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5" r:id="rId3"/>
  </p:sldMasterIdLst>
  <p:notesMasterIdLst>
    <p:notesMasterId r:id="rId27"/>
  </p:notesMasterIdLst>
  <p:sldIdLst>
    <p:sldId id="256" r:id="rId4"/>
    <p:sldId id="668" r:id="rId5"/>
    <p:sldId id="258" r:id="rId6"/>
    <p:sldId id="660" r:id="rId7"/>
    <p:sldId id="636" r:id="rId8"/>
    <p:sldId id="633" r:id="rId9"/>
    <p:sldId id="670" r:id="rId10"/>
    <p:sldId id="661" r:id="rId11"/>
    <p:sldId id="672" r:id="rId12"/>
    <p:sldId id="277" r:id="rId13"/>
    <p:sldId id="271" r:id="rId14"/>
    <p:sldId id="654" r:id="rId15"/>
    <p:sldId id="282" r:id="rId16"/>
    <p:sldId id="257" r:id="rId17"/>
    <p:sldId id="259" r:id="rId18"/>
    <p:sldId id="664" r:id="rId19"/>
    <p:sldId id="666" r:id="rId20"/>
    <p:sldId id="667" r:id="rId21"/>
    <p:sldId id="671" r:id="rId22"/>
    <p:sldId id="673" r:id="rId23"/>
    <p:sldId id="669" r:id="rId24"/>
    <p:sldId id="318" r:id="rId25"/>
    <p:sldId id="31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>
          <p15:clr>
            <a:srgbClr val="A4A3A4"/>
          </p15:clr>
        </p15:guide>
        <p15:guide id="2" pos="7242">
          <p15:clr>
            <a:srgbClr val="A4A3A4"/>
          </p15:clr>
        </p15:guide>
        <p15:guide id="3" orient="horz" pos="346">
          <p15:clr>
            <a:srgbClr val="A4A3A4"/>
          </p15:clr>
        </p15:guide>
        <p15:guide id="4" orient="horz" pos="39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C1"/>
    <a:srgbClr val="D62627"/>
    <a:srgbClr val="F9BC5A"/>
    <a:srgbClr val="21262A"/>
    <a:srgbClr val="73EBC8"/>
    <a:srgbClr val="34D6C2"/>
    <a:srgbClr val="F47D9B"/>
    <a:srgbClr val="43CEF8"/>
    <a:srgbClr val="39A4FA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8" autoAdjust="0"/>
    <p:restoredTop sz="96187" autoAdjust="0"/>
  </p:normalViewPr>
  <p:slideViewPr>
    <p:cSldViewPr snapToGrid="0" showGuides="1">
      <p:cViewPr varScale="1">
        <p:scale>
          <a:sx n="105" d="100"/>
          <a:sy n="105" d="100"/>
        </p:scale>
        <p:origin x="942" y="114"/>
      </p:cViewPr>
      <p:guideLst>
        <p:guide pos="438"/>
        <p:guide pos="7242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D2B1-1A58-4FDB-AD54-64407EF7A1E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75DD2B1-1A58-4FDB-AD54-64407EF7A1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bg>
      <p:bgPr>
        <a:solidFill>
          <a:srgbClr val="0D0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7" name="矩形 6"/>
          <p:cNvSpPr/>
          <p:nvPr userDrawn="1"/>
        </p:nvSpPr>
        <p:spPr>
          <a:xfrm>
            <a:off x="520700" y="549275"/>
            <a:ext cx="61913" cy="36933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15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"/>
            <a:ext cx="12192000" cy="685823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520700" y="549275"/>
            <a:ext cx="61913" cy="36933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51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051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8"/>
            <a:ext cx="12192000" cy="6858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A5FCB1-5872-47E4-8005-C02924DEF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22F4C4-E2FD-4440-B106-9B2D7D210CE9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9C6237-4E7F-4B9D-A722-BB6099FE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DFB500-091C-45AA-912A-EA9391B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52985B-615B-437A-BE88-E1843AD96F7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EAB1A-DFA4-42BF-B4C5-826CEA05C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8" b="2585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3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03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69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82CC82CA-FEF8-48E2-87E7-3EC3EC331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9288" r="17619" b="9288"/>
          <a:stretch>
            <a:fillRect/>
          </a:stretch>
        </p:blipFill>
        <p:spPr>
          <a:xfrm rot="5400000">
            <a:off x="2667000" y="-2667000"/>
            <a:ext cx="6858000" cy="12192000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0 h 12192000"/>
              <a:gd name="connsiteX3" fmla="*/ 6858000 w 68580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2192000"/>
                </a:lnTo>
                <a:close/>
              </a:path>
            </a:pathLst>
          </a:cu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B90D43-76B8-47FA-9AE0-7F241A93D6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6350" t="31576" r="35008" b="28815"/>
          <a:stretch>
            <a:fillRect/>
          </a:stretch>
        </p:blipFill>
        <p:spPr>
          <a:xfrm flipV="1">
            <a:off x="-1045025" y="-587827"/>
            <a:ext cx="14282054" cy="8033654"/>
          </a:xfrm>
          <a:custGeom>
            <a:avLst/>
            <a:gdLst>
              <a:gd name="connsiteX0" fmla="*/ 0 w 12191999"/>
              <a:gd name="connsiteY0" fmla="*/ 6858000 h 6858000"/>
              <a:gd name="connsiteX1" fmla="*/ 12191999 w 12191999"/>
              <a:gd name="connsiteY1" fmla="*/ 6858000 h 6858000"/>
              <a:gd name="connsiteX2" fmla="*/ 12191999 w 12191999"/>
              <a:gd name="connsiteY2" fmla="*/ 0 h 6858000"/>
              <a:gd name="connsiteX3" fmla="*/ 0 w 1219199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6858000"/>
                </a:moveTo>
                <a:lnTo>
                  <a:pt x="12191999" y="685800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59030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-7736114" y="-4762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7736114" y="68707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rot="16200000">
            <a:off x="-13836876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rot="16200000">
            <a:off x="-1640114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-7736114" y="-4762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7736114" y="68580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rot="16200000">
            <a:off x="-13836876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rot="16200000">
            <a:off x="-1640114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85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3" Type="http://schemas.openxmlformats.org/officeDocument/2006/relationships/tags" Target="../tags/tag12.xml"/><Relationship Id="rId21" Type="http://schemas.openxmlformats.org/officeDocument/2006/relationships/image" Target="../media/image32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35.jpeg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34.jpeg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3.tiff"/><Relationship Id="rId7" Type="http://schemas.openxmlformats.org/officeDocument/2006/relationships/image" Target="../media/image57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6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8" y="0"/>
            <a:ext cx="12193057" cy="6858594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5000">
                <a:srgbClr val="07376C">
                  <a:alpha val="50000"/>
                </a:srgbClr>
              </a:gs>
              <a:gs pos="3000">
                <a:srgbClr val="07376C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 panose="020B0600000000000000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56152" y="5383255"/>
            <a:ext cx="1279697" cy="706517"/>
            <a:chOff x="5456152" y="5383255"/>
            <a:chExt cx="1279697" cy="706517"/>
          </a:xfrm>
        </p:grpSpPr>
        <p:sp>
          <p:nvSpPr>
            <p:cNvPr id="7" name="文本框 6"/>
            <p:cNvSpPr txBox="1"/>
            <p:nvPr/>
          </p:nvSpPr>
          <p:spPr>
            <a:xfrm>
              <a:off x="5733535" y="5383255"/>
              <a:ext cx="724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zh-CN" altLang="en-US" dirty="0">
                  <a:solidFill>
                    <a:schemeClr val="bg1"/>
                  </a:solidFill>
                  <a:latin typeface="思源黑体 CN Medium" panose="020B0600000000000000" pitchFamily="34" charset="-128"/>
                  <a:ea typeface="思源黑体 CN Medium" panose="020B0600000000000000" pitchFamily="34" charset="-128"/>
                </a:rPr>
                <a:t>姓名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456152" y="5752587"/>
              <a:ext cx="1279697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600">
                  <a:solidFill>
                    <a:schemeClr val="bg1"/>
                  </a:solidFill>
                  <a:latin typeface="DIN LightAlternate" pitchFamily="2" charset="0"/>
                  <a:ea typeface="思源黑体 CN Medium" panose="020B0600000000000000" pitchFamily="34" charset="-128"/>
                </a:rPr>
                <a:t>20XX.05.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DIN LightAlternate" pitchFamily="2" charset="0"/>
                  <a:ea typeface="思源黑体 CN Medium" panose="020B0600000000000000" pitchFamily="34" charset="-128"/>
                </a:rPr>
                <a:t>x</a:t>
              </a:r>
              <a:endParaRPr kumimoji="1" lang="zh-CN" altLang="en-US" sz="1600" dirty="0">
                <a:solidFill>
                  <a:schemeClr val="bg1"/>
                </a:solidFill>
                <a:latin typeface="DIN LightAlternate" pitchFamily="2" charset="0"/>
                <a:ea typeface="思源黑体 CN Medium" panose="020B0600000000000000" pitchFamily="34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02572" y="2404025"/>
            <a:ext cx="8186857" cy="1496282"/>
            <a:chOff x="2002572" y="2250020"/>
            <a:chExt cx="8186857" cy="1496282"/>
          </a:xfrm>
        </p:grpSpPr>
        <p:sp>
          <p:nvSpPr>
            <p:cNvPr id="10" name="矩形 9"/>
            <p:cNvSpPr/>
            <p:nvPr/>
          </p:nvSpPr>
          <p:spPr>
            <a:xfrm>
              <a:off x="2090609" y="3438525"/>
              <a:ext cx="7958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bg1"/>
                  </a:solidFill>
                  <a:effectLst>
                    <a:outerShdw blurRad="25400" sx="102000" sy="102000" algn="ctr" rotWithShape="0">
                      <a:prstClr val="black">
                        <a:alpha val="20000"/>
                      </a:prstClr>
                    </a:outerShdw>
                  </a:effectLst>
                  <a:latin typeface="DIN LightAlternate" pitchFamily="2" charset="0"/>
                </a:rPr>
                <a:t>The Idea of Future </a:t>
              </a:r>
              <a:r>
                <a:rPr lang="zh-CN" altLang="en-US" sz="1400">
                  <a:solidFill>
                    <a:schemeClr val="bg1"/>
                  </a:solidFill>
                  <a:effectLst>
                    <a:outerShdw blurRad="25400" sx="102000" sy="102000" algn="ctr" rotWithShape="0">
                      <a:prstClr val="black">
                        <a:alpha val="20000"/>
                      </a:prstClr>
                    </a:outerShdw>
                  </a:effectLst>
                  <a:latin typeface="DIN LightAlternate" pitchFamily="2" charset="0"/>
                </a:rPr>
                <a:t>Intelligent </a:t>
              </a:r>
              <a:r>
                <a:rPr lang="en-US" altLang="zh-CN" sz="1400">
                  <a:solidFill>
                    <a:schemeClr val="bg1"/>
                  </a:solidFill>
                  <a:effectLst>
                    <a:outerShdw blurRad="25400" sx="102000" sy="102000" algn="ctr" rotWithShape="0">
                      <a:prstClr val="black">
                        <a:alpha val="20000"/>
                      </a:prstClr>
                    </a:outerShdw>
                  </a:effectLst>
                  <a:latin typeface="DIN LightAlternate" pitchFamily="2" charset="0"/>
                </a:rPr>
                <a:t>Product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DIN LightAlternate" pitchFamily="2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002572" y="2250020"/>
              <a:ext cx="8186857" cy="1200330"/>
              <a:chOff x="2753334" y="2581541"/>
              <a:chExt cx="8186857" cy="1200330"/>
            </a:xfrm>
            <a:scene3d>
              <a:camera prst="perspectiveFront" fov="4500000"/>
              <a:lightRig rig="threePt" dir="t"/>
            </a:scene3d>
          </p:grpSpPr>
          <p:sp>
            <p:nvSpPr>
              <p:cNvPr id="12" name="矩形 11"/>
              <p:cNvSpPr/>
              <p:nvPr/>
            </p:nvSpPr>
            <p:spPr>
              <a:xfrm>
                <a:off x="2753334" y="2581542"/>
                <a:ext cx="8186857" cy="1200329"/>
              </a:xfrm>
              <a:prstGeom prst="rect">
                <a:avLst/>
              </a:prstGeom>
            </p:spPr>
            <p:txBody>
              <a:bodyPr wrap="none">
                <a:spAutoFit/>
                <a:sp3d extrusionH="63500" prstMaterial="metal">
                  <a:contourClr>
                    <a:srgbClr val="FFFFFF"/>
                  </a:contourClr>
                </a:sp3d>
              </a:bodyPr>
              <a:lstStyle/>
              <a:p>
                <a:pPr lvl="0" algn="ctr" defTabSz="457200">
                  <a:defRPr/>
                </a:pPr>
                <a:r>
                  <a:rPr lang="zh-CN" altLang="en-US" sz="7200" b="1" spc="600">
                    <a:gradFill>
                      <a:gsLst>
                        <a:gs pos="0">
                          <a:srgbClr val="FFFFFF"/>
                        </a:gs>
                        <a:gs pos="58000">
                          <a:srgbClr val="FFFFFF"/>
                        </a:gs>
                        <a:gs pos="59000">
                          <a:srgbClr val="95969C"/>
                        </a:gs>
                        <a:gs pos="77000">
                          <a:srgbClr val="FFFFFF"/>
                        </a:gs>
                      </a:gsLst>
                      <a:lin ang="5400000" scaled="1"/>
                    </a:gradFill>
                    <a:effectLst>
                      <a:outerShdw blurRad="2286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未来智慧产品构想</a:t>
                </a:r>
                <a:endParaRPr lang="zh-CN" altLang="en-US" sz="7200" b="1" spc="600" dirty="0">
                  <a:gradFill>
                    <a:gsLst>
                      <a:gs pos="0">
                        <a:srgbClr val="FFFFFF"/>
                      </a:gs>
                      <a:gs pos="58000">
                        <a:srgbClr val="FFFFFF"/>
                      </a:gs>
                      <a:gs pos="59000">
                        <a:srgbClr val="95969C"/>
                      </a:gs>
                      <a:gs pos="77000">
                        <a:srgbClr val="FFFFFF"/>
                      </a:gs>
                    </a:gsLst>
                    <a:lin ang="5400000" scaled="1"/>
                  </a:gradFill>
                  <a:effectLst>
                    <a:outerShdw blurRad="2286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565914" y="2581541"/>
                <a:ext cx="184731" cy="1200329"/>
              </a:xfrm>
              <a:prstGeom prst="rect">
                <a:avLst/>
              </a:prstGeom>
            </p:spPr>
            <p:txBody>
              <a:bodyPr wrap="none">
                <a:spAutoFit/>
                <a:sp3d extrusionH="63500" prstMaterial="metal">
                  <a:contourClr>
                    <a:srgbClr val="FFFFFF"/>
                  </a:contourClr>
                </a:sp3d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200" b="1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8000">
                        <a:srgbClr val="FFFFFF"/>
                      </a:gs>
                      <a:gs pos="59000">
                        <a:srgbClr val="95969C"/>
                      </a:gs>
                      <a:gs pos="77000">
                        <a:srgbClr val="FFFFFF"/>
                      </a:gs>
                    </a:gsLst>
                    <a:lin ang="5400000" scaled="1"/>
                  </a:gradFill>
                  <a:effectLst>
                    <a:outerShdw blurRad="2286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14" name="PA_图片 4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7" y="2369107"/>
            <a:ext cx="4622978" cy="629171"/>
          </a:xfrm>
          <a:prstGeom prst="rect">
            <a:avLst/>
          </a:prstGeom>
        </p:spPr>
      </p:pic>
      <p:pic>
        <p:nvPicPr>
          <p:cNvPr id="15" name="PA_图片 48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70" y="3114414"/>
            <a:ext cx="4622978" cy="629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6869" y="549275"/>
            <a:ext cx="338554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网络系统现状及发展趋势</a:t>
            </a:r>
          </a:p>
        </p:txBody>
      </p:sp>
      <p:sp>
        <p:nvSpPr>
          <p:cNvPr id="5" name="矩形 4"/>
          <p:cNvSpPr/>
          <p:nvPr/>
        </p:nvSpPr>
        <p:spPr>
          <a:xfrm>
            <a:off x="520700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19"/>
          <p:cNvSpPr txBox="1">
            <a:spLocks noChangeArrowheads="1"/>
          </p:cNvSpPr>
          <p:nvPr/>
        </p:nvSpPr>
        <p:spPr bwMode="auto">
          <a:xfrm>
            <a:off x="1955091" y="1250632"/>
            <a:ext cx="828181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列车网络系统（TCMS）均采用IEC61375标准组网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2785323" y="2125580"/>
            <a:ext cx="1536700" cy="533400"/>
          </a:xfrm>
          <a:prstGeom prst="round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4480208" y="2125580"/>
            <a:ext cx="1536700" cy="533400"/>
          </a:xfrm>
          <a:prstGeom prst="round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175093" y="2125580"/>
            <a:ext cx="1536700" cy="533400"/>
          </a:xfrm>
          <a:prstGeom prst="round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7869978" y="2125580"/>
            <a:ext cx="1536700" cy="533400"/>
          </a:xfrm>
          <a:prstGeom prst="round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9564861" y="2125580"/>
            <a:ext cx="1536700" cy="533400"/>
          </a:xfrm>
          <a:custGeom>
            <a:avLst/>
            <a:gdLst>
              <a:gd name="connsiteX0" fmla="*/ 88902 w 1536700"/>
              <a:gd name="connsiteY0" fmla="*/ 0 h 533400"/>
              <a:gd name="connsiteX1" fmla="*/ 768350 w 1536700"/>
              <a:gd name="connsiteY1" fmla="*/ 0 h 533400"/>
              <a:gd name="connsiteX2" fmla="*/ 1036461 w 1536700"/>
              <a:gd name="connsiteY2" fmla="*/ 0 h 533400"/>
              <a:gd name="connsiteX3" fmla="*/ 1160537 w 1536700"/>
              <a:gd name="connsiteY3" fmla="*/ 0 h 533400"/>
              <a:gd name="connsiteX4" fmla="*/ 1364425 w 1536700"/>
              <a:gd name="connsiteY4" fmla="*/ 182065 h 533400"/>
              <a:gd name="connsiteX5" fmla="*/ 1367804 w 1536700"/>
              <a:gd name="connsiteY5" fmla="*/ 188003 h 533400"/>
              <a:gd name="connsiteX6" fmla="*/ 1380420 w 1536700"/>
              <a:gd name="connsiteY6" fmla="*/ 194441 h 533400"/>
              <a:gd name="connsiteX7" fmla="*/ 1445475 w 1536700"/>
              <a:gd name="connsiteY7" fmla="*/ 237416 h 533400"/>
              <a:gd name="connsiteX8" fmla="*/ 1536700 w 1536700"/>
              <a:gd name="connsiteY8" fmla="*/ 386691 h 533400"/>
              <a:gd name="connsiteX9" fmla="*/ 1240526 w 1536700"/>
              <a:gd name="connsiteY9" fmla="*/ 533396 h 533400"/>
              <a:gd name="connsiteX10" fmla="*/ 1036481 w 1536700"/>
              <a:gd name="connsiteY10" fmla="*/ 533396 h 533400"/>
              <a:gd name="connsiteX11" fmla="*/ 1036461 w 1536700"/>
              <a:gd name="connsiteY11" fmla="*/ 533400 h 533400"/>
              <a:gd name="connsiteX12" fmla="*/ 88902 w 1536700"/>
              <a:gd name="connsiteY12" fmla="*/ 533400 h 533400"/>
              <a:gd name="connsiteX13" fmla="*/ 0 w 1536700"/>
              <a:gd name="connsiteY13" fmla="*/ 444498 h 533400"/>
              <a:gd name="connsiteX14" fmla="*/ 0 w 1536700"/>
              <a:gd name="connsiteY14" fmla="*/ 88902 h 533400"/>
              <a:gd name="connsiteX15" fmla="*/ 88902 w 1536700"/>
              <a:gd name="connsiteY15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6700" h="533400">
                <a:moveTo>
                  <a:pt x="88902" y="0"/>
                </a:moveTo>
                <a:lnTo>
                  <a:pt x="768350" y="0"/>
                </a:lnTo>
                <a:lnTo>
                  <a:pt x="1036461" y="0"/>
                </a:lnTo>
                <a:lnTo>
                  <a:pt x="1160537" y="0"/>
                </a:lnTo>
                <a:cubicBezTo>
                  <a:pt x="1190094" y="0"/>
                  <a:pt x="1338946" y="144830"/>
                  <a:pt x="1364425" y="182065"/>
                </a:cubicBezTo>
                <a:lnTo>
                  <a:pt x="1367804" y="188003"/>
                </a:lnTo>
                <a:lnTo>
                  <a:pt x="1380420" y="194441"/>
                </a:lnTo>
                <a:cubicBezTo>
                  <a:pt x="1396206" y="202976"/>
                  <a:pt x="1420603" y="217676"/>
                  <a:pt x="1445475" y="237416"/>
                </a:cubicBezTo>
                <a:cubicBezTo>
                  <a:pt x="1490338" y="273012"/>
                  <a:pt x="1536700" y="325026"/>
                  <a:pt x="1536700" y="386691"/>
                </a:cubicBezTo>
                <a:cubicBezTo>
                  <a:pt x="1536700" y="537187"/>
                  <a:pt x="1264798" y="533364"/>
                  <a:pt x="1240526" y="533396"/>
                </a:cubicBezTo>
                <a:lnTo>
                  <a:pt x="1036481" y="533396"/>
                </a:lnTo>
                <a:lnTo>
                  <a:pt x="1036461" y="533400"/>
                </a:lnTo>
                <a:lnTo>
                  <a:pt x="88902" y="533400"/>
                </a:lnTo>
                <a:cubicBezTo>
                  <a:pt x="39803" y="533400"/>
                  <a:pt x="0" y="493597"/>
                  <a:pt x="0" y="444498"/>
                </a:cubicBezTo>
                <a:lnTo>
                  <a:pt x="0" y="88902"/>
                </a:lnTo>
                <a:cubicBezTo>
                  <a:pt x="0" y="39803"/>
                  <a:pt x="39803" y="0"/>
                  <a:pt x="8890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任意多边形: 形状 26"/>
          <p:cNvSpPr/>
          <p:nvPr/>
        </p:nvSpPr>
        <p:spPr>
          <a:xfrm flipH="1">
            <a:off x="1090438" y="2125580"/>
            <a:ext cx="1536700" cy="533400"/>
          </a:xfrm>
          <a:custGeom>
            <a:avLst/>
            <a:gdLst>
              <a:gd name="connsiteX0" fmla="*/ 88902 w 1536700"/>
              <a:gd name="connsiteY0" fmla="*/ 0 h 533400"/>
              <a:gd name="connsiteX1" fmla="*/ 768350 w 1536700"/>
              <a:gd name="connsiteY1" fmla="*/ 0 h 533400"/>
              <a:gd name="connsiteX2" fmla="*/ 1036461 w 1536700"/>
              <a:gd name="connsiteY2" fmla="*/ 0 h 533400"/>
              <a:gd name="connsiteX3" fmla="*/ 1160537 w 1536700"/>
              <a:gd name="connsiteY3" fmla="*/ 0 h 533400"/>
              <a:gd name="connsiteX4" fmla="*/ 1364425 w 1536700"/>
              <a:gd name="connsiteY4" fmla="*/ 182065 h 533400"/>
              <a:gd name="connsiteX5" fmla="*/ 1367804 w 1536700"/>
              <a:gd name="connsiteY5" fmla="*/ 188003 h 533400"/>
              <a:gd name="connsiteX6" fmla="*/ 1380420 w 1536700"/>
              <a:gd name="connsiteY6" fmla="*/ 194441 h 533400"/>
              <a:gd name="connsiteX7" fmla="*/ 1445475 w 1536700"/>
              <a:gd name="connsiteY7" fmla="*/ 237416 h 533400"/>
              <a:gd name="connsiteX8" fmla="*/ 1536700 w 1536700"/>
              <a:gd name="connsiteY8" fmla="*/ 386691 h 533400"/>
              <a:gd name="connsiteX9" fmla="*/ 1240526 w 1536700"/>
              <a:gd name="connsiteY9" fmla="*/ 533396 h 533400"/>
              <a:gd name="connsiteX10" fmla="*/ 1036481 w 1536700"/>
              <a:gd name="connsiteY10" fmla="*/ 533396 h 533400"/>
              <a:gd name="connsiteX11" fmla="*/ 1036461 w 1536700"/>
              <a:gd name="connsiteY11" fmla="*/ 533400 h 533400"/>
              <a:gd name="connsiteX12" fmla="*/ 88902 w 1536700"/>
              <a:gd name="connsiteY12" fmla="*/ 533400 h 533400"/>
              <a:gd name="connsiteX13" fmla="*/ 0 w 1536700"/>
              <a:gd name="connsiteY13" fmla="*/ 444498 h 533400"/>
              <a:gd name="connsiteX14" fmla="*/ 0 w 1536700"/>
              <a:gd name="connsiteY14" fmla="*/ 88902 h 533400"/>
              <a:gd name="connsiteX15" fmla="*/ 88902 w 1536700"/>
              <a:gd name="connsiteY15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36700" h="533400">
                <a:moveTo>
                  <a:pt x="88902" y="0"/>
                </a:moveTo>
                <a:lnTo>
                  <a:pt x="768350" y="0"/>
                </a:lnTo>
                <a:lnTo>
                  <a:pt x="1036461" y="0"/>
                </a:lnTo>
                <a:lnTo>
                  <a:pt x="1160537" y="0"/>
                </a:lnTo>
                <a:cubicBezTo>
                  <a:pt x="1190094" y="0"/>
                  <a:pt x="1338946" y="144830"/>
                  <a:pt x="1364425" y="182065"/>
                </a:cubicBezTo>
                <a:lnTo>
                  <a:pt x="1367804" y="188003"/>
                </a:lnTo>
                <a:lnTo>
                  <a:pt x="1380420" y="194441"/>
                </a:lnTo>
                <a:cubicBezTo>
                  <a:pt x="1396206" y="202976"/>
                  <a:pt x="1420603" y="217676"/>
                  <a:pt x="1445475" y="237416"/>
                </a:cubicBezTo>
                <a:cubicBezTo>
                  <a:pt x="1490338" y="273012"/>
                  <a:pt x="1536700" y="325026"/>
                  <a:pt x="1536700" y="386691"/>
                </a:cubicBezTo>
                <a:cubicBezTo>
                  <a:pt x="1536700" y="537187"/>
                  <a:pt x="1264798" y="533364"/>
                  <a:pt x="1240526" y="533396"/>
                </a:cubicBezTo>
                <a:lnTo>
                  <a:pt x="1036481" y="533396"/>
                </a:lnTo>
                <a:lnTo>
                  <a:pt x="1036461" y="533400"/>
                </a:lnTo>
                <a:lnTo>
                  <a:pt x="88902" y="533400"/>
                </a:lnTo>
                <a:cubicBezTo>
                  <a:pt x="39803" y="533400"/>
                  <a:pt x="0" y="493597"/>
                  <a:pt x="0" y="444498"/>
                </a:cubicBezTo>
                <a:lnTo>
                  <a:pt x="0" y="88902"/>
                </a:lnTo>
                <a:cubicBezTo>
                  <a:pt x="0" y="39803"/>
                  <a:pt x="39803" y="0"/>
                  <a:pt x="8890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481633" y="2621792"/>
            <a:ext cx="931885" cy="74376"/>
            <a:chOff x="1481633" y="2740262"/>
            <a:chExt cx="931885" cy="74376"/>
          </a:xfrm>
        </p:grpSpPr>
        <p:grpSp>
          <p:nvGrpSpPr>
            <p:cNvPr id="31" name="组合 30"/>
            <p:cNvGrpSpPr/>
            <p:nvPr/>
          </p:nvGrpSpPr>
          <p:grpSpPr>
            <a:xfrm>
              <a:off x="1481633" y="2740262"/>
              <a:ext cx="183512" cy="74376"/>
              <a:chOff x="1481633" y="2740262"/>
              <a:chExt cx="183512" cy="74376"/>
            </a:xfrm>
          </p:grpSpPr>
          <p:sp>
            <p:nvSpPr>
              <p:cNvPr id="29" name="不完整圆 28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" name="不完整圆 29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230006" y="2740262"/>
              <a:ext cx="183512" cy="74376"/>
              <a:chOff x="1481633" y="2740262"/>
              <a:chExt cx="183512" cy="74376"/>
            </a:xfrm>
          </p:grpSpPr>
          <p:sp>
            <p:nvSpPr>
              <p:cNvPr id="33" name="不完整圆 32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不完整圆 33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3087730" y="2621792"/>
            <a:ext cx="931885" cy="74376"/>
            <a:chOff x="1481633" y="2740262"/>
            <a:chExt cx="931885" cy="74376"/>
          </a:xfrm>
        </p:grpSpPr>
        <p:grpSp>
          <p:nvGrpSpPr>
            <p:cNvPr id="37" name="组合 36"/>
            <p:cNvGrpSpPr/>
            <p:nvPr/>
          </p:nvGrpSpPr>
          <p:grpSpPr>
            <a:xfrm>
              <a:off x="1481633" y="2740262"/>
              <a:ext cx="183512" cy="74376"/>
              <a:chOff x="1481633" y="2740262"/>
              <a:chExt cx="183512" cy="74376"/>
            </a:xfrm>
          </p:grpSpPr>
          <p:sp>
            <p:nvSpPr>
              <p:cNvPr id="41" name="不完整圆 40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不完整圆 41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230006" y="2740262"/>
              <a:ext cx="183512" cy="74376"/>
              <a:chOff x="1481633" y="2740262"/>
              <a:chExt cx="183512" cy="74376"/>
            </a:xfrm>
          </p:grpSpPr>
          <p:sp>
            <p:nvSpPr>
              <p:cNvPr id="39" name="不完整圆 38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0" name="不完整圆 39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782616" y="2621792"/>
            <a:ext cx="931885" cy="74376"/>
            <a:chOff x="1481633" y="2740262"/>
            <a:chExt cx="931885" cy="74376"/>
          </a:xfrm>
        </p:grpSpPr>
        <p:grpSp>
          <p:nvGrpSpPr>
            <p:cNvPr id="44" name="组合 43"/>
            <p:cNvGrpSpPr/>
            <p:nvPr/>
          </p:nvGrpSpPr>
          <p:grpSpPr>
            <a:xfrm>
              <a:off x="1481633" y="2740262"/>
              <a:ext cx="183512" cy="74376"/>
              <a:chOff x="1481633" y="2740262"/>
              <a:chExt cx="183512" cy="74376"/>
            </a:xfrm>
          </p:grpSpPr>
          <p:sp>
            <p:nvSpPr>
              <p:cNvPr id="48" name="不完整圆 47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9" name="不完整圆 48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230006" y="2740262"/>
              <a:ext cx="183512" cy="74376"/>
              <a:chOff x="1481633" y="2740262"/>
              <a:chExt cx="183512" cy="74376"/>
            </a:xfrm>
          </p:grpSpPr>
          <p:sp>
            <p:nvSpPr>
              <p:cNvPr id="46" name="不完整圆 45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不完整圆 46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477500" y="2621792"/>
            <a:ext cx="931885" cy="74376"/>
            <a:chOff x="1481633" y="2740262"/>
            <a:chExt cx="931885" cy="74376"/>
          </a:xfrm>
        </p:grpSpPr>
        <p:grpSp>
          <p:nvGrpSpPr>
            <p:cNvPr id="51" name="组合 50"/>
            <p:cNvGrpSpPr/>
            <p:nvPr/>
          </p:nvGrpSpPr>
          <p:grpSpPr>
            <a:xfrm>
              <a:off x="1481633" y="2740262"/>
              <a:ext cx="183512" cy="74376"/>
              <a:chOff x="1481633" y="2740262"/>
              <a:chExt cx="183512" cy="74376"/>
            </a:xfrm>
          </p:grpSpPr>
          <p:sp>
            <p:nvSpPr>
              <p:cNvPr id="55" name="不完整圆 54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不完整圆 55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230006" y="2740262"/>
              <a:ext cx="183512" cy="74376"/>
              <a:chOff x="1481633" y="2740262"/>
              <a:chExt cx="183512" cy="74376"/>
            </a:xfrm>
          </p:grpSpPr>
          <p:sp>
            <p:nvSpPr>
              <p:cNvPr id="53" name="不完整圆 52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不完整圆 53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8172385" y="2621792"/>
            <a:ext cx="931885" cy="74376"/>
            <a:chOff x="1481633" y="2740262"/>
            <a:chExt cx="931885" cy="74376"/>
          </a:xfrm>
        </p:grpSpPr>
        <p:grpSp>
          <p:nvGrpSpPr>
            <p:cNvPr id="58" name="组合 57"/>
            <p:cNvGrpSpPr/>
            <p:nvPr/>
          </p:nvGrpSpPr>
          <p:grpSpPr>
            <a:xfrm>
              <a:off x="1481633" y="2740262"/>
              <a:ext cx="183512" cy="74376"/>
              <a:chOff x="1481633" y="2740262"/>
              <a:chExt cx="183512" cy="74376"/>
            </a:xfrm>
          </p:grpSpPr>
          <p:sp>
            <p:nvSpPr>
              <p:cNvPr id="62" name="不完整圆 61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不完整圆 62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2230006" y="2740262"/>
              <a:ext cx="183512" cy="74376"/>
              <a:chOff x="1481633" y="2740262"/>
              <a:chExt cx="183512" cy="74376"/>
            </a:xfrm>
          </p:grpSpPr>
          <p:sp>
            <p:nvSpPr>
              <p:cNvPr id="60" name="不完整圆 59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不完整圆 60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9852858" y="2621792"/>
            <a:ext cx="931885" cy="74376"/>
            <a:chOff x="1481633" y="2740262"/>
            <a:chExt cx="931885" cy="74376"/>
          </a:xfrm>
        </p:grpSpPr>
        <p:grpSp>
          <p:nvGrpSpPr>
            <p:cNvPr id="65" name="组合 64"/>
            <p:cNvGrpSpPr/>
            <p:nvPr/>
          </p:nvGrpSpPr>
          <p:grpSpPr>
            <a:xfrm>
              <a:off x="1481633" y="2740262"/>
              <a:ext cx="183512" cy="74376"/>
              <a:chOff x="1481633" y="2740262"/>
              <a:chExt cx="183512" cy="74376"/>
            </a:xfrm>
          </p:grpSpPr>
          <p:sp>
            <p:nvSpPr>
              <p:cNvPr id="69" name="不完整圆 68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0" name="不完整圆 69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230006" y="2740262"/>
              <a:ext cx="183512" cy="74376"/>
              <a:chOff x="1481633" y="2740262"/>
              <a:chExt cx="183512" cy="74376"/>
            </a:xfrm>
          </p:grpSpPr>
          <p:sp>
            <p:nvSpPr>
              <p:cNvPr id="67" name="不完整圆 66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不完整圆 67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205" name="文本框 204"/>
          <p:cNvSpPr txBox="1"/>
          <p:nvPr/>
        </p:nvSpPr>
        <p:spPr>
          <a:xfrm>
            <a:off x="1550111" y="2330735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Tc1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3244996" y="2330735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Mp1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4939881" y="2330735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M1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6634766" y="2330735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M2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8329651" y="2330735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Mp2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10024534" y="2330735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Tc2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1550111" y="1899603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3244995" y="1899603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939879" y="1899603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4" name="文本框 213"/>
          <p:cNvSpPr txBox="1"/>
          <p:nvPr/>
        </p:nvSpPr>
        <p:spPr>
          <a:xfrm>
            <a:off x="6634763" y="1899603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8329647" y="1899603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10024534" y="1899603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9" name="组合 258"/>
          <p:cNvGrpSpPr/>
          <p:nvPr/>
        </p:nvGrpSpPr>
        <p:grpSpPr>
          <a:xfrm>
            <a:off x="1007658" y="3535589"/>
            <a:ext cx="4875289" cy="2453466"/>
            <a:chOff x="1007658" y="3171690"/>
            <a:chExt cx="4875289" cy="2453466"/>
          </a:xfrm>
        </p:grpSpPr>
        <p:sp>
          <p:nvSpPr>
            <p:cNvPr id="81" name="立方体 80"/>
            <p:cNvSpPr/>
            <p:nvPr/>
          </p:nvSpPr>
          <p:spPr>
            <a:xfrm>
              <a:off x="3314861" y="31716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RPT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2" name="立方体 81"/>
            <p:cNvSpPr/>
            <p:nvPr/>
          </p:nvSpPr>
          <p:spPr>
            <a:xfrm>
              <a:off x="3702417" y="349377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RIOM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4" name="立方体 83"/>
            <p:cNvSpPr/>
            <p:nvPr/>
          </p:nvSpPr>
          <p:spPr>
            <a:xfrm>
              <a:off x="3702417" y="381585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6" name="立方体 85"/>
            <p:cNvSpPr/>
            <p:nvPr/>
          </p:nvSpPr>
          <p:spPr>
            <a:xfrm>
              <a:off x="3702417" y="413793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HVAC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7" name="立方体 86"/>
            <p:cNvSpPr/>
            <p:nvPr/>
          </p:nvSpPr>
          <p:spPr>
            <a:xfrm>
              <a:off x="3702417" y="446001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0" name="立方体 99"/>
            <p:cNvSpPr/>
            <p:nvPr/>
          </p:nvSpPr>
          <p:spPr>
            <a:xfrm>
              <a:off x="1619975" y="31716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RPT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1" name="立方体 100"/>
            <p:cNvSpPr/>
            <p:nvPr/>
          </p:nvSpPr>
          <p:spPr>
            <a:xfrm>
              <a:off x="2007531" y="349377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RIOM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2" name="立方体 101"/>
            <p:cNvSpPr/>
            <p:nvPr/>
          </p:nvSpPr>
          <p:spPr>
            <a:xfrm>
              <a:off x="2007531" y="381585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3" name="立方体 102"/>
            <p:cNvSpPr/>
            <p:nvPr/>
          </p:nvSpPr>
          <p:spPr>
            <a:xfrm>
              <a:off x="2007531" y="413793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HVAC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4" name="立方体 103"/>
            <p:cNvSpPr/>
            <p:nvPr/>
          </p:nvSpPr>
          <p:spPr>
            <a:xfrm>
              <a:off x="2007531" y="446001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ATC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5" name="立方体 104"/>
            <p:cNvSpPr/>
            <p:nvPr/>
          </p:nvSpPr>
          <p:spPr>
            <a:xfrm>
              <a:off x="2007531" y="47820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6" name="立方体 105"/>
            <p:cNvSpPr/>
            <p:nvPr/>
          </p:nvSpPr>
          <p:spPr>
            <a:xfrm>
              <a:off x="2007531" y="510417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PIS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7" name="立方体 106"/>
            <p:cNvSpPr/>
            <p:nvPr/>
          </p:nvSpPr>
          <p:spPr>
            <a:xfrm>
              <a:off x="2007531" y="5426247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9" name="立方体 108"/>
            <p:cNvSpPr/>
            <p:nvPr/>
          </p:nvSpPr>
          <p:spPr>
            <a:xfrm>
              <a:off x="1224398" y="381585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0" name="立方体 109"/>
            <p:cNvSpPr/>
            <p:nvPr/>
          </p:nvSpPr>
          <p:spPr>
            <a:xfrm>
              <a:off x="1224398" y="413793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ERM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6" name="立方体 115"/>
            <p:cNvSpPr/>
            <p:nvPr/>
          </p:nvSpPr>
          <p:spPr>
            <a:xfrm>
              <a:off x="5009745" y="31716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RPT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7" name="立方体 116"/>
            <p:cNvSpPr/>
            <p:nvPr/>
          </p:nvSpPr>
          <p:spPr>
            <a:xfrm>
              <a:off x="5397301" y="349377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RIOM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8" name="立方体 117"/>
            <p:cNvSpPr/>
            <p:nvPr/>
          </p:nvSpPr>
          <p:spPr>
            <a:xfrm>
              <a:off x="5397301" y="381585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9" name="立方体 118"/>
            <p:cNvSpPr/>
            <p:nvPr/>
          </p:nvSpPr>
          <p:spPr>
            <a:xfrm>
              <a:off x="5397301" y="413793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HVAC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0" name="立方体 119"/>
            <p:cNvSpPr/>
            <p:nvPr/>
          </p:nvSpPr>
          <p:spPr>
            <a:xfrm>
              <a:off x="5397301" y="446001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9" name="立方体 178"/>
            <p:cNvSpPr/>
            <p:nvPr/>
          </p:nvSpPr>
          <p:spPr>
            <a:xfrm>
              <a:off x="5397301" y="47820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1309465" y="3429000"/>
              <a:ext cx="267488" cy="325264"/>
              <a:chOff x="2765172" y="5181050"/>
              <a:chExt cx="1028105" cy="1250173"/>
            </a:xfrm>
          </p:grpSpPr>
          <p:sp>
            <p:nvSpPr>
              <p:cNvPr id="183" name="任意多边形: 形状 182"/>
              <p:cNvSpPr/>
              <p:nvPr/>
            </p:nvSpPr>
            <p:spPr>
              <a:xfrm flipH="1">
                <a:off x="3020227" y="6105412"/>
                <a:ext cx="597173" cy="280913"/>
              </a:xfrm>
              <a:custGeom>
                <a:avLst/>
                <a:gdLst>
                  <a:gd name="connsiteX0" fmla="*/ 596987 w 597172"/>
                  <a:gd name="connsiteY0" fmla="*/ 139154 h 280913"/>
                  <a:gd name="connsiteX1" fmla="*/ 596057 w 597172"/>
                  <a:gd name="connsiteY1" fmla="*/ 147898 h 280913"/>
                  <a:gd name="connsiteX2" fmla="*/ 595127 w 597172"/>
                  <a:gd name="connsiteY2" fmla="*/ 152549 h 280913"/>
                  <a:gd name="connsiteX3" fmla="*/ 593267 w 597172"/>
                  <a:gd name="connsiteY3" fmla="*/ 159246 h 280913"/>
                  <a:gd name="connsiteX4" fmla="*/ 591592 w 597172"/>
                  <a:gd name="connsiteY4" fmla="*/ 163897 h 280913"/>
                  <a:gd name="connsiteX5" fmla="*/ 588802 w 597172"/>
                  <a:gd name="connsiteY5" fmla="*/ 169850 h 280913"/>
                  <a:gd name="connsiteX6" fmla="*/ 586383 w 597172"/>
                  <a:gd name="connsiteY6" fmla="*/ 174315 h 280913"/>
                  <a:gd name="connsiteX7" fmla="*/ 582291 w 597172"/>
                  <a:gd name="connsiteY7" fmla="*/ 180454 h 280913"/>
                  <a:gd name="connsiteX8" fmla="*/ 579314 w 597172"/>
                  <a:gd name="connsiteY8" fmla="*/ 184361 h 280913"/>
                  <a:gd name="connsiteX9" fmla="*/ 570012 w 597172"/>
                  <a:gd name="connsiteY9" fmla="*/ 194407 h 280913"/>
                  <a:gd name="connsiteX10" fmla="*/ 569640 w 597172"/>
                  <a:gd name="connsiteY10" fmla="*/ 194779 h 280913"/>
                  <a:gd name="connsiteX11" fmla="*/ 550479 w 597172"/>
                  <a:gd name="connsiteY11" fmla="*/ 208917 h 280913"/>
                  <a:gd name="connsiteX12" fmla="*/ 547502 w 597172"/>
                  <a:gd name="connsiteY12" fmla="*/ 210778 h 280913"/>
                  <a:gd name="connsiteX13" fmla="*/ 530015 w 597172"/>
                  <a:gd name="connsiteY13" fmla="*/ 219521 h 280913"/>
                  <a:gd name="connsiteX14" fmla="*/ 523690 w 597172"/>
                  <a:gd name="connsiteY14" fmla="*/ 221940 h 280913"/>
                  <a:gd name="connsiteX15" fmla="*/ 511225 w 597172"/>
                  <a:gd name="connsiteY15" fmla="*/ 226405 h 280913"/>
                  <a:gd name="connsiteX16" fmla="*/ 481646 w 597172"/>
                  <a:gd name="connsiteY16" fmla="*/ 233846 h 280913"/>
                  <a:gd name="connsiteX17" fmla="*/ 471786 w 597172"/>
                  <a:gd name="connsiteY17" fmla="*/ 235520 h 280913"/>
                  <a:gd name="connsiteX18" fmla="*/ 458205 w 597172"/>
                  <a:gd name="connsiteY18" fmla="*/ 237381 h 280913"/>
                  <a:gd name="connsiteX19" fmla="*/ 445927 w 597172"/>
                  <a:gd name="connsiteY19" fmla="*/ 238497 h 280913"/>
                  <a:gd name="connsiteX20" fmla="*/ 433835 w 597172"/>
                  <a:gd name="connsiteY20" fmla="*/ 239241 h 280913"/>
                  <a:gd name="connsiteX21" fmla="*/ 420440 w 597172"/>
                  <a:gd name="connsiteY21" fmla="*/ 239613 h 280913"/>
                  <a:gd name="connsiteX22" fmla="*/ 407976 w 597172"/>
                  <a:gd name="connsiteY22" fmla="*/ 239613 h 280913"/>
                  <a:gd name="connsiteX23" fmla="*/ 394581 w 597172"/>
                  <a:gd name="connsiteY23" fmla="*/ 239241 h 280913"/>
                  <a:gd name="connsiteX24" fmla="*/ 380256 w 597172"/>
                  <a:gd name="connsiteY24" fmla="*/ 238497 h 280913"/>
                  <a:gd name="connsiteX25" fmla="*/ 367606 w 597172"/>
                  <a:gd name="connsiteY25" fmla="*/ 237381 h 280913"/>
                  <a:gd name="connsiteX26" fmla="*/ 350119 w 597172"/>
                  <a:gd name="connsiteY26" fmla="*/ 235334 h 280913"/>
                  <a:gd name="connsiteX27" fmla="*/ 338213 w 597172"/>
                  <a:gd name="connsiteY27" fmla="*/ 233660 h 280913"/>
                  <a:gd name="connsiteX28" fmla="*/ 314586 w 597172"/>
                  <a:gd name="connsiteY28" fmla="*/ 229567 h 280913"/>
                  <a:gd name="connsiteX29" fmla="*/ 305284 w 597172"/>
                  <a:gd name="connsiteY29" fmla="*/ 227707 h 280913"/>
                  <a:gd name="connsiteX30" fmla="*/ 267333 w 597172"/>
                  <a:gd name="connsiteY30" fmla="*/ 218405 h 280913"/>
                  <a:gd name="connsiteX31" fmla="*/ 260636 w 597172"/>
                  <a:gd name="connsiteY31" fmla="*/ 216359 h 280913"/>
                  <a:gd name="connsiteX32" fmla="*/ 210034 w 597172"/>
                  <a:gd name="connsiteY32" fmla="*/ 199244 h 280913"/>
                  <a:gd name="connsiteX33" fmla="*/ 201849 w 597172"/>
                  <a:gd name="connsiteY33" fmla="*/ 195895 h 280913"/>
                  <a:gd name="connsiteX34" fmla="*/ 175804 w 597172"/>
                  <a:gd name="connsiteY34" fmla="*/ 184547 h 280913"/>
                  <a:gd name="connsiteX35" fmla="*/ 166130 w 597172"/>
                  <a:gd name="connsiteY35" fmla="*/ 180082 h 280913"/>
                  <a:gd name="connsiteX36" fmla="*/ 133574 w 597172"/>
                  <a:gd name="connsiteY36" fmla="*/ 162967 h 280913"/>
                  <a:gd name="connsiteX37" fmla="*/ 187 w 597172"/>
                  <a:gd name="connsiteY37" fmla="*/ 0 h 280913"/>
                  <a:gd name="connsiteX38" fmla="*/ 1 w 597172"/>
                  <a:gd name="connsiteY38" fmla="*/ 42602 h 280913"/>
                  <a:gd name="connsiteX39" fmla="*/ 133388 w 597172"/>
                  <a:gd name="connsiteY39" fmla="*/ 205569 h 280913"/>
                  <a:gd name="connsiteX40" fmla="*/ 165944 w 597172"/>
                  <a:gd name="connsiteY40" fmla="*/ 222684 h 280913"/>
                  <a:gd name="connsiteX41" fmla="*/ 175618 w 597172"/>
                  <a:gd name="connsiteY41" fmla="*/ 227149 h 280913"/>
                  <a:gd name="connsiteX42" fmla="*/ 201663 w 597172"/>
                  <a:gd name="connsiteY42" fmla="*/ 238497 h 280913"/>
                  <a:gd name="connsiteX43" fmla="*/ 207616 w 597172"/>
                  <a:gd name="connsiteY43" fmla="*/ 241102 h 280913"/>
                  <a:gd name="connsiteX44" fmla="*/ 209848 w 597172"/>
                  <a:gd name="connsiteY44" fmla="*/ 241846 h 280913"/>
                  <a:gd name="connsiteX45" fmla="*/ 260450 w 597172"/>
                  <a:gd name="connsiteY45" fmla="*/ 258961 h 280913"/>
                  <a:gd name="connsiteX46" fmla="*/ 264171 w 597172"/>
                  <a:gd name="connsiteY46" fmla="*/ 260263 h 280913"/>
                  <a:gd name="connsiteX47" fmla="*/ 267147 w 597172"/>
                  <a:gd name="connsiteY47" fmla="*/ 261007 h 280913"/>
                  <a:gd name="connsiteX48" fmla="*/ 305098 w 597172"/>
                  <a:gd name="connsiteY48" fmla="*/ 270309 h 280913"/>
                  <a:gd name="connsiteX49" fmla="*/ 307517 w 597172"/>
                  <a:gd name="connsiteY49" fmla="*/ 270867 h 280913"/>
                  <a:gd name="connsiteX50" fmla="*/ 314586 w 597172"/>
                  <a:gd name="connsiteY50" fmla="*/ 272169 h 280913"/>
                  <a:gd name="connsiteX51" fmla="*/ 338026 w 597172"/>
                  <a:gd name="connsiteY51" fmla="*/ 276262 h 280913"/>
                  <a:gd name="connsiteX52" fmla="*/ 343607 w 597172"/>
                  <a:gd name="connsiteY52" fmla="*/ 277192 h 280913"/>
                  <a:gd name="connsiteX53" fmla="*/ 350119 w 597172"/>
                  <a:gd name="connsiteY53" fmla="*/ 277937 h 280913"/>
                  <a:gd name="connsiteX54" fmla="*/ 367606 w 597172"/>
                  <a:gd name="connsiteY54" fmla="*/ 279983 h 280913"/>
                  <a:gd name="connsiteX55" fmla="*/ 375047 w 597172"/>
                  <a:gd name="connsiteY55" fmla="*/ 280913 h 280913"/>
                  <a:gd name="connsiteX56" fmla="*/ 380443 w 597172"/>
                  <a:gd name="connsiteY56" fmla="*/ 281285 h 280913"/>
                  <a:gd name="connsiteX57" fmla="*/ 394767 w 597172"/>
                  <a:gd name="connsiteY57" fmla="*/ 282029 h 280913"/>
                  <a:gd name="connsiteX58" fmla="*/ 403139 w 597172"/>
                  <a:gd name="connsiteY58" fmla="*/ 282401 h 280913"/>
                  <a:gd name="connsiteX59" fmla="*/ 428812 w 597172"/>
                  <a:gd name="connsiteY59" fmla="*/ 282401 h 280913"/>
                  <a:gd name="connsiteX60" fmla="*/ 434021 w 597172"/>
                  <a:gd name="connsiteY60" fmla="*/ 282029 h 280913"/>
                  <a:gd name="connsiteX61" fmla="*/ 446113 w 597172"/>
                  <a:gd name="connsiteY61" fmla="*/ 281285 h 280913"/>
                  <a:gd name="connsiteX62" fmla="*/ 453740 w 597172"/>
                  <a:gd name="connsiteY62" fmla="*/ 280727 h 280913"/>
                  <a:gd name="connsiteX63" fmla="*/ 458577 w 597172"/>
                  <a:gd name="connsiteY63" fmla="*/ 279983 h 280913"/>
                  <a:gd name="connsiteX64" fmla="*/ 472158 w 597172"/>
                  <a:gd name="connsiteY64" fmla="*/ 278123 h 280913"/>
                  <a:gd name="connsiteX65" fmla="*/ 479413 w 597172"/>
                  <a:gd name="connsiteY65" fmla="*/ 277192 h 280913"/>
                  <a:gd name="connsiteX66" fmla="*/ 482204 w 597172"/>
                  <a:gd name="connsiteY66" fmla="*/ 276448 h 280913"/>
                  <a:gd name="connsiteX67" fmla="*/ 511783 w 597172"/>
                  <a:gd name="connsiteY67" fmla="*/ 269007 h 280913"/>
                  <a:gd name="connsiteX68" fmla="*/ 513272 w 597172"/>
                  <a:gd name="connsiteY68" fmla="*/ 268635 h 280913"/>
                  <a:gd name="connsiteX69" fmla="*/ 524248 w 597172"/>
                  <a:gd name="connsiteY69" fmla="*/ 264542 h 280913"/>
                  <a:gd name="connsiteX70" fmla="*/ 530573 w 597172"/>
                  <a:gd name="connsiteY70" fmla="*/ 262124 h 280913"/>
                  <a:gd name="connsiteX71" fmla="*/ 548060 w 597172"/>
                  <a:gd name="connsiteY71" fmla="*/ 253380 h 280913"/>
                  <a:gd name="connsiteX72" fmla="*/ 549735 w 597172"/>
                  <a:gd name="connsiteY72" fmla="*/ 252264 h 280913"/>
                  <a:gd name="connsiteX73" fmla="*/ 550851 w 597172"/>
                  <a:gd name="connsiteY73" fmla="*/ 251333 h 280913"/>
                  <a:gd name="connsiteX74" fmla="*/ 570012 w 597172"/>
                  <a:gd name="connsiteY74" fmla="*/ 237195 h 280913"/>
                  <a:gd name="connsiteX75" fmla="*/ 570384 w 597172"/>
                  <a:gd name="connsiteY75" fmla="*/ 236823 h 280913"/>
                  <a:gd name="connsiteX76" fmla="*/ 579686 w 597172"/>
                  <a:gd name="connsiteY76" fmla="*/ 226777 h 280913"/>
                  <a:gd name="connsiteX77" fmla="*/ 580616 w 597172"/>
                  <a:gd name="connsiteY77" fmla="*/ 225661 h 280913"/>
                  <a:gd name="connsiteX78" fmla="*/ 582663 w 597172"/>
                  <a:gd name="connsiteY78" fmla="*/ 222684 h 280913"/>
                  <a:gd name="connsiteX79" fmla="*/ 586755 w 597172"/>
                  <a:gd name="connsiteY79" fmla="*/ 216545 h 280913"/>
                  <a:gd name="connsiteX80" fmla="*/ 587872 w 597172"/>
                  <a:gd name="connsiteY80" fmla="*/ 214871 h 280913"/>
                  <a:gd name="connsiteX81" fmla="*/ 589174 w 597172"/>
                  <a:gd name="connsiteY81" fmla="*/ 212080 h 280913"/>
                  <a:gd name="connsiteX82" fmla="*/ 591964 w 597172"/>
                  <a:gd name="connsiteY82" fmla="*/ 206127 h 280913"/>
                  <a:gd name="connsiteX83" fmla="*/ 593081 w 597172"/>
                  <a:gd name="connsiteY83" fmla="*/ 203894 h 280913"/>
                  <a:gd name="connsiteX84" fmla="*/ 593825 w 597172"/>
                  <a:gd name="connsiteY84" fmla="*/ 201290 h 280913"/>
                  <a:gd name="connsiteX85" fmla="*/ 595685 w 597172"/>
                  <a:gd name="connsiteY85" fmla="*/ 194593 h 280913"/>
                  <a:gd name="connsiteX86" fmla="*/ 596429 w 597172"/>
                  <a:gd name="connsiteY86" fmla="*/ 191802 h 280913"/>
                  <a:gd name="connsiteX87" fmla="*/ 596615 w 597172"/>
                  <a:gd name="connsiteY87" fmla="*/ 189942 h 280913"/>
                  <a:gd name="connsiteX88" fmla="*/ 597545 w 597172"/>
                  <a:gd name="connsiteY88" fmla="*/ 181198 h 280913"/>
                  <a:gd name="connsiteX89" fmla="*/ 597918 w 597172"/>
                  <a:gd name="connsiteY89" fmla="*/ 178408 h 280913"/>
                  <a:gd name="connsiteX90" fmla="*/ 597918 w 597172"/>
                  <a:gd name="connsiteY90" fmla="*/ 176361 h 280913"/>
                  <a:gd name="connsiteX91" fmla="*/ 598104 w 597172"/>
                  <a:gd name="connsiteY91" fmla="*/ 133759 h 280913"/>
                  <a:gd name="connsiteX92" fmla="*/ 596987 w 597172"/>
                  <a:gd name="connsiteY92" fmla="*/ 139154 h 280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597172" h="280913">
                    <a:moveTo>
                      <a:pt x="596987" y="139154"/>
                    </a:moveTo>
                    <a:cubicBezTo>
                      <a:pt x="596801" y="142131"/>
                      <a:pt x="596429" y="145107"/>
                      <a:pt x="596057" y="147898"/>
                    </a:cubicBezTo>
                    <a:cubicBezTo>
                      <a:pt x="595871" y="149386"/>
                      <a:pt x="595499" y="151061"/>
                      <a:pt x="595127" y="152549"/>
                    </a:cubicBezTo>
                    <a:cubicBezTo>
                      <a:pt x="594569" y="154781"/>
                      <a:pt x="594011" y="157014"/>
                      <a:pt x="593267" y="159246"/>
                    </a:cubicBezTo>
                    <a:cubicBezTo>
                      <a:pt x="592709" y="160920"/>
                      <a:pt x="592151" y="162409"/>
                      <a:pt x="591592" y="163897"/>
                    </a:cubicBezTo>
                    <a:cubicBezTo>
                      <a:pt x="590848" y="165943"/>
                      <a:pt x="589732" y="167990"/>
                      <a:pt x="588802" y="169850"/>
                    </a:cubicBezTo>
                    <a:cubicBezTo>
                      <a:pt x="588058" y="171338"/>
                      <a:pt x="587314" y="172827"/>
                      <a:pt x="586383" y="174315"/>
                    </a:cubicBezTo>
                    <a:cubicBezTo>
                      <a:pt x="585081" y="176361"/>
                      <a:pt x="583779" y="178408"/>
                      <a:pt x="582291" y="180454"/>
                    </a:cubicBezTo>
                    <a:cubicBezTo>
                      <a:pt x="581361" y="181756"/>
                      <a:pt x="580430" y="183059"/>
                      <a:pt x="579314" y="184361"/>
                    </a:cubicBezTo>
                    <a:cubicBezTo>
                      <a:pt x="576524" y="187896"/>
                      <a:pt x="573547" y="191244"/>
                      <a:pt x="570012" y="194407"/>
                    </a:cubicBezTo>
                    <a:lnTo>
                      <a:pt x="569640" y="194779"/>
                    </a:lnTo>
                    <a:cubicBezTo>
                      <a:pt x="564059" y="199802"/>
                      <a:pt x="557734" y="204639"/>
                      <a:pt x="550479" y="208917"/>
                    </a:cubicBezTo>
                    <a:cubicBezTo>
                      <a:pt x="549548" y="209476"/>
                      <a:pt x="548618" y="210220"/>
                      <a:pt x="547502" y="210778"/>
                    </a:cubicBezTo>
                    <a:cubicBezTo>
                      <a:pt x="542107" y="213940"/>
                      <a:pt x="536154" y="216917"/>
                      <a:pt x="530015" y="219521"/>
                    </a:cubicBezTo>
                    <a:cubicBezTo>
                      <a:pt x="527968" y="220452"/>
                      <a:pt x="525736" y="221196"/>
                      <a:pt x="523690" y="221940"/>
                    </a:cubicBezTo>
                    <a:cubicBezTo>
                      <a:pt x="519597" y="223614"/>
                      <a:pt x="515504" y="225103"/>
                      <a:pt x="511225" y="226405"/>
                    </a:cubicBezTo>
                    <a:cubicBezTo>
                      <a:pt x="501923" y="229381"/>
                      <a:pt x="491878" y="231800"/>
                      <a:pt x="481646" y="233846"/>
                    </a:cubicBezTo>
                    <a:cubicBezTo>
                      <a:pt x="478297" y="234404"/>
                      <a:pt x="475134" y="234962"/>
                      <a:pt x="471786" y="235520"/>
                    </a:cubicBezTo>
                    <a:cubicBezTo>
                      <a:pt x="467321" y="236265"/>
                      <a:pt x="462856" y="236823"/>
                      <a:pt x="458205" y="237381"/>
                    </a:cubicBezTo>
                    <a:lnTo>
                      <a:pt x="445927" y="238497"/>
                    </a:lnTo>
                    <a:cubicBezTo>
                      <a:pt x="441834" y="238869"/>
                      <a:pt x="437927" y="239055"/>
                      <a:pt x="433835" y="239241"/>
                    </a:cubicBezTo>
                    <a:cubicBezTo>
                      <a:pt x="429370" y="239427"/>
                      <a:pt x="424905" y="239613"/>
                      <a:pt x="420440" y="239613"/>
                    </a:cubicBezTo>
                    <a:cubicBezTo>
                      <a:pt x="416347" y="239613"/>
                      <a:pt x="412068" y="239799"/>
                      <a:pt x="407976" y="239613"/>
                    </a:cubicBezTo>
                    <a:cubicBezTo>
                      <a:pt x="403511" y="239613"/>
                      <a:pt x="399046" y="239427"/>
                      <a:pt x="394581" y="239241"/>
                    </a:cubicBezTo>
                    <a:cubicBezTo>
                      <a:pt x="389744" y="239055"/>
                      <a:pt x="385093" y="238869"/>
                      <a:pt x="380256" y="238497"/>
                    </a:cubicBezTo>
                    <a:cubicBezTo>
                      <a:pt x="375978" y="238125"/>
                      <a:pt x="371699" y="237753"/>
                      <a:pt x="367606" y="237381"/>
                    </a:cubicBezTo>
                    <a:cubicBezTo>
                      <a:pt x="361839" y="236823"/>
                      <a:pt x="356072" y="236265"/>
                      <a:pt x="350119" y="235334"/>
                    </a:cubicBezTo>
                    <a:cubicBezTo>
                      <a:pt x="346212" y="234776"/>
                      <a:pt x="342119" y="234218"/>
                      <a:pt x="338213" y="233660"/>
                    </a:cubicBezTo>
                    <a:cubicBezTo>
                      <a:pt x="330399" y="232544"/>
                      <a:pt x="322586" y="231056"/>
                      <a:pt x="314586" y="229567"/>
                    </a:cubicBezTo>
                    <a:cubicBezTo>
                      <a:pt x="311423" y="229009"/>
                      <a:pt x="308447" y="228451"/>
                      <a:pt x="305284" y="227707"/>
                    </a:cubicBezTo>
                    <a:cubicBezTo>
                      <a:pt x="292634" y="225103"/>
                      <a:pt x="279984" y="221940"/>
                      <a:pt x="267333" y="218405"/>
                    </a:cubicBezTo>
                    <a:cubicBezTo>
                      <a:pt x="265101" y="217847"/>
                      <a:pt x="262868" y="217103"/>
                      <a:pt x="260636" y="216359"/>
                    </a:cubicBezTo>
                    <a:cubicBezTo>
                      <a:pt x="243707" y="211336"/>
                      <a:pt x="226777" y="205755"/>
                      <a:pt x="210034" y="199244"/>
                    </a:cubicBezTo>
                    <a:cubicBezTo>
                      <a:pt x="207244" y="198127"/>
                      <a:pt x="204639" y="197011"/>
                      <a:pt x="201849" y="195895"/>
                    </a:cubicBezTo>
                    <a:cubicBezTo>
                      <a:pt x="193105" y="192360"/>
                      <a:pt x="184361" y="188454"/>
                      <a:pt x="175804" y="184547"/>
                    </a:cubicBezTo>
                    <a:cubicBezTo>
                      <a:pt x="172641" y="183059"/>
                      <a:pt x="169293" y="181570"/>
                      <a:pt x="166130" y="180082"/>
                    </a:cubicBezTo>
                    <a:cubicBezTo>
                      <a:pt x="155154" y="174687"/>
                      <a:pt x="144178" y="169106"/>
                      <a:pt x="133574" y="162967"/>
                    </a:cubicBezTo>
                    <a:cubicBezTo>
                      <a:pt x="46881" y="112923"/>
                      <a:pt x="1" y="51718"/>
                      <a:pt x="187" y="0"/>
                    </a:cubicBezTo>
                    <a:lnTo>
                      <a:pt x="1" y="42602"/>
                    </a:lnTo>
                    <a:cubicBezTo>
                      <a:pt x="-185" y="94320"/>
                      <a:pt x="46695" y="155525"/>
                      <a:pt x="133388" y="205569"/>
                    </a:cubicBezTo>
                    <a:cubicBezTo>
                      <a:pt x="143992" y="211708"/>
                      <a:pt x="154968" y="217289"/>
                      <a:pt x="165944" y="222684"/>
                    </a:cubicBezTo>
                    <a:cubicBezTo>
                      <a:pt x="169107" y="224172"/>
                      <a:pt x="172269" y="225661"/>
                      <a:pt x="175618" y="227149"/>
                    </a:cubicBezTo>
                    <a:cubicBezTo>
                      <a:pt x="184175" y="231056"/>
                      <a:pt x="192919" y="234962"/>
                      <a:pt x="201663" y="238497"/>
                    </a:cubicBezTo>
                    <a:cubicBezTo>
                      <a:pt x="203709" y="239241"/>
                      <a:pt x="205569" y="240357"/>
                      <a:pt x="207616" y="241102"/>
                    </a:cubicBezTo>
                    <a:cubicBezTo>
                      <a:pt x="208360" y="241474"/>
                      <a:pt x="209104" y="241660"/>
                      <a:pt x="209848" y="241846"/>
                    </a:cubicBezTo>
                    <a:cubicBezTo>
                      <a:pt x="226405" y="248357"/>
                      <a:pt x="243335" y="253938"/>
                      <a:pt x="260450" y="258961"/>
                    </a:cubicBezTo>
                    <a:cubicBezTo>
                      <a:pt x="261752" y="259333"/>
                      <a:pt x="262868" y="259891"/>
                      <a:pt x="264171" y="260263"/>
                    </a:cubicBezTo>
                    <a:cubicBezTo>
                      <a:pt x="265101" y="260635"/>
                      <a:pt x="266217" y="260635"/>
                      <a:pt x="267147" y="261007"/>
                    </a:cubicBezTo>
                    <a:cubicBezTo>
                      <a:pt x="279797" y="264542"/>
                      <a:pt x="292448" y="267705"/>
                      <a:pt x="305098" y="270309"/>
                    </a:cubicBezTo>
                    <a:cubicBezTo>
                      <a:pt x="305842" y="270495"/>
                      <a:pt x="306773" y="270681"/>
                      <a:pt x="307517" y="270867"/>
                    </a:cubicBezTo>
                    <a:cubicBezTo>
                      <a:pt x="309935" y="271425"/>
                      <a:pt x="312168" y="271611"/>
                      <a:pt x="314586" y="272169"/>
                    </a:cubicBezTo>
                    <a:cubicBezTo>
                      <a:pt x="322400" y="273658"/>
                      <a:pt x="330213" y="275146"/>
                      <a:pt x="338026" y="276262"/>
                    </a:cubicBezTo>
                    <a:cubicBezTo>
                      <a:pt x="339887" y="276634"/>
                      <a:pt x="341747" y="277006"/>
                      <a:pt x="343607" y="277192"/>
                    </a:cubicBezTo>
                    <a:cubicBezTo>
                      <a:pt x="345840" y="277564"/>
                      <a:pt x="347886" y="277564"/>
                      <a:pt x="350119" y="277937"/>
                    </a:cubicBezTo>
                    <a:cubicBezTo>
                      <a:pt x="355886" y="278681"/>
                      <a:pt x="361839" y="279425"/>
                      <a:pt x="367606" y="279983"/>
                    </a:cubicBezTo>
                    <a:cubicBezTo>
                      <a:pt x="370024" y="280169"/>
                      <a:pt x="372629" y="280541"/>
                      <a:pt x="375047" y="280913"/>
                    </a:cubicBezTo>
                    <a:cubicBezTo>
                      <a:pt x="376908" y="281099"/>
                      <a:pt x="378582" y="281099"/>
                      <a:pt x="380443" y="281285"/>
                    </a:cubicBezTo>
                    <a:cubicBezTo>
                      <a:pt x="385279" y="281657"/>
                      <a:pt x="390116" y="281843"/>
                      <a:pt x="394767" y="282029"/>
                    </a:cubicBezTo>
                    <a:cubicBezTo>
                      <a:pt x="397558" y="282215"/>
                      <a:pt x="400348" y="282401"/>
                      <a:pt x="403139" y="282401"/>
                    </a:cubicBezTo>
                    <a:lnTo>
                      <a:pt x="428812" y="282401"/>
                    </a:lnTo>
                    <a:cubicBezTo>
                      <a:pt x="430486" y="282401"/>
                      <a:pt x="432160" y="282215"/>
                      <a:pt x="434021" y="282029"/>
                    </a:cubicBezTo>
                    <a:cubicBezTo>
                      <a:pt x="438113" y="281843"/>
                      <a:pt x="442206" y="281471"/>
                      <a:pt x="446113" y="281285"/>
                    </a:cubicBezTo>
                    <a:cubicBezTo>
                      <a:pt x="448531" y="281099"/>
                      <a:pt x="451136" y="281099"/>
                      <a:pt x="453740" y="280727"/>
                    </a:cubicBezTo>
                    <a:cubicBezTo>
                      <a:pt x="455415" y="280541"/>
                      <a:pt x="456903" y="280169"/>
                      <a:pt x="458577" y="279983"/>
                    </a:cubicBezTo>
                    <a:cubicBezTo>
                      <a:pt x="463228" y="279425"/>
                      <a:pt x="467693" y="278867"/>
                      <a:pt x="472158" y="278123"/>
                    </a:cubicBezTo>
                    <a:cubicBezTo>
                      <a:pt x="474576" y="277750"/>
                      <a:pt x="476995" y="277564"/>
                      <a:pt x="479413" y="277192"/>
                    </a:cubicBezTo>
                    <a:cubicBezTo>
                      <a:pt x="480343" y="277006"/>
                      <a:pt x="481273" y="276634"/>
                      <a:pt x="482204" y="276448"/>
                    </a:cubicBezTo>
                    <a:cubicBezTo>
                      <a:pt x="492622" y="274402"/>
                      <a:pt x="502482" y="271983"/>
                      <a:pt x="511783" y="269007"/>
                    </a:cubicBezTo>
                    <a:cubicBezTo>
                      <a:pt x="512155" y="268821"/>
                      <a:pt x="512713" y="268821"/>
                      <a:pt x="513272" y="268635"/>
                    </a:cubicBezTo>
                    <a:cubicBezTo>
                      <a:pt x="516992" y="267333"/>
                      <a:pt x="520527" y="265844"/>
                      <a:pt x="524248" y="264542"/>
                    </a:cubicBezTo>
                    <a:cubicBezTo>
                      <a:pt x="526294" y="263798"/>
                      <a:pt x="528526" y="263054"/>
                      <a:pt x="530573" y="262124"/>
                    </a:cubicBezTo>
                    <a:cubicBezTo>
                      <a:pt x="536712" y="259519"/>
                      <a:pt x="542479" y="256543"/>
                      <a:pt x="548060" y="253380"/>
                    </a:cubicBezTo>
                    <a:lnTo>
                      <a:pt x="549735" y="252264"/>
                    </a:lnTo>
                    <a:cubicBezTo>
                      <a:pt x="550107" y="252078"/>
                      <a:pt x="550479" y="251706"/>
                      <a:pt x="550851" y="251333"/>
                    </a:cubicBezTo>
                    <a:cubicBezTo>
                      <a:pt x="558106" y="246869"/>
                      <a:pt x="564617" y="242218"/>
                      <a:pt x="570012" y="237195"/>
                    </a:cubicBezTo>
                    <a:lnTo>
                      <a:pt x="570384" y="236823"/>
                    </a:lnTo>
                    <a:cubicBezTo>
                      <a:pt x="573919" y="233660"/>
                      <a:pt x="576896" y="230312"/>
                      <a:pt x="579686" y="226777"/>
                    </a:cubicBezTo>
                    <a:cubicBezTo>
                      <a:pt x="580058" y="226405"/>
                      <a:pt x="580430" y="226033"/>
                      <a:pt x="580616" y="225661"/>
                    </a:cubicBezTo>
                    <a:cubicBezTo>
                      <a:pt x="581361" y="224730"/>
                      <a:pt x="581919" y="223614"/>
                      <a:pt x="582663" y="222684"/>
                    </a:cubicBezTo>
                    <a:cubicBezTo>
                      <a:pt x="584151" y="220638"/>
                      <a:pt x="585453" y="218591"/>
                      <a:pt x="586755" y="216545"/>
                    </a:cubicBezTo>
                    <a:lnTo>
                      <a:pt x="587872" y="214871"/>
                    </a:lnTo>
                    <a:cubicBezTo>
                      <a:pt x="588430" y="213940"/>
                      <a:pt x="588802" y="213010"/>
                      <a:pt x="589174" y="212080"/>
                    </a:cubicBezTo>
                    <a:cubicBezTo>
                      <a:pt x="590104" y="210034"/>
                      <a:pt x="591220" y="208173"/>
                      <a:pt x="591964" y="206127"/>
                    </a:cubicBezTo>
                    <a:lnTo>
                      <a:pt x="593081" y="203894"/>
                    </a:lnTo>
                    <a:cubicBezTo>
                      <a:pt x="593453" y="203150"/>
                      <a:pt x="593453" y="202220"/>
                      <a:pt x="593825" y="201290"/>
                    </a:cubicBezTo>
                    <a:cubicBezTo>
                      <a:pt x="594569" y="199058"/>
                      <a:pt x="595127" y="196825"/>
                      <a:pt x="595685" y="194593"/>
                    </a:cubicBezTo>
                    <a:cubicBezTo>
                      <a:pt x="595871" y="193663"/>
                      <a:pt x="596243" y="192732"/>
                      <a:pt x="596429" y="191802"/>
                    </a:cubicBezTo>
                    <a:cubicBezTo>
                      <a:pt x="596615" y="191244"/>
                      <a:pt x="596615" y="190500"/>
                      <a:pt x="596615" y="189942"/>
                    </a:cubicBezTo>
                    <a:cubicBezTo>
                      <a:pt x="597173" y="187151"/>
                      <a:pt x="597359" y="184175"/>
                      <a:pt x="597545" y="181198"/>
                    </a:cubicBezTo>
                    <a:cubicBezTo>
                      <a:pt x="597545" y="180268"/>
                      <a:pt x="597918" y="179338"/>
                      <a:pt x="597918" y="178408"/>
                    </a:cubicBezTo>
                    <a:lnTo>
                      <a:pt x="597918" y="176361"/>
                    </a:lnTo>
                    <a:lnTo>
                      <a:pt x="598104" y="133759"/>
                    </a:lnTo>
                    <a:cubicBezTo>
                      <a:pt x="597359" y="135992"/>
                      <a:pt x="596987" y="137480"/>
                      <a:pt x="596987" y="1391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4" name="任意多边形: 形状 183"/>
              <p:cNvSpPr/>
              <p:nvPr/>
            </p:nvSpPr>
            <p:spPr>
              <a:xfrm flipH="1">
                <a:off x="3007390" y="6105784"/>
                <a:ext cx="623218" cy="293936"/>
              </a:xfrm>
              <a:custGeom>
                <a:avLst/>
                <a:gdLst>
                  <a:gd name="connsiteX0" fmla="*/ 424161 w 623217"/>
                  <a:gd name="connsiteY0" fmla="*/ 295238 h 293935"/>
                  <a:gd name="connsiteX1" fmla="*/ 415231 w 623217"/>
                  <a:gd name="connsiteY1" fmla="*/ 295238 h 293935"/>
                  <a:gd name="connsiteX2" fmla="*/ 406673 w 623217"/>
                  <a:gd name="connsiteY2" fmla="*/ 294680 h 293935"/>
                  <a:gd name="connsiteX3" fmla="*/ 391977 w 623217"/>
                  <a:gd name="connsiteY3" fmla="*/ 293936 h 293935"/>
                  <a:gd name="connsiteX4" fmla="*/ 378954 w 623217"/>
                  <a:gd name="connsiteY4" fmla="*/ 292819 h 293935"/>
                  <a:gd name="connsiteX5" fmla="*/ 361095 w 623217"/>
                  <a:gd name="connsiteY5" fmla="*/ 290773 h 293935"/>
                  <a:gd name="connsiteX6" fmla="*/ 350863 w 623217"/>
                  <a:gd name="connsiteY6" fmla="*/ 289471 h 293935"/>
                  <a:gd name="connsiteX7" fmla="*/ 324632 w 623217"/>
                  <a:gd name="connsiteY7" fmla="*/ 284820 h 293935"/>
                  <a:gd name="connsiteX8" fmla="*/ 314958 w 623217"/>
                  <a:gd name="connsiteY8" fmla="*/ 282959 h 293935"/>
                  <a:gd name="connsiteX9" fmla="*/ 276449 w 623217"/>
                  <a:gd name="connsiteY9" fmla="*/ 273472 h 293935"/>
                  <a:gd name="connsiteX10" fmla="*/ 270496 w 623217"/>
                  <a:gd name="connsiteY10" fmla="*/ 271797 h 293935"/>
                  <a:gd name="connsiteX11" fmla="*/ 218034 w 623217"/>
                  <a:gd name="connsiteY11" fmla="*/ 253938 h 293935"/>
                  <a:gd name="connsiteX12" fmla="*/ 211895 w 623217"/>
                  <a:gd name="connsiteY12" fmla="*/ 251520 h 293935"/>
                  <a:gd name="connsiteX13" fmla="*/ 183059 w 623217"/>
                  <a:gd name="connsiteY13" fmla="*/ 238869 h 293935"/>
                  <a:gd name="connsiteX14" fmla="*/ 173199 w 623217"/>
                  <a:gd name="connsiteY14" fmla="*/ 234218 h 293935"/>
                  <a:gd name="connsiteX15" fmla="*/ 139899 w 623217"/>
                  <a:gd name="connsiteY15" fmla="*/ 216731 h 293935"/>
                  <a:gd name="connsiteX16" fmla="*/ 0 w 623217"/>
                  <a:gd name="connsiteY16" fmla="*/ 42416 h 293935"/>
                  <a:gd name="connsiteX17" fmla="*/ 187 w 623217"/>
                  <a:gd name="connsiteY17" fmla="*/ 0 h 293935"/>
                  <a:gd name="connsiteX18" fmla="*/ 26231 w 623217"/>
                  <a:gd name="connsiteY18" fmla="*/ 0 h 293935"/>
                  <a:gd name="connsiteX19" fmla="*/ 153107 w 623217"/>
                  <a:gd name="connsiteY19" fmla="*/ 151619 h 293935"/>
                  <a:gd name="connsiteX20" fmla="*/ 184919 w 623217"/>
                  <a:gd name="connsiteY20" fmla="*/ 168362 h 293935"/>
                  <a:gd name="connsiteX21" fmla="*/ 192919 w 623217"/>
                  <a:gd name="connsiteY21" fmla="*/ 172083 h 293935"/>
                  <a:gd name="connsiteX22" fmla="*/ 219894 w 623217"/>
                  <a:gd name="connsiteY22" fmla="*/ 183803 h 293935"/>
                  <a:gd name="connsiteX23" fmla="*/ 227894 w 623217"/>
                  <a:gd name="connsiteY23" fmla="*/ 187151 h 293935"/>
                  <a:gd name="connsiteX24" fmla="*/ 277379 w 623217"/>
                  <a:gd name="connsiteY24" fmla="*/ 203894 h 293935"/>
                  <a:gd name="connsiteX25" fmla="*/ 283890 w 623217"/>
                  <a:gd name="connsiteY25" fmla="*/ 205755 h 293935"/>
                  <a:gd name="connsiteX26" fmla="*/ 321097 w 623217"/>
                  <a:gd name="connsiteY26" fmla="*/ 214871 h 293935"/>
                  <a:gd name="connsiteX27" fmla="*/ 330213 w 623217"/>
                  <a:gd name="connsiteY27" fmla="*/ 216731 h 293935"/>
                  <a:gd name="connsiteX28" fmla="*/ 353281 w 623217"/>
                  <a:gd name="connsiteY28" fmla="*/ 220824 h 293935"/>
                  <a:gd name="connsiteX29" fmla="*/ 364816 w 623217"/>
                  <a:gd name="connsiteY29" fmla="*/ 222498 h 293935"/>
                  <a:gd name="connsiteX30" fmla="*/ 381931 w 623217"/>
                  <a:gd name="connsiteY30" fmla="*/ 224358 h 293935"/>
                  <a:gd name="connsiteX31" fmla="*/ 394395 w 623217"/>
                  <a:gd name="connsiteY31" fmla="*/ 225475 h 293935"/>
                  <a:gd name="connsiteX32" fmla="*/ 408348 w 623217"/>
                  <a:gd name="connsiteY32" fmla="*/ 226219 h 293935"/>
                  <a:gd name="connsiteX33" fmla="*/ 421370 w 623217"/>
                  <a:gd name="connsiteY33" fmla="*/ 226591 h 293935"/>
                  <a:gd name="connsiteX34" fmla="*/ 433462 w 623217"/>
                  <a:gd name="connsiteY34" fmla="*/ 226591 h 293935"/>
                  <a:gd name="connsiteX35" fmla="*/ 446485 w 623217"/>
                  <a:gd name="connsiteY35" fmla="*/ 226219 h 293935"/>
                  <a:gd name="connsiteX36" fmla="*/ 458205 w 623217"/>
                  <a:gd name="connsiteY36" fmla="*/ 225475 h 293935"/>
                  <a:gd name="connsiteX37" fmla="*/ 470111 w 623217"/>
                  <a:gd name="connsiteY37" fmla="*/ 224358 h 293935"/>
                  <a:gd name="connsiteX38" fmla="*/ 483320 w 623217"/>
                  <a:gd name="connsiteY38" fmla="*/ 222498 h 293935"/>
                  <a:gd name="connsiteX39" fmla="*/ 492808 w 623217"/>
                  <a:gd name="connsiteY39" fmla="*/ 220824 h 293935"/>
                  <a:gd name="connsiteX40" fmla="*/ 520899 w 623217"/>
                  <a:gd name="connsiteY40" fmla="*/ 213754 h 293935"/>
                  <a:gd name="connsiteX41" fmla="*/ 532433 w 623217"/>
                  <a:gd name="connsiteY41" fmla="*/ 209476 h 293935"/>
                  <a:gd name="connsiteX42" fmla="*/ 538386 w 623217"/>
                  <a:gd name="connsiteY42" fmla="*/ 207243 h 293935"/>
                  <a:gd name="connsiteX43" fmla="*/ 554571 w 623217"/>
                  <a:gd name="connsiteY43" fmla="*/ 199244 h 293935"/>
                  <a:gd name="connsiteX44" fmla="*/ 564059 w 623217"/>
                  <a:gd name="connsiteY44" fmla="*/ 208731 h 293935"/>
                  <a:gd name="connsiteX45" fmla="*/ 557176 w 623217"/>
                  <a:gd name="connsiteY45" fmla="*/ 197569 h 293935"/>
                  <a:gd name="connsiteX46" fmla="*/ 574291 w 623217"/>
                  <a:gd name="connsiteY46" fmla="*/ 184919 h 293935"/>
                  <a:gd name="connsiteX47" fmla="*/ 582663 w 623217"/>
                  <a:gd name="connsiteY47" fmla="*/ 175989 h 293935"/>
                  <a:gd name="connsiteX48" fmla="*/ 584151 w 623217"/>
                  <a:gd name="connsiteY48" fmla="*/ 173943 h 293935"/>
                  <a:gd name="connsiteX49" fmla="*/ 588616 w 623217"/>
                  <a:gd name="connsiteY49" fmla="*/ 167432 h 293935"/>
                  <a:gd name="connsiteX50" fmla="*/ 590476 w 623217"/>
                  <a:gd name="connsiteY50" fmla="*/ 163897 h 293935"/>
                  <a:gd name="connsiteX51" fmla="*/ 592895 w 623217"/>
                  <a:gd name="connsiteY51" fmla="*/ 158688 h 293935"/>
                  <a:gd name="connsiteX52" fmla="*/ 594383 w 623217"/>
                  <a:gd name="connsiteY52" fmla="*/ 154781 h 293935"/>
                  <a:gd name="connsiteX53" fmla="*/ 596057 w 623217"/>
                  <a:gd name="connsiteY53" fmla="*/ 149200 h 293935"/>
                  <a:gd name="connsiteX54" fmla="*/ 596987 w 623217"/>
                  <a:gd name="connsiteY54" fmla="*/ 145293 h 293935"/>
                  <a:gd name="connsiteX55" fmla="*/ 597731 w 623217"/>
                  <a:gd name="connsiteY55" fmla="*/ 138038 h 293935"/>
                  <a:gd name="connsiteX56" fmla="*/ 598104 w 623217"/>
                  <a:gd name="connsiteY56" fmla="*/ 133945 h 293935"/>
                  <a:gd name="connsiteX57" fmla="*/ 624148 w 623217"/>
                  <a:gd name="connsiteY57" fmla="*/ 133945 h 293935"/>
                  <a:gd name="connsiteX58" fmla="*/ 623962 w 623217"/>
                  <a:gd name="connsiteY58" fmla="*/ 176361 h 293935"/>
                  <a:gd name="connsiteX59" fmla="*/ 623590 w 623217"/>
                  <a:gd name="connsiteY59" fmla="*/ 181756 h 293935"/>
                  <a:gd name="connsiteX60" fmla="*/ 622288 w 623217"/>
                  <a:gd name="connsiteY60" fmla="*/ 192360 h 293935"/>
                  <a:gd name="connsiteX61" fmla="*/ 621172 w 623217"/>
                  <a:gd name="connsiteY61" fmla="*/ 197383 h 293935"/>
                  <a:gd name="connsiteX62" fmla="*/ 618754 w 623217"/>
                  <a:gd name="connsiteY62" fmla="*/ 205569 h 293935"/>
                  <a:gd name="connsiteX63" fmla="*/ 618009 w 623217"/>
                  <a:gd name="connsiteY63" fmla="*/ 208359 h 293935"/>
                  <a:gd name="connsiteX64" fmla="*/ 616707 w 623217"/>
                  <a:gd name="connsiteY64" fmla="*/ 211150 h 293935"/>
                  <a:gd name="connsiteX65" fmla="*/ 613544 w 623217"/>
                  <a:gd name="connsiteY65" fmla="*/ 218033 h 293935"/>
                  <a:gd name="connsiteX66" fmla="*/ 612056 w 623217"/>
                  <a:gd name="connsiteY66" fmla="*/ 221382 h 293935"/>
                  <a:gd name="connsiteX67" fmla="*/ 610568 w 623217"/>
                  <a:gd name="connsiteY67" fmla="*/ 223614 h 293935"/>
                  <a:gd name="connsiteX68" fmla="*/ 605917 w 623217"/>
                  <a:gd name="connsiteY68" fmla="*/ 230497 h 293935"/>
                  <a:gd name="connsiteX69" fmla="*/ 603685 w 623217"/>
                  <a:gd name="connsiteY69" fmla="*/ 233846 h 293935"/>
                  <a:gd name="connsiteX70" fmla="*/ 591964 w 623217"/>
                  <a:gd name="connsiteY70" fmla="*/ 246497 h 293935"/>
                  <a:gd name="connsiteX71" fmla="*/ 570384 w 623217"/>
                  <a:gd name="connsiteY71" fmla="*/ 262682 h 293935"/>
                  <a:gd name="connsiteX72" fmla="*/ 560711 w 623217"/>
                  <a:gd name="connsiteY72" fmla="*/ 253380 h 293935"/>
                  <a:gd name="connsiteX73" fmla="*/ 567222 w 623217"/>
                  <a:gd name="connsiteY73" fmla="*/ 264728 h 293935"/>
                  <a:gd name="connsiteX74" fmla="*/ 548432 w 623217"/>
                  <a:gd name="connsiteY74" fmla="*/ 274216 h 293935"/>
                  <a:gd name="connsiteX75" fmla="*/ 543967 w 623217"/>
                  <a:gd name="connsiteY75" fmla="*/ 275890 h 293935"/>
                  <a:gd name="connsiteX76" fmla="*/ 538572 w 623217"/>
                  <a:gd name="connsiteY76" fmla="*/ 277936 h 293935"/>
                  <a:gd name="connsiteX77" fmla="*/ 530015 w 623217"/>
                  <a:gd name="connsiteY77" fmla="*/ 281099 h 293935"/>
                  <a:gd name="connsiteX78" fmla="*/ 497459 w 623217"/>
                  <a:gd name="connsiteY78" fmla="*/ 289285 h 293935"/>
                  <a:gd name="connsiteX79" fmla="*/ 494482 w 623217"/>
                  <a:gd name="connsiteY79" fmla="*/ 290029 h 293935"/>
                  <a:gd name="connsiteX80" fmla="*/ 489459 w 623217"/>
                  <a:gd name="connsiteY80" fmla="*/ 290773 h 293935"/>
                  <a:gd name="connsiteX81" fmla="*/ 472716 w 623217"/>
                  <a:gd name="connsiteY81" fmla="*/ 293005 h 293935"/>
                  <a:gd name="connsiteX82" fmla="*/ 460065 w 623217"/>
                  <a:gd name="connsiteY82" fmla="*/ 294122 h 293935"/>
                  <a:gd name="connsiteX83" fmla="*/ 447415 w 623217"/>
                  <a:gd name="connsiteY83" fmla="*/ 295052 h 293935"/>
                  <a:gd name="connsiteX84" fmla="*/ 442020 w 623217"/>
                  <a:gd name="connsiteY84" fmla="*/ 295424 h 293935"/>
                  <a:gd name="connsiteX85" fmla="*/ 433462 w 623217"/>
                  <a:gd name="connsiteY85" fmla="*/ 295424 h 293935"/>
                  <a:gd name="connsiteX86" fmla="*/ 424161 w 623217"/>
                  <a:gd name="connsiteY86" fmla="*/ 295238 h 293935"/>
                  <a:gd name="connsiteX87" fmla="*/ 283332 w 623217"/>
                  <a:gd name="connsiteY87" fmla="*/ 248357 h 293935"/>
                  <a:gd name="connsiteX88" fmla="*/ 320353 w 623217"/>
                  <a:gd name="connsiteY88" fmla="*/ 257473 h 293935"/>
                  <a:gd name="connsiteX89" fmla="*/ 329655 w 623217"/>
                  <a:gd name="connsiteY89" fmla="*/ 259333 h 293935"/>
                  <a:gd name="connsiteX90" fmla="*/ 352537 w 623217"/>
                  <a:gd name="connsiteY90" fmla="*/ 263240 h 293935"/>
                  <a:gd name="connsiteX91" fmla="*/ 364257 w 623217"/>
                  <a:gd name="connsiteY91" fmla="*/ 264914 h 293935"/>
                  <a:gd name="connsiteX92" fmla="*/ 381187 w 623217"/>
                  <a:gd name="connsiteY92" fmla="*/ 266774 h 293935"/>
                  <a:gd name="connsiteX93" fmla="*/ 393651 w 623217"/>
                  <a:gd name="connsiteY93" fmla="*/ 267891 h 293935"/>
                  <a:gd name="connsiteX94" fmla="*/ 407604 w 623217"/>
                  <a:gd name="connsiteY94" fmla="*/ 268635 h 293935"/>
                  <a:gd name="connsiteX95" fmla="*/ 415975 w 623217"/>
                  <a:gd name="connsiteY95" fmla="*/ 269007 h 293935"/>
                  <a:gd name="connsiteX96" fmla="*/ 420626 w 623217"/>
                  <a:gd name="connsiteY96" fmla="*/ 269007 h 293935"/>
                  <a:gd name="connsiteX97" fmla="*/ 432718 w 623217"/>
                  <a:gd name="connsiteY97" fmla="*/ 269007 h 293935"/>
                  <a:gd name="connsiteX98" fmla="*/ 445741 w 623217"/>
                  <a:gd name="connsiteY98" fmla="*/ 268635 h 293935"/>
                  <a:gd name="connsiteX99" fmla="*/ 457461 w 623217"/>
                  <a:gd name="connsiteY99" fmla="*/ 267891 h 293935"/>
                  <a:gd name="connsiteX100" fmla="*/ 469181 w 623217"/>
                  <a:gd name="connsiteY100" fmla="*/ 266774 h 293935"/>
                  <a:gd name="connsiteX101" fmla="*/ 482390 w 623217"/>
                  <a:gd name="connsiteY101" fmla="*/ 264914 h 293935"/>
                  <a:gd name="connsiteX102" fmla="*/ 492063 w 623217"/>
                  <a:gd name="connsiteY102" fmla="*/ 263240 h 293935"/>
                  <a:gd name="connsiteX103" fmla="*/ 519969 w 623217"/>
                  <a:gd name="connsiteY103" fmla="*/ 256356 h 293935"/>
                  <a:gd name="connsiteX104" fmla="*/ 528526 w 623217"/>
                  <a:gd name="connsiteY104" fmla="*/ 253380 h 293935"/>
                  <a:gd name="connsiteX105" fmla="*/ 537642 w 623217"/>
                  <a:gd name="connsiteY105" fmla="*/ 249845 h 293935"/>
                  <a:gd name="connsiteX106" fmla="*/ 553827 w 623217"/>
                  <a:gd name="connsiteY106" fmla="*/ 241846 h 293935"/>
                  <a:gd name="connsiteX107" fmla="*/ 556246 w 623217"/>
                  <a:gd name="connsiteY107" fmla="*/ 240357 h 293935"/>
                  <a:gd name="connsiteX108" fmla="*/ 573733 w 623217"/>
                  <a:gd name="connsiteY108" fmla="*/ 227521 h 293935"/>
                  <a:gd name="connsiteX109" fmla="*/ 582105 w 623217"/>
                  <a:gd name="connsiteY109" fmla="*/ 218591 h 293935"/>
                  <a:gd name="connsiteX110" fmla="*/ 584523 w 623217"/>
                  <a:gd name="connsiteY110" fmla="*/ 215243 h 293935"/>
                  <a:gd name="connsiteX111" fmla="*/ 588058 w 623217"/>
                  <a:gd name="connsiteY111" fmla="*/ 210034 h 293935"/>
                  <a:gd name="connsiteX112" fmla="*/ 590104 w 623217"/>
                  <a:gd name="connsiteY112" fmla="*/ 206313 h 293935"/>
                  <a:gd name="connsiteX113" fmla="*/ 590848 w 623217"/>
                  <a:gd name="connsiteY113" fmla="*/ 205011 h 293935"/>
                  <a:gd name="connsiteX114" fmla="*/ 570384 w 623217"/>
                  <a:gd name="connsiteY114" fmla="*/ 220080 h 293935"/>
                  <a:gd name="connsiteX115" fmla="*/ 567222 w 623217"/>
                  <a:gd name="connsiteY115" fmla="*/ 222126 h 293935"/>
                  <a:gd name="connsiteX116" fmla="*/ 548432 w 623217"/>
                  <a:gd name="connsiteY116" fmla="*/ 231614 h 293935"/>
                  <a:gd name="connsiteX117" fmla="*/ 543595 w 623217"/>
                  <a:gd name="connsiteY117" fmla="*/ 233474 h 293935"/>
                  <a:gd name="connsiteX118" fmla="*/ 528340 w 623217"/>
                  <a:gd name="connsiteY118" fmla="*/ 239055 h 293935"/>
                  <a:gd name="connsiteX119" fmla="*/ 497272 w 623217"/>
                  <a:gd name="connsiteY119" fmla="*/ 246869 h 293935"/>
                  <a:gd name="connsiteX120" fmla="*/ 486855 w 623217"/>
                  <a:gd name="connsiteY120" fmla="*/ 248543 h 293935"/>
                  <a:gd name="connsiteX121" fmla="*/ 472716 w 623217"/>
                  <a:gd name="connsiteY121" fmla="*/ 250589 h 293935"/>
                  <a:gd name="connsiteX122" fmla="*/ 459879 w 623217"/>
                  <a:gd name="connsiteY122" fmla="*/ 251706 h 293935"/>
                  <a:gd name="connsiteX123" fmla="*/ 447229 w 623217"/>
                  <a:gd name="connsiteY123" fmla="*/ 252636 h 293935"/>
                  <a:gd name="connsiteX124" fmla="*/ 433462 w 623217"/>
                  <a:gd name="connsiteY124" fmla="*/ 253008 h 293935"/>
                  <a:gd name="connsiteX125" fmla="*/ 420626 w 623217"/>
                  <a:gd name="connsiteY125" fmla="*/ 253008 h 293935"/>
                  <a:gd name="connsiteX126" fmla="*/ 407232 w 623217"/>
                  <a:gd name="connsiteY126" fmla="*/ 252636 h 293935"/>
                  <a:gd name="connsiteX127" fmla="*/ 392163 w 623217"/>
                  <a:gd name="connsiteY127" fmla="*/ 251892 h 293935"/>
                  <a:gd name="connsiteX128" fmla="*/ 379140 w 623217"/>
                  <a:gd name="connsiteY128" fmla="*/ 250775 h 293935"/>
                  <a:gd name="connsiteX129" fmla="*/ 361281 w 623217"/>
                  <a:gd name="connsiteY129" fmla="*/ 248729 h 293935"/>
                  <a:gd name="connsiteX130" fmla="*/ 349003 w 623217"/>
                  <a:gd name="connsiteY130" fmla="*/ 247055 h 293935"/>
                  <a:gd name="connsiteX131" fmla="*/ 324818 w 623217"/>
                  <a:gd name="connsiteY131" fmla="*/ 242776 h 293935"/>
                  <a:gd name="connsiteX132" fmla="*/ 315330 w 623217"/>
                  <a:gd name="connsiteY132" fmla="*/ 240916 h 293935"/>
                  <a:gd name="connsiteX133" fmla="*/ 276635 w 623217"/>
                  <a:gd name="connsiteY133" fmla="*/ 231428 h 293935"/>
                  <a:gd name="connsiteX134" fmla="*/ 269938 w 623217"/>
                  <a:gd name="connsiteY134" fmla="*/ 229381 h 293935"/>
                  <a:gd name="connsiteX135" fmla="*/ 218220 w 623217"/>
                  <a:gd name="connsiteY135" fmla="*/ 211894 h 293935"/>
                  <a:gd name="connsiteX136" fmla="*/ 209848 w 623217"/>
                  <a:gd name="connsiteY136" fmla="*/ 208545 h 293935"/>
                  <a:gd name="connsiteX137" fmla="*/ 183245 w 623217"/>
                  <a:gd name="connsiteY137" fmla="*/ 197011 h 293935"/>
                  <a:gd name="connsiteX138" fmla="*/ 173385 w 623217"/>
                  <a:gd name="connsiteY138" fmla="*/ 192360 h 293935"/>
                  <a:gd name="connsiteX139" fmla="*/ 140085 w 623217"/>
                  <a:gd name="connsiteY139" fmla="*/ 174687 h 293935"/>
                  <a:gd name="connsiteX140" fmla="*/ 45765 w 623217"/>
                  <a:gd name="connsiteY140" fmla="*/ 100645 h 293935"/>
                  <a:gd name="connsiteX141" fmla="*/ 153107 w 623217"/>
                  <a:gd name="connsiteY141" fmla="*/ 194593 h 293935"/>
                  <a:gd name="connsiteX142" fmla="*/ 184919 w 623217"/>
                  <a:gd name="connsiteY142" fmla="*/ 211336 h 293935"/>
                  <a:gd name="connsiteX143" fmla="*/ 194407 w 623217"/>
                  <a:gd name="connsiteY143" fmla="*/ 215801 h 293935"/>
                  <a:gd name="connsiteX144" fmla="*/ 219894 w 623217"/>
                  <a:gd name="connsiteY144" fmla="*/ 226963 h 293935"/>
                  <a:gd name="connsiteX145" fmla="*/ 225661 w 623217"/>
                  <a:gd name="connsiteY145" fmla="*/ 229381 h 293935"/>
                  <a:gd name="connsiteX146" fmla="*/ 277379 w 623217"/>
                  <a:gd name="connsiteY146" fmla="*/ 246869 h 293935"/>
                  <a:gd name="connsiteX147" fmla="*/ 279797 w 623217"/>
                  <a:gd name="connsiteY147" fmla="*/ 247799 h 293935"/>
                  <a:gd name="connsiteX148" fmla="*/ 280356 w 623217"/>
                  <a:gd name="connsiteY148" fmla="*/ 261565 h 293935"/>
                  <a:gd name="connsiteX149" fmla="*/ 283332 w 623217"/>
                  <a:gd name="connsiteY149" fmla="*/ 248357 h 293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23217" h="293935">
                    <a:moveTo>
                      <a:pt x="424161" y="295238"/>
                    </a:moveTo>
                    <a:lnTo>
                      <a:pt x="415231" y="295238"/>
                    </a:lnTo>
                    <a:lnTo>
                      <a:pt x="406673" y="294680"/>
                    </a:lnTo>
                    <a:cubicBezTo>
                      <a:pt x="401836" y="294494"/>
                      <a:pt x="397000" y="294308"/>
                      <a:pt x="391977" y="293936"/>
                    </a:cubicBezTo>
                    <a:lnTo>
                      <a:pt x="378954" y="292819"/>
                    </a:lnTo>
                    <a:cubicBezTo>
                      <a:pt x="373001" y="292261"/>
                      <a:pt x="367048" y="291517"/>
                      <a:pt x="361095" y="290773"/>
                    </a:cubicBezTo>
                    <a:lnTo>
                      <a:pt x="350863" y="289471"/>
                    </a:lnTo>
                    <a:cubicBezTo>
                      <a:pt x="340817" y="287982"/>
                      <a:pt x="332817" y="286494"/>
                      <a:pt x="324632" y="284820"/>
                    </a:cubicBezTo>
                    <a:lnTo>
                      <a:pt x="314958" y="282959"/>
                    </a:lnTo>
                    <a:cubicBezTo>
                      <a:pt x="302122" y="280355"/>
                      <a:pt x="289285" y="277006"/>
                      <a:pt x="276449" y="273472"/>
                    </a:cubicBezTo>
                    <a:lnTo>
                      <a:pt x="270496" y="271797"/>
                    </a:lnTo>
                    <a:cubicBezTo>
                      <a:pt x="251706" y="266216"/>
                      <a:pt x="234219" y="260449"/>
                      <a:pt x="218034" y="253938"/>
                    </a:cubicBezTo>
                    <a:lnTo>
                      <a:pt x="211895" y="251520"/>
                    </a:lnTo>
                    <a:cubicBezTo>
                      <a:pt x="200732" y="246869"/>
                      <a:pt x="191803" y="242962"/>
                      <a:pt x="183059" y="238869"/>
                    </a:cubicBezTo>
                    <a:lnTo>
                      <a:pt x="173199" y="234218"/>
                    </a:lnTo>
                    <a:cubicBezTo>
                      <a:pt x="161851" y="228637"/>
                      <a:pt x="150689" y="222870"/>
                      <a:pt x="139899" y="216731"/>
                    </a:cubicBezTo>
                    <a:cubicBezTo>
                      <a:pt x="52090" y="165943"/>
                      <a:pt x="-185" y="100831"/>
                      <a:pt x="0" y="42416"/>
                    </a:cubicBezTo>
                    <a:lnTo>
                      <a:pt x="187" y="0"/>
                    </a:lnTo>
                    <a:lnTo>
                      <a:pt x="26231" y="0"/>
                    </a:lnTo>
                    <a:cubicBezTo>
                      <a:pt x="26045" y="48183"/>
                      <a:pt x="74787" y="106226"/>
                      <a:pt x="153107" y="151619"/>
                    </a:cubicBezTo>
                    <a:cubicBezTo>
                      <a:pt x="163339" y="157572"/>
                      <a:pt x="174129" y="163153"/>
                      <a:pt x="184919" y="168362"/>
                    </a:cubicBezTo>
                    <a:lnTo>
                      <a:pt x="192919" y="172083"/>
                    </a:lnTo>
                    <a:cubicBezTo>
                      <a:pt x="202779" y="176733"/>
                      <a:pt x="211337" y="180268"/>
                      <a:pt x="219894" y="183803"/>
                    </a:cubicBezTo>
                    <a:lnTo>
                      <a:pt x="227894" y="187151"/>
                    </a:lnTo>
                    <a:cubicBezTo>
                      <a:pt x="243521" y="193290"/>
                      <a:pt x="260078" y="198872"/>
                      <a:pt x="277379" y="203894"/>
                    </a:cubicBezTo>
                    <a:lnTo>
                      <a:pt x="283890" y="205755"/>
                    </a:lnTo>
                    <a:cubicBezTo>
                      <a:pt x="296354" y="209290"/>
                      <a:pt x="308633" y="212266"/>
                      <a:pt x="321097" y="214871"/>
                    </a:cubicBezTo>
                    <a:lnTo>
                      <a:pt x="330213" y="216731"/>
                    </a:lnTo>
                    <a:cubicBezTo>
                      <a:pt x="337840" y="218219"/>
                      <a:pt x="345654" y="219521"/>
                      <a:pt x="353281" y="220824"/>
                    </a:cubicBezTo>
                    <a:cubicBezTo>
                      <a:pt x="357188" y="221382"/>
                      <a:pt x="361095" y="221940"/>
                      <a:pt x="364816" y="222498"/>
                    </a:cubicBezTo>
                    <a:cubicBezTo>
                      <a:pt x="370583" y="223242"/>
                      <a:pt x="376164" y="223986"/>
                      <a:pt x="381931" y="224358"/>
                    </a:cubicBezTo>
                    <a:cubicBezTo>
                      <a:pt x="386023" y="224730"/>
                      <a:pt x="390302" y="225103"/>
                      <a:pt x="394395" y="225475"/>
                    </a:cubicBezTo>
                    <a:cubicBezTo>
                      <a:pt x="399046" y="225847"/>
                      <a:pt x="403697" y="226033"/>
                      <a:pt x="408348" y="226219"/>
                    </a:cubicBezTo>
                    <a:cubicBezTo>
                      <a:pt x="412813" y="226405"/>
                      <a:pt x="417091" y="226591"/>
                      <a:pt x="421370" y="226591"/>
                    </a:cubicBezTo>
                    <a:cubicBezTo>
                      <a:pt x="425463" y="226777"/>
                      <a:pt x="429370" y="226591"/>
                      <a:pt x="433462" y="226591"/>
                    </a:cubicBezTo>
                    <a:cubicBezTo>
                      <a:pt x="437741" y="226591"/>
                      <a:pt x="442020" y="226405"/>
                      <a:pt x="446485" y="226219"/>
                    </a:cubicBezTo>
                    <a:cubicBezTo>
                      <a:pt x="450392" y="226033"/>
                      <a:pt x="454298" y="225661"/>
                      <a:pt x="458205" y="225475"/>
                    </a:cubicBezTo>
                    <a:cubicBezTo>
                      <a:pt x="462112" y="225103"/>
                      <a:pt x="466205" y="224730"/>
                      <a:pt x="470111" y="224358"/>
                    </a:cubicBezTo>
                    <a:cubicBezTo>
                      <a:pt x="474576" y="223800"/>
                      <a:pt x="478855" y="223242"/>
                      <a:pt x="483320" y="222498"/>
                    </a:cubicBezTo>
                    <a:lnTo>
                      <a:pt x="492808" y="220824"/>
                    </a:lnTo>
                    <a:cubicBezTo>
                      <a:pt x="503040" y="218777"/>
                      <a:pt x="512527" y="216545"/>
                      <a:pt x="520899" y="213754"/>
                    </a:cubicBezTo>
                    <a:cubicBezTo>
                      <a:pt x="524806" y="212452"/>
                      <a:pt x="528712" y="210964"/>
                      <a:pt x="532433" y="209476"/>
                    </a:cubicBezTo>
                    <a:lnTo>
                      <a:pt x="538386" y="207243"/>
                    </a:lnTo>
                    <a:cubicBezTo>
                      <a:pt x="544153" y="204825"/>
                      <a:pt x="549548" y="202034"/>
                      <a:pt x="554571" y="199244"/>
                    </a:cubicBezTo>
                    <a:lnTo>
                      <a:pt x="564059" y="208731"/>
                    </a:lnTo>
                    <a:lnTo>
                      <a:pt x="557176" y="197569"/>
                    </a:lnTo>
                    <a:cubicBezTo>
                      <a:pt x="564059" y="193477"/>
                      <a:pt x="569826" y="189198"/>
                      <a:pt x="574291" y="184919"/>
                    </a:cubicBezTo>
                    <a:cubicBezTo>
                      <a:pt x="577640" y="181756"/>
                      <a:pt x="580244" y="178966"/>
                      <a:pt x="582663" y="175989"/>
                    </a:cubicBezTo>
                    <a:lnTo>
                      <a:pt x="584151" y="173943"/>
                    </a:lnTo>
                    <a:cubicBezTo>
                      <a:pt x="586383" y="170966"/>
                      <a:pt x="587500" y="169292"/>
                      <a:pt x="588616" y="167432"/>
                    </a:cubicBezTo>
                    <a:cubicBezTo>
                      <a:pt x="589360" y="166315"/>
                      <a:pt x="589918" y="165013"/>
                      <a:pt x="590476" y="163897"/>
                    </a:cubicBezTo>
                    <a:cubicBezTo>
                      <a:pt x="591406" y="162037"/>
                      <a:pt x="592150" y="160362"/>
                      <a:pt x="592895" y="158688"/>
                    </a:cubicBezTo>
                    <a:cubicBezTo>
                      <a:pt x="593453" y="157386"/>
                      <a:pt x="593825" y="156083"/>
                      <a:pt x="594383" y="154781"/>
                    </a:cubicBezTo>
                    <a:lnTo>
                      <a:pt x="596057" y="149200"/>
                    </a:lnTo>
                    <a:lnTo>
                      <a:pt x="596987" y="145293"/>
                    </a:lnTo>
                    <a:cubicBezTo>
                      <a:pt x="597359" y="142875"/>
                      <a:pt x="597545" y="140457"/>
                      <a:pt x="597731" y="138038"/>
                    </a:cubicBezTo>
                    <a:lnTo>
                      <a:pt x="598104" y="133945"/>
                    </a:lnTo>
                    <a:lnTo>
                      <a:pt x="624148" y="133945"/>
                    </a:lnTo>
                    <a:lnTo>
                      <a:pt x="623962" y="176361"/>
                    </a:lnTo>
                    <a:cubicBezTo>
                      <a:pt x="623962" y="179710"/>
                      <a:pt x="623776" y="180826"/>
                      <a:pt x="623590" y="181756"/>
                    </a:cubicBezTo>
                    <a:cubicBezTo>
                      <a:pt x="623218" y="185477"/>
                      <a:pt x="623032" y="189012"/>
                      <a:pt x="622288" y="192360"/>
                    </a:cubicBezTo>
                    <a:lnTo>
                      <a:pt x="621172" y="197383"/>
                    </a:lnTo>
                    <a:cubicBezTo>
                      <a:pt x="620428" y="200360"/>
                      <a:pt x="619684" y="202964"/>
                      <a:pt x="618754" y="205569"/>
                    </a:cubicBezTo>
                    <a:cubicBezTo>
                      <a:pt x="618567" y="206499"/>
                      <a:pt x="618195" y="207429"/>
                      <a:pt x="618009" y="208359"/>
                    </a:cubicBezTo>
                    <a:lnTo>
                      <a:pt x="616707" y="211150"/>
                    </a:lnTo>
                    <a:cubicBezTo>
                      <a:pt x="615777" y="213382"/>
                      <a:pt x="614661" y="215801"/>
                      <a:pt x="613544" y="218033"/>
                    </a:cubicBezTo>
                    <a:cubicBezTo>
                      <a:pt x="612800" y="219521"/>
                      <a:pt x="612428" y="220452"/>
                      <a:pt x="612056" y="221382"/>
                    </a:cubicBezTo>
                    <a:lnTo>
                      <a:pt x="610568" y="223614"/>
                    </a:lnTo>
                    <a:cubicBezTo>
                      <a:pt x="609266" y="225661"/>
                      <a:pt x="607591" y="228079"/>
                      <a:pt x="605917" y="230497"/>
                    </a:cubicBezTo>
                    <a:cubicBezTo>
                      <a:pt x="604987" y="231986"/>
                      <a:pt x="604429" y="232916"/>
                      <a:pt x="603685" y="233846"/>
                    </a:cubicBezTo>
                    <a:cubicBezTo>
                      <a:pt x="599406" y="239055"/>
                      <a:pt x="596057" y="242776"/>
                      <a:pt x="591964" y="246497"/>
                    </a:cubicBezTo>
                    <a:cubicBezTo>
                      <a:pt x="585639" y="252264"/>
                      <a:pt x="578570" y="257659"/>
                      <a:pt x="570384" y="262682"/>
                    </a:cubicBezTo>
                    <a:lnTo>
                      <a:pt x="560711" y="253380"/>
                    </a:lnTo>
                    <a:lnTo>
                      <a:pt x="567222" y="264728"/>
                    </a:lnTo>
                    <a:cubicBezTo>
                      <a:pt x="561269" y="268077"/>
                      <a:pt x="554943" y="271239"/>
                      <a:pt x="548432" y="274216"/>
                    </a:cubicBezTo>
                    <a:cubicBezTo>
                      <a:pt x="547130" y="274774"/>
                      <a:pt x="545642" y="275332"/>
                      <a:pt x="543967" y="275890"/>
                    </a:cubicBezTo>
                    <a:lnTo>
                      <a:pt x="538572" y="277936"/>
                    </a:lnTo>
                    <a:cubicBezTo>
                      <a:pt x="535782" y="279053"/>
                      <a:pt x="532991" y="280169"/>
                      <a:pt x="530015" y="281099"/>
                    </a:cubicBezTo>
                    <a:cubicBezTo>
                      <a:pt x="519225" y="284448"/>
                      <a:pt x="508993" y="287052"/>
                      <a:pt x="497459" y="289285"/>
                    </a:cubicBezTo>
                    <a:cubicBezTo>
                      <a:pt x="496342" y="289657"/>
                      <a:pt x="495412" y="289843"/>
                      <a:pt x="494482" y="290029"/>
                    </a:cubicBezTo>
                    <a:cubicBezTo>
                      <a:pt x="492994" y="290401"/>
                      <a:pt x="491133" y="290587"/>
                      <a:pt x="489459" y="290773"/>
                    </a:cubicBezTo>
                    <a:cubicBezTo>
                      <a:pt x="482390" y="291889"/>
                      <a:pt x="477553" y="292447"/>
                      <a:pt x="472716" y="293005"/>
                    </a:cubicBezTo>
                    <a:lnTo>
                      <a:pt x="460065" y="294122"/>
                    </a:lnTo>
                    <a:cubicBezTo>
                      <a:pt x="455973" y="294494"/>
                      <a:pt x="451694" y="294680"/>
                      <a:pt x="447415" y="295052"/>
                    </a:cubicBezTo>
                    <a:lnTo>
                      <a:pt x="442020" y="295424"/>
                    </a:lnTo>
                    <a:lnTo>
                      <a:pt x="433462" y="295424"/>
                    </a:lnTo>
                    <a:cubicBezTo>
                      <a:pt x="430114" y="295238"/>
                      <a:pt x="427137" y="295238"/>
                      <a:pt x="424161" y="295238"/>
                    </a:cubicBezTo>
                    <a:close/>
                    <a:moveTo>
                      <a:pt x="283332" y="248357"/>
                    </a:moveTo>
                    <a:cubicBezTo>
                      <a:pt x="295796" y="251706"/>
                      <a:pt x="308075" y="254868"/>
                      <a:pt x="320353" y="257473"/>
                    </a:cubicBezTo>
                    <a:lnTo>
                      <a:pt x="329655" y="259333"/>
                    </a:lnTo>
                    <a:cubicBezTo>
                      <a:pt x="337282" y="260821"/>
                      <a:pt x="344910" y="262123"/>
                      <a:pt x="352537" y="263240"/>
                    </a:cubicBezTo>
                    <a:lnTo>
                      <a:pt x="364257" y="264914"/>
                    </a:lnTo>
                    <a:cubicBezTo>
                      <a:pt x="370024" y="265658"/>
                      <a:pt x="375606" y="266216"/>
                      <a:pt x="381187" y="266774"/>
                    </a:cubicBezTo>
                    <a:lnTo>
                      <a:pt x="393651" y="267891"/>
                    </a:lnTo>
                    <a:cubicBezTo>
                      <a:pt x="398302" y="268263"/>
                      <a:pt x="402953" y="268449"/>
                      <a:pt x="407604" y="268635"/>
                    </a:cubicBezTo>
                    <a:lnTo>
                      <a:pt x="415975" y="269007"/>
                    </a:lnTo>
                    <a:lnTo>
                      <a:pt x="420626" y="269007"/>
                    </a:lnTo>
                    <a:cubicBezTo>
                      <a:pt x="424719" y="269193"/>
                      <a:pt x="428626" y="269007"/>
                      <a:pt x="432718" y="269007"/>
                    </a:cubicBezTo>
                    <a:lnTo>
                      <a:pt x="445741" y="268635"/>
                    </a:lnTo>
                    <a:cubicBezTo>
                      <a:pt x="449648" y="268449"/>
                      <a:pt x="453554" y="268263"/>
                      <a:pt x="457461" y="267891"/>
                    </a:cubicBezTo>
                    <a:lnTo>
                      <a:pt x="469181" y="266774"/>
                    </a:lnTo>
                    <a:cubicBezTo>
                      <a:pt x="473832" y="266216"/>
                      <a:pt x="478111" y="265658"/>
                      <a:pt x="482390" y="264914"/>
                    </a:cubicBezTo>
                    <a:lnTo>
                      <a:pt x="492063" y="263240"/>
                    </a:lnTo>
                    <a:cubicBezTo>
                      <a:pt x="502482" y="261193"/>
                      <a:pt x="511783" y="258961"/>
                      <a:pt x="519969" y="256356"/>
                    </a:cubicBezTo>
                    <a:cubicBezTo>
                      <a:pt x="523876" y="255240"/>
                      <a:pt x="526108" y="254310"/>
                      <a:pt x="528526" y="253380"/>
                    </a:cubicBezTo>
                    <a:lnTo>
                      <a:pt x="537642" y="249845"/>
                    </a:lnTo>
                    <a:cubicBezTo>
                      <a:pt x="543409" y="247427"/>
                      <a:pt x="548804" y="244636"/>
                      <a:pt x="553827" y="241846"/>
                    </a:cubicBezTo>
                    <a:lnTo>
                      <a:pt x="556246" y="240357"/>
                    </a:lnTo>
                    <a:cubicBezTo>
                      <a:pt x="563315" y="236079"/>
                      <a:pt x="569082" y="231800"/>
                      <a:pt x="573733" y="227521"/>
                    </a:cubicBezTo>
                    <a:cubicBezTo>
                      <a:pt x="577082" y="224358"/>
                      <a:pt x="579686" y="221568"/>
                      <a:pt x="582105" y="218591"/>
                    </a:cubicBezTo>
                    <a:lnTo>
                      <a:pt x="584523" y="215243"/>
                    </a:lnTo>
                    <a:cubicBezTo>
                      <a:pt x="585825" y="213568"/>
                      <a:pt x="586941" y="211708"/>
                      <a:pt x="588058" y="210034"/>
                    </a:cubicBezTo>
                    <a:lnTo>
                      <a:pt x="590104" y="206313"/>
                    </a:lnTo>
                    <a:cubicBezTo>
                      <a:pt x="590290" y="205941"/>
                      <a:pt x="590476" y="205383"/>
                      <a:pt x="590848" y="205011"/>
                    </a:cubicBezTo>
                    <a:cubicBezTo>
                      <a:pt x="584895" y="210406"/>
                      <a:pt x="578198" y="215429"/>
                      <a:pt x="570384" y="220080"/>
                    </a:cubicBezTo>
                    <a:lnTo>
                      <a:pt x="567222" y="222126"/>
                    </a:lnTo>
                    <a:cubicBezTo>
                      <a:pt x="561269" y="225475"/>
                      <a:pt x="554943" y="228637"/>
                      <a:pt x="548432" y="231614"/>
                    </a:cubicBezTo>
                    <a:cubicBezTo>
                      <a:pt x="546944" y="232358"/>
                      <a:pt x="545270" y="232916"/>
                      <a:pt x="543595" y="233474"/>
                    </a:cubicBezTo>
                    <a:cubicBezTo>
                      <a:pt x="537270" y="235893"/>
                      <a:pt x="532991" y="237567"/>
                      <a:pt x="528340" y="239055"/>
                    </a:cubicBezTo>
                    <a:cubicBezTo>
                      <a:pt x="518853" y="242032"/>
                      <a:pt x="508435" y="244636"/>
                      <a:pt x="497272" y="246869"/>
                    </a:cubicBezTo>
                    <a:cubicBezTo>
                      <a:pt x="493924" y="247427"/>
                      <a:pt x="490389" y="247985"/>
                      <a:pt x="486855" y="248543"/>
                    </a:cubicBezTo>
                    <a:cubicBezTo>
                      <a:pt x="482018" y="249287"/>
                      <a:pt x="477367" y="250031"/>
                      <a:pt x="472716" y="250589"/>
                    </a:cubicBezTo>
                    <a:cubicBezTo>
                      <a:pt x="468437" y="250961"/>
                      <a:pt x="464158" y="251520"/>
                      <a:pt x="459879" y="251706"/>
                    </a:cubicBezTo>
                    <a:cubicBezTo>
                      <a:pt x="455601" y="252078"/>
                      <a:pt x="451508" y="252264"/>
                      <a:pt x="447229" y="252636"/>
                    </a:cubicBezTo>
                    <a:cubicBezTo>
                      <a:pt x="442764" y="252822"/>
                      <a:pt x="438113" y="253008"/>
                      <a:pt x="433462" y="253008"/>
                    </a:cubicBezTo>
                    <a:cubicBezTo>
                      <a:pt x="429184" y="253008"/>
                      <a:pt x="424905" y="253194"/>
                      <a:pt x="420626" y="253008"/>
                    </a:cubicBezTo>
                    <a:cubicBezTo>
                      <a:pt x="416161" y="253008"/>
                      <a:pt x="411696" y="252822"/>
                      <a:pt x="407232" y="252636"/>
                    </a:cubicBezTo>
                    <a:cubicBezTo>
                      <a:pt x="402023" y="252450"/>
                      <a:pt x="397186" y="252264"/>
                      <a:pt x="392163" y="251892"/>
                    </a:cubicBezTo>
                    <a:cubicBezTo>
                      <a:pt x="387884" y="251520"/>
                      <a:pt x="383419" y="251147"/>
                      <a:pt x="379140" y="250775"/>
                    </a:cubicBezTo>
                    <a:cubicBezTo>
                      <a:pt x="373187" y="250217"/>
                      <a:pt x="367234" y="249473"/>
                      <a:pt x="361281" y="248729"/>
                    </a:cubicBezTo>
                    <a:lnTo>
                      <a:pt x="349003" y="247055"/>
                    </a:lnTo>
                    <a:cubicBezTo>
                      <a:pt x="341003" y="245752"/>
                      <a:pt x="333003" y="244450"/>
                      <a:pt x="324818" y="242776"/>
                    </a:cubicBezTo>
                    <a:lnTo>
                      <a:pt x="315330" y="240916"/>
                    </a:lnTo>
                    <a:cubicBezTo>
                      <a:pt x="302494" y="238125"/>
                      <a:pt x="289471" y="234962"/>
                      <a:pt x="276635" y="231428"/>
                    </a:cubicBezTo>
                    <a:lnTo>
                      <a:pt x="269938" y="229381"/>
                    </a:lnTo>
                    <a:cubicBezTo>
                      <a:pt x="251892" y="224172"/>
                      <a:pt x="234591" y="218219"/>
                      <a:pt x="218220" y="211894"/>
                    </a:cubicBezTo>
                    <a:lnTo>
                      <a:pt x="209848" y="208545"/>
                    </a:lnTo>
                    <a:cubicBezTo>
                      <a:pt x="200918" y="204825"/>
                      <a:pt x="191989" y="201104"/>
                      <a:pt x="183245" y="197011"/>
                    </a:cubicBezTo>
                    <a:lnTo>
                      <a:pt x="173385" y="192360"/>
                    </a:lnTo>
                    <a:cubicBezTo>
                      <a:pt x="162037" y="186779"/>
                      <a:pt x="150875" y="181012"/>
                      <a:pt x="140085" y="174687"/>
                    </a:cubicBezTo>
                    <a:cubicBezTo>
                      <a:pt x="101204" y="152177"/>
                      <a:pt x="69206" y="126876"/>
                      <a:pt x="45765" y="100645"/>
                    </a:cubicBezTo>
                    <a:cubicBezTo>
                      <a:pt x="66973" y="133387"/>
                      <a:pt x="104180" y="166501"/>
                      <a:pt x="153107" y="194593"/>
                    </a:cubicBezTo>
                    <a:cubicBezTo>
                      <a:pt x="163339" y="200546"/>
                      <a:pt x="174129" y="205941"/>
                      <a:pt x="184919" y="211336"/>
                    </a:cubicBezTo>
                    <a:lnTo>
                      <a:pt x="194407" y="215801"/>
                    </a:lnTo>
                    <a:cubicBezTo>
                      <a:pt x="202779" y="219707"/>
                      <a:pt x="211337" y="223428"/>
                      <a:pt x="219894" y="226963"/>
                    </a:cubicBezTo>
                    <a:lnTo>
                      <a:pt x="225661" y="229381"/>
                    </a:lnTo>
                    <a:cubicBezTo>
                      <a:pt x="243521" y="236265"/>
                      <a:pt x="260078" y="241846"/>
                      <a:pt x="277379" y="246869"/>
                    </a:cubicBezTo>
                    <a:lnTo>
                      <a:pt x="279797" y="247799"/>
                    </a:lnTo>
                    <a:lnTo>
                      <a:pt x="280356" y="261565"/>
                    </a:lnTo>
                    <a:lnTo>
                      <a:pt x="283332" y="2483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5" name="任意多边形: 形状 184"/>
              <p:cNvSpPr/>
              <p:nvPr/>
            </p:nvSpPr>
            <p:spPr>
              <a:xfrm flipH="1">
                <a:off x="3020477" y="5999960"/>
                <a:ext cx="597173" cy="344165"/>
              </a:xfrm>
              <a:custGeom>
                <a:avLst/>
                <a:gdLst>
                  <a:gd name="connsiteX0" fmla="*/ 464036 w 597172"/>
                  <a:gd name="connsiteY0" fmla="*/ 76803 h 344165"/>
                  <a:gd name="connsiteX1" fmla="*/ 547566 w 597172"/>
                  <a:gd name="connsiteY1" fmla="*/ 316602 h 344165"/>
                  <a:gd name="connsiteX2" fmla="*/ 133452 w 597172"/>
                  <a:gd name="connsiteY2" fmla="*/ 268791 h 344165"/>
                  <a:gd name="connsiteX3" fmla="*/ 49922 w 597172"/>
                  <a:gd name="connsiteY3" fmla="*/ 29178 h 344165"/>
                  <a:gd name="connsiteX4" fmla="*/ 464036 w 597172"/>
                  <a:gd name="connsiteY4" fmla="*/ 76803 h 34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172" h="344165">
                    <a:moveTo>
                      <a:pt x="464036" y="76803"/>
                    </a:moveTo>
                    <a:cubicBezTo>
                      <a:pt x="601516" y="156240"/>
                      <a:pt x="638909" y="263582"/>
                      <a:pt x="547566" y="316602"/>
                    </a:cubicBezTo>
                    <a:cubicBezTo>
                      <a:pt x="456223" y="369622"/>
                      <a:pt x="270932" y="348228"/>
                      <a:pt x="133452" y="268791"/>
                    </a:cubicBezTo>
                    <a:cubicBezTo>
                      <a:pt x="-3842" y="189540"/>
                      <a:pt x="-41421" y="82198"/>
                      <a:pt x="49922" y="29178"/>
                    </a:cubicBezTo>
                    <a:cubicBezTo>
                      <a:pt x="141265" y="-23842"/>
                      <a:pt x="326742" y="-2634"/>
                      <a:pt x="464036" y="7680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6" name="任意多边形: 形状 185"/>
              <p:cNvSpPr/>
              <p:nvPr/>
            </p:nvSpPr>
            <p:spPr>
              <a:xfrm flipH="1">
                <a:off x="3007390" y="5987351"/>
                <a:ext cx="623218" cy="370210"/>
              </a:xfrm>
              <a:custGeom>
                <a:avLst/>
                <a:gdLst>
                  <a:gd name="connsiteX0" fmla="*/ 427323 w 623217"/>
                  <a:gd name="connsiteY0" fmla="*/ 371070 h 370209"/>
                  <a:gd name="connsiteX1" fmla="*/ 139898 w 623217"/>
                  <a:gd name="connsiteY1" fmla="*/ 292749 h 370209"/>
                  <a:gd name="connsiteX2" fmla="*/ 0 w 623217"/>
                  <a:gd name="connsiteY2" fmla="*/ 118992 h 370209"/>
                  <a:gd name="connsiteX3" fmla="*/ 56369 w 623217"/>
                  <a:gd name="connsiteY3" fmla="*/ 30625 h 370209"/>
                  <a:gd name="connsiteX4" fmla="*/ 483505 w 623217"/>
                  <a:gd name="connsiteY4" fmla="*/ 78064 h 370209"/>
                  <a:gd name="connsiteX5" fmla="*/ 623404 w 623217"/>
                  <a:gd name="connsiteY5" fmla="*/ 252007 h 370209"/>
                  <a:gd name="connsiteX6" fmla="*/ 567035 w 623217"/>
                  <a:gd name="connsiteY6" fmla="*/ 340560 h 370209"/>
                  <a:gd name="connsiteX7" fmla="*/ 427323 w 623217"/>
                  <a:gd name="connsiteY7" fmla="*/ 371070 h 370209"/>
                  <a:gd name="connsiteX8" fmla="*/ 196639 w 623217"/>
                  <a:gd name="connsiteY8" fmla="*/ 25416 h 370209"/>
                  <a:gd name="connsiteX9" fmla="*/ 69391 w 623217"/>
                  <a:gd name="connsiteY9" fmla="*/ 53135 h 370209"/>
                  <a:gd name="connsiteX10" fmla="*/ 25859 w 623217"/>
                  <a:gd name="connsiteY10" fmla="*/ 118992 h 370209"/>
                  <a:gd name="connsiteX11" fmla="*/ 152735 w 623217"/>
                  <a:gd name="connsiteY11" fmla="*/ 270238 h 370209"/>
                  <a:gd name="connsiteX12" fmla="*/ 553827 w 623217"/>
                  <a:gd name="connsiteY12" fmla="*/ 317864 h 370209"/>
                  <a:gd name="connsiteX13" fmla="*/ 597359 w 623217"/>
                  <a:gd name="connsiteY13" fmla="*/ 252007 h 370209"/>
                  <a:gd name="connsiteX14" fmla="*/ 470483 w 623217"/>
                  <a:gd name="connsiteY14" fmla="*/ 100574 h 370209"/>
                  <a:gd name="connsiteX15" fmla="*/ 196639 w 623217"/>
                  <a:gd name="connsiteY15" fmla="*/ 25416 h 37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23217" h="370209">
                    <a:moveTo>
                      <a:pt x="427323" y="371070"/>
                    </a:moveTo>
                    <a:cubicBezTo>
                      <a:pt x="335607" y="371070"/>
                      <a:pt x="227893" y="343722"/>
                      <a:pt x="139898" y="292749"/>
                    </a:cubicBezTo>
                    <a:cubicBezTo>
                      <a:pt x="52276" y="242147"/>
                      <a:pt x="0" y="177221"/>
                      <a:pt x="0" y="118992"/>
                    </a:cubicBezTo>
                    <a:cubicBezTo>
                      <a:pt x="0" y="82715"/>
                      <a:pt x="19534" y="52019"/>
                      <a:pt x="56369" y="30625"/>
                    </a:cubicBezTo>
                    <a:cubicBezTo>
                      <a:pt x="151061" y="-24441"/>
                      <a:pt x="342863" y="-3233"/>
                      <a:pt x="483505" y="78064"/>
                    </a:cubicBezTo>
                    <a:cubicBezTo>
                      <a:pt x="571128" y="128666"/>
                      <a:pt x="623404" y="193592"/>
                      <a:pt x="623404" y="252007"/>
                    </a:cubicBezTo>
                    <a:cubicBezTo>
                      <a:pt x="623404" y="288470"/>
                      <a:pt x="603870" y="318980"/>
                      <a:pt x="567035" y="340560"/>
                    </a:cubicBezTo>
                    <a:cubicBezTo>
                      <a:pt x="531502" y="361024"/>
                      <a:pt x="482389" y="371070"/>
                      <a:pt x="427323" y="371070"/>
                    </a:cubicBezTo>
                    <a:close/>
                    <a:moveTo>
                      <a:pt x="196639" y="25416"/>
                    </a:moveTo>
                    <a:cubicBezTo>
                      <a:pt x="146410" y="25416"/>
                      <a:pt x="101575" y="34346"/>
                      <a:pt x="69391" y="53135"/>
                    </a:cubicBezTo>
                    <a:cubicBezTo>
                      <a:pt x="40556" y="69879"/>
                      <a:pt x="25859" y="92017"/>
                      <a:pt x="25859" y="118992"/>
                    </a:cubicBezTo>
                    <a:cubicBezTo>
                      <a:pt x="25859" y="167919"/>
                      <a:pt x="73298" y="224474"/>
                      <a:pt x="152735" y="270238"/>
                    </a:cubicBezTo>
                    <a:cubicBezTo>
                      <a:pt x="286308" y="347443"/>
                      <a:pt x="466204" y="368837"/>
                      <a:pt x="553827" y="317864"/>
                    </a:cubicBezTo>
                    <a:cubicBezTo>
                      <a:pt x="582290" y="301306"/>
                      <a:pt x="597359" y="278610"/>
                      <a:pt x="597359" y="252007"/>
                    </a:cubicBezTo>
                    <a:cubicBezTo>
                      <a:pt x="597359" y="203080"/>
                      <a:pt x="549920" y="146525"/>
                      <a:pt x="470483" y="100574"/>
                    </a:cubicBezTo>
                    <a:cubicBezTo>
                      <a:pt x="386023" y="51833"/>
                      <a:pt x="283146" y="25416"/>
                      <a:pt x="196639" y="254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 flipH="1">
                <a:off x="3252716" y="6122804"/>
                <a:ext cx="173013" cy="98599"/>
              </a:xfrm>
              <a:custGeom>
                <a:avLst/>
                <a:gdLst>
                  <a:gd name="connsiteX0" fmla="*/ 134449 w 173012"/>
                  <a:gd name="connsiteY0" fmla="*/ 22233 h 98598"/>
                  <a:gd name="connsiteX1" fmla="*/ 158634 w 173012"/>
                  <a:gd name="connsiteY1" fmla="*/ 91811 h 98598"/>
                  <a:gd name="connsiteX2" fmla="*/ 38641 w 173012"/>
                  <a:gd name="connsiteY2" fmla="*/ 78044 h 98598"/>
                  <a:gd name="connsiteX3" fmla="*/ 14457 w 173012"/>
                  <a:gd name="connsiteY3" fmla="*/ 8653 h 98598"/>
                  <a:gd name="connsiteX4" fmla="*/ 134449 w 173012"/>
                  <a:gd name="connsiteY4" fmla="*/ 22233 h 9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12" h="98598">
                    <a:moveTo>
                      <a:pt x="134449" y="22233"/>
                    </a:moveTo>
                    <a:cubicBezTo>
                      <a:pt x="174261" y="45302"/>
                      <a:pt x="185051" y="76370"/>
                      <a:pt x="158634" y="91811"/>
                    </a:cubicBezTo>
                    <a:cubicBezTo>
                      <a:pt x="132217" y="107251"/>
                      <a:pt x="78453" y="100926"/>
                      <a:pt x="38641" y="78044"/>
                    </a:cubicBezTo>
                    <a:cubicBezTo>
                      <a:pt x="-1170" y="54976"/>
                      <a:pt x="-11960" y="23908"/>
                      <a:pt x="14457" y="8653"/>
                    </a:cubicBezTo>
                    <a:cubicBezTo>
                      <a:pt x="40874" y="-6974"/>
                      <a:pt x="94638" y="-835"/>
                      <a:pt x="134449" y="2223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 flipH="1">
                <a:off x="3239747" y="6109597"/>
                <a:ext cx="199058" cy="124644"/>
              </a:xfrm>
              <a:custGeom>
                <a:avLst/>
                <a:gdLst>
                  <a:gd name="connsiteX0" fmla="*/ 132829 w 199057"/>
                  <a:gd name="connsiteY0" fmla="*/ 126226 h 124643"/>
                  <a:gd name="connsiteX1" fmla="*/ 45207 w 199057"/>
                  <a:gd name="connsiteY1" fmla="*/ 102228 h 124643"/>
                  <a:gd name="connsiteX2" fmla="*/ 0 w 199057"/>
                  <a:gd name="connsiteY2" fmla="*/ 43813 h 124643"/>
                  <a:gd name="connsiteX3" fmla="*/ 21022 w 199057"/>
                  <a:gd name="connsiteY3" fmla="*/ 10140 h 124643"/>
                  <a:gd name="connsiteX4" fmla="*/ 154037 w 199057"/>
                  <a:gd name="connsiteY4" fmla="*/ 23907 h 124643"/>
                  <a:gd name="connsiteX5" fmla="*/ 199244 w 199057"/>
                  <a:gd name="connsiteY5" fmla="*/ 82322 h 124643"/>
                  <a:gd name="connsiteX6" fmla="*/ 178222 w 199057"/>
                  <a:gd name="connsiteY6" fmla="*/ 115994 h 124643"/>
                  <a:gd name="connsiteX7" fmla="*/ 132829 w 199057"/>
                  <a:gd name="connsiteY7" fmla="*/ 126226 h 124643"/>
                  <a:gd name="connsiteX8" fmla="*/ 66414 w 199057"/>
                  <a:gd name="connsiteY8" fmla="*/ 26139 h 124643"/>
                  <a:gd name="connsiteX9" fmla="*/ 33858 w 199057"/>
                  <a:gd name="connsiteY9" fmla="*/ 32837 h 124643"/>
                  <a:gd name="connsiteX10" fmla="*/ 25859 w 199057"/>
                  <a:gd name="connsiteY10" fmla="*/ 43813 h 124643"/>
                  <a:gd name="connsiteX11" fmla="*/ 58043 w 199057"/>
                  <a:gd name="connsiteY11" fmla="*/ 79718 h 124643"/>
                  <a:gd name="connsiteX12" fmla="*/ 165013 w 199057"/>
                  <a:gd name="connsiteY12" fmla="*/ 93484 h 124643"/>
                  <a:gd name="connsiteX13" fmla="*/ 173013 w 199057"/>
                  <a:gd name="connsiteY13" fmla="*/ 82322 h 124643"/>
                  <a:gd name="connsiteX14" fmla="*/ 140829 w 199057"/>
                  <a:gd name="connsiteY14" fmla="*/ 46417 h 124643"/>
                  <a:gd name="connsiteX15" fmla="*/ 66414 w 199057"/>
                  <a:gd name="connsiteY15" fmla="*/ 26139 h 124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9057" h="124643">
                    <a:moveTo>
                      <a:pt x="132829" y="126226"/>
                    </a:moveTo>
                    <a:cubicBezTo>
                      <a:pt x="104738" y="126226"/>
                      <a:pt x="72182" y="117855"/>
                      <a:pt x="45207" y="102228"/>
                    </a:cubicBezTo>
                    <a:cubicBezTo>
                      <a:pt x="16557" y="85671"/>
                      <a:pt x="0" y="64463"/>
                      <a:pt x="0" y="43813"/>
                    </a:cubicBezTo>
                    <a:cubicBezTo>
                      <a:pt x="0" y="30046"/>
                      <a:pt x="7441" y="17954"/>
                      <a:pt x="21022" y="10140"/>
                    </a:cubicBezTo>
                    <a:cubicBezTo>
                      <a:pt x="51532" y="-7533"/>
                      <a:pt x="109947" y="-1580"/>
                      <a:pt x="154037" y="23907"/>
                    </a:cubicBezTo>
                    <a:cubicBezTo>
                      <a:pt x="182686" y="40464"/>
                      <a:pt x="199244" y="61858"/>
                      <a:pt x="199244" y="82322"/>
                    </a:cubicBezTo>
                    <a:cubicBezTo>
                      <a:pt x="199244" y="96089"/>
                      <a:pt x="191802" y="108181"/>
                      <a:pt x="178222" y="115994"/>
                    </a:cubicBezTo>
                    <a:cubicBezTo>
                      <a:pt x="166501" y="123064"/>
                      <a:pt x="150502" y="126226"/>
                      <a:pt x="132829" y="126226"/>
                    </a:cubicBezTo>
                    <a:close/>
                    <a:moveTo>
                      <a:pt x="66414" y="26139"/>
                    </a:moveTo>
                    <a:cubicBezTo>
                      <a:pt x="53020" y="26139"/>
                      <a:pt x="41486" y="28558"/>
                      <a:pt x="33858" y="32837"/>
                    </a:cubicBezTo>
                    <a:cubicBezTo>
                      <a:pt x="25859" y="37488"/>
                      <a:pt x="25859" y="42324"/>
                      <a:pt x="25859" y="43813"/>
                    </a:cubicBezTo>
                    <a:cubicBezTo>
                      <a:pt x="25859" y="51812"/>
                      <a:pt x="34230" y="65951"/>
                      <a:pt x="58043" y="79718"/>
                    </a:cubicBezTo>
                    <a:cubicBezTo>
                      <a:pt x="97296" y="102414"/>
                      <a:pt x="144921" y="105204"/>
                      <a:pt x="165013" y="93484"/>
                    </a:cubicBezTo>
                    <a:cubicBezTo>
                      <a:pt x="173013" y="88833"/>
                      <a:pt x="173013" y="83996"/>
                      <a:pt x="173013" y="82322"/>
                    </a:cubicBezTo>
                    <a:cubicBezTo>
                      <a:pt x="173013" y="74323"/>
                      <a:pt x="164641" y="60184"/>
                      <a:pt x="140829" y="46417"/>
                    </a:cubicBezTo>
                    <a:cubicBezTo>
                      <a:pt x="116458" y="32465"/>
                      <a:pt x="88739" y="26139"/>
                      <a:pt x="66414" y="2613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1" name="任意多边形: 形状 190"/>
              <p:cNvSpPr/>
              <p:nvPr/>
            </p:nvSpPr>
            <p:spPr>
              <a:xfrm flipH="1">
                <a:off x="2851865" y="5237000"/>
                <a:ext cx="928315" cy="1181323"/>
              </a:xfrm>
              <a:custGeom>
                <a:avLst/>
                <a:gdLst>
                  <a:gd name="connsiteX0" fmla="*/ 929990 w 928315"/>
                  <a:gd name="connsiteY0" fmla="*/ 494295 h 1181323"/>
                  <a:gd name="connsiteX1" fmla="*/ 856320 w 928315"/>
                  <a:gd name="connsiteY1" fmla="*/ 1182067 h 1181323"/>
                  <a:gd name="connsiteX2" fmla="*/ 0 w 928315"/>
                  <a:gd name="connsiteY2" fmla="*/ 687772 h 1181323"/>
                  <a:gd name="connsiteX3" fmla="*/ 73670 w 928315"/>
                  <a:gd name="connsiteY3" fmla="*/ 0 h 118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8315" h="1181323">
                    <a:moveTo>
                      <a:pt x="929990" y="494295"/>
                    </a:moveTo>
                    <a:lnTo>
                      <a:pt x="856320" y="1182067"/>
                    </a:lnTo>
                    <a:lnTo>
                      <a:pt x="0" y="687772"/>
                    </a:lnTo>
                    <a:lnTo>
                      <a:pt x="736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2" name="任意多边形: 形状 191"/>
              <p:cNvSpPr/>
              <p:nvPr/>
            </p:nvSpPr>
            <p:spPr>
              <a:xfrm flipH="1">
                <a:off x="2838917" y="5223855"/>
                <a:ext cx="954360" cy="1207368"/>
              </a:xfrm>
              <a:custGeom>
                <a:avLst/>
                <a:gdLst>
                  <a:gd name="connsiteX0" fmla="*/ 869417 w 954360"/>
                  <a:gd name="connsiteY0" fmla="*/ 1208422 h 1207368"/>
                  <a:gd name="connsiteX1" fmla="*/ 862906 w 954360"/>
                  <a:gd name="connsiteY1" fmla="*/ 1206747 h 1207368"/>
                  <a:gd name="connsiteX2" fmla="*/ 6586 w 954360"/>
                  <a:gd name="connsiteY2" fmla="*/ 712266 h 1207368"/>
                  <a:gd name="connsiteX3" fmla="*/ 75 w 954360"/>
                  <a:gd name="connsiteY3" fmla="*/ 699615 h 1207368"/>
                  <a:gd name="connsiteX4" fmla="*/ 73745 w 954360"/>
                  <a:gd name="connsiteY4" fmla="*/ 11657 h 1207368"/>
                  <a:gd name="connsiteX5" fmla="*/ 80814 w 954360"/>
                  <a:gd name="connsiteY5" fmla="*/ 1425 h 1207368"/>
                  <a:gd name="connsiteX6" fmla="*/ 93278 w 954360"/>
                  <a:gd name="connsiteY6" fmla="*/ 1797 h 1207368"/>
                  <a:gd name="connsiteX7" fmla="*/ 949598 w 954360"/>
                  <a:gd name="connsiteY7" fmla="*/ 496093 h 1207368"/>
                  <a:gd name="connsiteX8" fmla="*/ 956109 w 954360"/>
                  <a:gd name="connsiteY8" fmla="*/ 508743 h 1207368"/>
                  <a:gd name="connsiteX9" fmla="*/ 882440 w 954360"/>
                  <a:gd name="connsiteY9" fmla="*/ 1196515 h 1207368"/>
                  <a:gd name="connsiteX10" fmla="*/ 875370 w 954360"/>
                  <a:gd name="connsiteY10" fmla="*/ 1206747 h 1207368"/>
                  <a:gd name="connsiteX11" fmla="*/ 869417 w 954360"/>
                  <a:gd name="connsiteY11" fmla="*/ 1208422 h 1207368"/>
                  <a:gd name="connsiteX12" fmla="*/ 27050 w 954360"/>
                  <a:gd name="connsiteY12" fmla="*/ 693848 h 1207368"/>
                  <a:gd name="connsiteX13" fmla="*/ 858627 w 954360"/>
                  <a:gd name="connsiteY13" fmla="*/ 1174005 h 1207368"/>
                  <a:gd name="connsiteX14" fmla="*/ 929134 w 954360"/>
                  <a:gd name="connsiteY14" fmla="*/ 514510 h 1207368"/>
                  <a:gd name="connsiteX15" fmla="*/ 97557 w 954360"/>
                  <a:gd name="connsiteY15" fmla="*/ 34354 h 1207368"/>
                  <a:gd name="connsiteX16" fmla="*/ 27050 w 954360"/>
                  <a:gd name="connsiteY16" fmla="*/ 693848 h 120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4360" h="1207368">
                    <a:moveTo>
                      <a:pt x="869417" y="1208422"/>
                    </a:moveTo>
                    <a:cubicBezTo>
                      <a:pt x="867185" y="1208422"/>
                      <a:pt x="864952" y="1207863"/>
                      <a:pt x="862906" y="1206747"/>
                    </a:cubicBezTo>
                    <a:lnTo>
                      <a:pt x="6586" y="712266"/>
                    </a:lnTo>
                    <a:cubicBezTo>
                      <a:pt x="2121" y="709661"/>
                      <a:pt x="-483" y="704638"/>
                      <a:pt x="75" y="699615"/>
                    </a:cubicBezTo>
                    <a:lnTo>
                      <a:pt x="73745" y="11657"/>
                    </a:lnTo>
                    <a:cubicBezTo>
                      <a:pt x="74117" y="7192"/>
                      <a:pt x="76907" y="3472"/>
                      <a:pt x="80814" y="1425"/>
                    </a:cubicBezTo>
                    <a:cubicBezTo>
                      <a:pt x="84721" y="-621"/>
                      <a:pt x="89372" y="-435"/>
                      <a:pt x="93278" y="1797"/>
                    </a:cubicBezTo>
                    <a:lnTo>
                      <a:pt x="949598" y="496093"/>
                    </a:lnTo>
                    <a:cubicBezTo>
                      <a:pt x="954063" y="498697"/>
                      <a:pt x="956668" y="503720"/>
                      <a:pt x="956109" y="508743"/>
                    </a:cubicBezTo>
                    <a:lnTo>
                      <a:pt x="882440" y="1196515"/>
                    </a:lnTo>
                    <a:cubicBezTo>
                      <a:pt x="882067" y="1200980"/>
                      <a:pt x="879277" y="1204701"/>
                      <a:pt x="875370" y="1206747"/>
                    </a:cubicBezTo>
                    <a:cubicBezTo>
                      <a:pt x="873510" y="1207863"/>
                      <a:pt x="871463" y="1208422"/>
                      <a:pt x="869417" y="1208422"/>
                    </a:cubicBezTo>
                    <a:close/>
                    <a:moveTo>
                      <a:pt x="27050" y="693848"/>
                    </a:moveTo>
                    <a:lnTo>
                      <a:pt x="858627" y="1174005"/>
                    </a:lnTo>
                    <a:lnTo>
                      <a:pt x="929134" y="514510"/>
                    </a:lnTo>
                    <a:lnTo>
                      <a:pt x="97557" y="34354"/>
                    </a:lnTo>
                    <a:lnTo>
                      <a:pt x="27050" y="693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3" name="任意多边形: 形状 192"/>
              <p:cNvSpPr/>
              <p:nvPr/>
            </p:nvSpPr>
            <p:spPr>
              <a:xfrm flipH="1">
                <a:off x="2776892" y="5688693"/>
                <a:ext cx="146968" cy="729258"/>
              </a:xfrm>
              <a:custGeom>
                <a:avLst/>
                <a:gdLst>
                  <a:gd name="connsiteX0" fmla="*/ 73670 w 146967"/>
                  <a:gd name="connsiteY0" fmla="*/ 42602 h 729257"/>
                  <a:gd name="connsiteX1" fmla="*/ 147154 w 146967"/>
                  <a:gd name="connsiteY1" fmla="*/ 0 h 729257"/>
                  <a:gd name="connsiteX2" fmla="*/ 73484 w 146967"/>
                  <a:gd name="connsiteY2" fmla="*/ 687772 h 729257"/>
                  <a:gd name="connsiteX3" fmla="*/ 0 w 146967"/>
                  <a:gd name="connsiteY3" fmla="*/ 730374 h 72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967" h="729257">
                    <a:moveTo>
                      <a:pt x="73670" y="42602"/>
                    </a:moveTo>
                    <a:lnTo>
                      <a:pt x="147154" y="0"/>
                    </a:lnTo>
                    <a:lnTo>
                      <a:pt x="73484" y="687772"/>
                    </a:lnTo>
                    <a:lnTo>
                      <a:pt x="0" y="73037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 flipH="1">
                <a:off x="2765629" y="5675762"/>
                <a:ext cx="171152" cy="755303"/>
              </a:xfrm>
              <a:custGeom>
                <a:avLst/>
                <a:gdLst>
                  <a:gd name="connsiteX0" fmla="*/ 12921 w 171152"/>
                  <a:gd name="connsiteY0" fmla="*/ 756514 h 755302"/>
                  <a:gd name="connsiteX1" fmla="*/ 5852 w 171152"/>
                  <a:gd name="connsiteY1" fmla="*/ 754468 h 755302"/>
                  <a:gd name="connsiteX2" fmla="*/ 85 w 171152"/>
                  <a:gd name="connsiteY2" fmla="*/ 742190 h 755302"/>
                  <a:gd name="connsiteX3" fmla="*/ 73755 w 171152"/>
                  <a:gd name="connsiteY3" fmla="*/ 54418 h 755302"/>
                  <a:gd name="connsiteX4" fmla="*/ 80080 w 171152"/>
                  <a:gd name="connsiteY4" fmla="*/ 44558 h 755302"/>
                  <a:gd name="connsiteX5" fmla="*/ 153564 w 171152"/>
                  <a:gd name="connsiteY5" fmla="*/ 1770 h 755302"/>
                  <a:gd name="connsiteX6" fmla="*/ 167144 w 171152"/>
                  <a:gd name="connsiteY6" fmla="*/ 2142 h 755302"/>
                  <a:gd name="connsiteX7" fmla="*/ 172911 w 171152"/>
                  <a:gd name="connsiteY7" fmla="*/ 14420 h 755302"/>
                  <a:gd name="connsiteX8" fmla="*/ 99241 w 171152"/>
                  <a:gd name="connsiteY8" fmla="*/ 702192 h 755302"/>
                  <a:gd name="connsiteX9" fmla="*/ 92916 w 171152"/>
                  <a:gd name="connsiteY9" fmla="*/ 712052 h 755302"/>
                  <a:gd name="connsiteX10" fmla="*/ 19432 w 171152"/>
                  <a:gd name="connsiteY10" fmla="*/ 754840 h 755302"/>
                  <a:gd name="connsiteX11" fmla="*/ 12921 w 171152"/>
                  <a:gd name="connsiteY11" fmla="*/ 756514 h 755302"/>
                  <a:gd name="connsiteX12" fmla="*/ 98869 w 171152"/>
                  <a:gd name="connsiteY12" fmla="*/ 63534 h 755302"/>
                  <a:gd name="connsiteX13" fmla="*/ 28734 w 171152"/>
                  <a:gd name="connsiteY13" fmla="*/ 719121 h 755302"/>
                  <a:gd name="connsiteX14" fmla="*/ 74313 w 171152"/>
                  <a:gd name="connsiteY14" fmla="*/ 692704 h 755302"/>
                  <a:gd name="connsiteX15" fmla="*/ 144262 w 171152"/>
                  <a:gd name="connsiteY15" fmla="*/ 37116 h 755302"/>
                  <a:gd name="connsiteX16" fmla="*/ 98869 w 171152"/>
                  <a:gd name="connsiteY16" fmla="*/ 63534 h 7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152" h="755302">
                    <a:moveTo>
                      <a:pt x="12921" y="756514"/>
                    </a:moveTo>
                    <a:cubicBezTo>
                      <a:pt x="10503" y="756514"/>
                      <a:pt x="7898" y="755770"/>
                      <a:pt x="5852" y="754468"/>
                    </a:cubicBezTo>
                    <a:cubicBezTo>
                      <a:pt x="1759" y="751864"/>
                      <a:pt x="-473" y="747027"/>
                      <a:pt x="85" y="742190"/>
                    </a:cubicBezTo>
                    <a:lnTo>
                      <a:pt x="73755" y="54418"/>
                    </a:lnTo>
                    <a:cubicBezTo>
                      <a:pt x="74127" y="50325"/>
                      <a:pt x="76545" y="46604"/>
                      <a:pt x="80080" y="44558"/>
                    </a:cubicBezTo>
                    <a:lnTo>
                      <a:pt x="153564" y="1770"/>
                    </a:lnTo>
                    <a:cubicBezTo>
                      <a:pt x="157842" y="-649"/>
                      <a:pt x="163052" y="-649"/>
                      <a:pt x="167144" y="2142"/>
                    </a:cubicBezTo>
                    <a:cubicBezTo>
                      <a:pt x="171237" y="4746"/>
                      <a:pt x="173469" y="9583"/>
                      <a:pt x="172911" y="14420"/>
                    </a:cubicBezTo>
                    <a:lnTo>
                      <a:pt x="99241" y="702192"/>
                    </a:lnTo>
                    <a:cubicBezTo>
                      <a:pt x="98869" y="706285"/>
                      <a:pt x="96451" y="710006"/>
                      <a:pt x="92916" y="712052"/>
                    </a:cubicBezTo>
                    <a:lnTo>
                      <a:pt x="19432" y="754840"/>
                    </a:lnTo>
                    <a:cubicBezTo>
                      <a:pt x="17386" y="755770"/>
                      <a:pt x="15154" y="756514"/>
                      <a:pt x="12921" y="756514"/>
                    </a:cubicBezTo>
                    <a:close/>
                    <a:moveTo>
                      <a:pt x="98869" y="63534"/>
                    </a:moveTo>
                    <a:lnTo>
                      <a:pt x="28734" y="719121"/>
                    </a:lnTo>
                    <a:lnTo>
                      <a:pt x="74313" y="692704"/>
                    </a:lnTo>
                    <a:lnTo>
                      <a:pt x="144262" y="37116"/>
                    </a:lnTo>
                    <a:lnTo>
                      <a:pt x="98869" y="635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 flipH="1">
                <a:off x="2778195" y="5194212"/>
                <a:ext cx="928315" cy="535781"/>
              </a:xfrm>
              <a:custGeom>
                <a:avLst/>
                <a:gdLst>
                  <a:gd name="connsiteX0" fmla="*/ 0 w 928315"/>
                  <a:gd name="connsiteY0" fmla="*/ 42788 h 535781"/>
                  <a:gd name="connsiteX1" fmla="*/ 73484 w 928315"/>
                  <a:gd name="connsiteY1" fmla="*/ 0 h 535781"/>
                  <a:gd name="connsiteX2" fmla="*/ 929804 w 928315"/>
                  <a:gd name="connsiteY2" fmla="*/ 494481 h 535781"/>
                  <a:gd name="connsiteX3" fmla="*/ 856320 w 928315"/>
                  <a:gd name="connsiteY3" fmla="*/ 537084 h 53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8315" h="535781">
                    <a:moveTo>
                      <a:pt x="0" y="42788"/>
                    </a:moveTo>
                    <a:lnTo>
                      <a:pt x="73484" y="0"/>
                    </a:lnTo>
                    <a:lnTo>
                      <a:pt x="929804" y="494481"/>
                    </a:lnTo>
                    <a:lnTo>
                      <a:pt x="856320" y="53708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6" name="任意多边形: 形状 195"/>
              <p:cNvSpPr/>
              <p:nvPr/>
            </p:nvSpPr>
            <p:spPr>
              <a:xfrm flipH="1">
                <a:off x="2765172" y="5181050"/>
                <a:ext cx="954360" cy="561826"/>
              </a:xfrm>
              <a:custGeom>
                <a:avLst/>
                <a:gdLst>
                  <a:gd name="connsiteX0" fmla="*/ 869342 w 954360"/>
                  <a:gd name="connsiteY0" fmla="*/ 563268 h 561826"/>
                  <a:gd name="connsiteX1" fmla="*/ 862831 w 954360"/>
                  <a:gd name="connsiteY1" fmla="*/ 561594 h 561826"/>
                  <a:gd name="connsiteX2" fmla="*/ 6511 w 954360"/>
                  <a:gd name="connsiteY2" fmla="*/ 67298 h 561826"/>
                  <a:gd name="connsiteX3" fmla="*/ 0 w 954360"/>
                  <a:gd name="connsiteY3" fmla="*/ 55950 h 561826"/>
                  <a:gd name="connsiteX4" fmla="*/ 6511 w 954360"/>
                  <a:gd name="connsiteY4" fmla="*/ 44602 h 561826"/>
                  <a:gd name="connsiteX5" fmla="*/ 79995 w 954360"/>
                  <a:gd name="connsiteY5" fmla="*/ 1814 h 561826"/>
                  <a:gd name="connsiteX6" fmla="*/ 93018 w 954360"/>
                  <a:gd name="connsiteY6" fmla="*/ 1814 h 561826"/>
                  <a:gd name="connsiteX7" fmla="*/ 949337 w 954360"/>
                  <a:gd name="connsiteY7" fmla="*/ 496109 h 561826"/>
                  <a:gd name="connsiteX8" fmla="*/ 955849 w 954360"/>
                  <a:gd name="connsiteY8" fmla="*/ 507457 h 561826"/>
                  <a:gd name="connsiteX9" fmla="*/ 949337 w 954360"/>
                  <a:gd name="connsiteY9" fmla="*/ 518806 h 561826"/>
                  <a:gd name="connsiteX10" fmla="*/ 875854 w 954360"/>
                  <a:gd name="connsiteY10" fmla="*/ 561594 h 561826"/>
                  <a:gd name="connsiteX11" fmla="*/ 869342 w 954360"/>
                  <a:gd name="connsiteY11" fmla="*/ 563268 h 561826"/>
                  <a:gd name="connsiteX12" fmla="*/ 39067 w 954360"/>
                  <a:gd name="connsiteY12" fmla="*/ 55950 h 561826"/>
                  <a:gd name="connsiteX13" fmla="*/ 869342 w 954360"/>
                  <a:gd name="connsiteY13" fmla="*/ 535363 h 561826"/>
                  <a:gd name="connsiteX14" fmla="*/ 916781 w 954360"/>
                  <a:gd name="connsiteY14" fmla="*/ 507829 h 561826"/>
                  <a:gd name="connsiteX15" fmla="*/ 86506 w 954360"/>
                  <a:gd name="connsiteY15" fmla="*/ 28231 h 561826"/>
                  <a:gd name="connsiteX16" fmla="*/ 39067 w 954360"/>
                  <a:gd name="connsiteY16" fmla="*/ 55950 h 56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4360" h="561826">
                    <a:moveTo>
                      <a:pt x="869342" y="563268"/>
                    </a:moveTo>
                    <a:cubicBezTo>
                      <a:pt x="867110" y="563268"/>
                      <a:pt x="864878" y="562710"/>
                      <a:pt x="862831" y="561594"/>
                    </a:cubicBezTo>
                    <a:lnTo>
                      <a:pt x="6511" y="67298"/>
                    </a:lnTo>
                    <a:cubicBezTo>
                      <a:pt x="2418" y="64880"/>
                      <a:pt x="0" y="60601"/>
                      <a:pt x="0" y="55950"/>
                    </a:cubicBezTo>
                    <a:cubicBezTo>
                      <a:pt x="0" y="51299"/>
                      <a:pt x="2418" y="47020"/>
                      <a:pt x="6511" y="44602"/>
                    </a:cubicBezTo>
                    <a:lnTo>
                      <a:pt x="79995" y="1814"/>
                    </a:lnTo>
                    <a:cubicBezTo>
                      <a:pt x="84088" y="-605"/>
                      <a:pt x="88925" y="-605"/>
                      <a:pt x="93018" y="1814"/>
                    </a:cubicBezTo>
                    <a:lnTo>
                      <a:pt x="949337" y="496109"/>
                    </a:lnTo>
                    <a:cubicBezTo>
                      <a:pt x="953430" y="498528"/>
                      <a:pt x="955849" y="502807"/>
                      <a:pt x="955849" y="507457"/>
                    </a:cubicBezTo>
                    <a:cubicBezTo>
                      <a:pt x="955849" y="512108"/>
                      <a:pt x="953430" y="516387"/>
                      <a:pt x="949337" y="518806"/>
                    </a:cubicBezTo>
                    <a:lnTo>
                      <a:pt x="875854" y="561594"/>
                    </a:lnTo>
                    <a:cubicBezTo>
                      <a:pt x="873807" y="562710"/>
                      <a:pt x="871575" y="563268"/>
                      <a:pt x="869342" y="563268"/>
                    </a:cubicBezTo>
                    <a:close/>
                    <a:moveTo>
                      <a:pt x="39067" y="55950"/>
                    </a:moveTo>
                    <a:lnTo>
                      <a:pt x="869342" y="535363"/>
                    </a:lnTo>
                    <a:lnTo>
                      <a:pt x="916781" y="507829"/>
                    </a:lnTo>
                    <a:lnTo>
                      <a:pt x="86506" y="28231"/>
                    </a:lnTo>
                    <a:lnTo>
                      <a:pt x="39067" y="559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 flipH="1">
                <a:off x="2941533" y="5352156"/>
                <a:ext cx="760884" cy="948779"/>
              </a:xfrm>
              <a:custGeom>
                <a:avLst/>
                <a:gdLst>
                  <a:gd name="connsiteX0" fmla="*/ 762372 w 760883"/>
                  <a:gd name="connsiteY0" fmla="*/ 417277 h 948779"/>
                  <a:gd name="connsiteX1" fmla="*/ 705259 w 760883"/>
                  <a:gd name="connsiteY1" fmla="*/ 950640 h 948779"/>
                  <a:gd name="connsiteX2" fmla="*/ 0 w 760883"/>
                  <a:gd name="connsiteY2" fmla="*/ 533363 h 948779"/>
                  <a:gd name="connsiteX3" fmla="*/ 57113 w 760883"/>
                  <a:gd name="connsiteY3" fmla="*/ 0 h 94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883" h="948779">
                    <a:moveTo>
                      <a:pt x="762372" y="417277"/>
                    </a:moveTo>
                    <a:lnTo>
                      <a:pt x="705259" y="950640"/>
                    </a:lnTo>
                    <a:lnTo>
                      <a:pt x="0" y="533363"/>
                    </a:lnTo>
                    <a:lnTo>
                      <a:pt x="5711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 flipH="1">
                <a:off x="2928590" y="5339010"/>
                <a:ext cx="786929" cy="976685"/>
              </a:xfrm>
              <a:custGeom>
                <a:avLst/>
                <a:gdLst>
                  <a:gd name="connsiteX0" fmla="*/ 718361 w 786928"/>
                  <a:gd name="connsiteY0" fmla="*/ 976808 h 976684"/>
                  <a:gd name="connsiteX1" fmla="*/ 711664 w 786928"/>
                  <a:gd name="connsiteY1" fmla="*/ 974947 h 976684"/>
                  <a:gd name="connsiteX2" fmla="*/ 6404 w 786928"/>
                  <a:gd name="connsiteY2" fmla="*/ 557670 h 976684"/>
                  <a:gd name="connsiteX3" fmla="*/ 79 w 786928"/>
                  <a:gd name="connsiteY3" fmla="*/ 545020 h 976684"/>
                  <a:gd name="connsiteX4" fmla="*/ 57192 w 786928"/>
                  <a:gd name="connsiteY4" fmla="*/ 11657 h 976684"/>
                  <a:gd name="connsiteX5" fmla="*/ 64261 w 786928"/>
                  <a:gd name="connsiteY5" fmla="*/ 1425 h 976684"/>
                  <a:gd name="connsiteX6" fmla="*/ 76726 w 786928"/>
                  <a:gd name="connsiteY6" fmla="*/ 1797 h 976684"/>
                  <a:gd name="connsiteX7" fmla="*/ 781985 w 786928"/>
                  <a:gd name="connsiteY7" fmla="*/ 419074 h 976684"/>
                  <a:gd name="connsiteX8" fmla="*/ 788310 w 786928"/>
                  <a:gd name="connsiteY8" fmla="*/ 431725 h 976684"/>
                  <a:gd name="connsiteX9" fmla="*/ 731197 w 786928"/>
                  <a:gd name="connsiteY9" fmla="*/ 965087 h 976684"/>
                  <a:gd name="connsiteX10" fmla="*/ 724128 w 786928"/>
                  <a:gd name="connsiteY10" fmla="*/ 975319 h 976684"/>
                  <a:gd name="connsiteX11" fmla="*/ 718361 w 786928"/>
                  <a:gd name="connsiteY11" fmla="*/ 976808 h 976684"/>
                  <a:gd name="connsiteX12" fmla="*/ 27054 w 786928"/>
                  <a:gd name="connsiteY12" fmla="*/ 539439 h 976684"/>
                  <a:gd name="connsiteX13" fmla="*/ 707757 w 786928"/>
                  <a:gd name="connsiteY13" fmla="*/ 942205 h 976684"/>
                  <a:gd name="connsiteX14" fmla="*/ 761707 w 786928"/>
                  <a:gd name="connsiteY14" fmla="*/ 437306 h 976684"/>
                  <a:gd name="connsiteX15" fmla="*/ 81005 w 786928"/>
                  <a:gd name="connsiteY15" fmla="*/ 34726 h 976684"/>
                  <a:gd name="connsiteX16" fmla="*/ 27054 w 786928"/>
                  <a:gd name="connsiteY16" fmla="*/ 539439 h 97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6928" h="976684">
                    <a:moveTo>
                      <a:pt x="718361" y="976808"/>
                    </a:moveTo>
                    <a:cubicBezTo>
                      <a:pt x="716129" y="976808"/>
                      <a:pt x="713710" y="976250"/>
                      <a:pt x="711664" y="974947"/>
                    </a:cubicBezTo>
                    <a:lnTo>
                      <a:pt x="6404" y="557670"/>
                    </a:lnTo>
                    <a:cubicBezTo>
                      <a:pt x="1940" y="555066"/>
                      <a:pt x="-479" y="550229"/>
                      <a:pt x="79" y="545020"/>
                    </a:cubicBezTo>
                    <a:lnTo>
                      <a:pt x="57192" y="11657"/>
                    </a:lnTo>
                    <a:cubicBezTo>
                      <a:pt x="57564" y="7192"/>
                      <a:pt x="60355" y="3472"/>
                      <a:pt x="64261" y="1425"/>
                    </a:cubicBezTo>
                    <a:cubicBezTo>
                      <a:pt x="68168" y="-621"/>
                      <a:pt x="73005" y="-435"/>
                      <a:pt x="76726" y="1797"/>
                    </a:cubicBezTo>
                    <a:lnTo>
                      <a:pt x="781985" y="419074"/>
                    </a:lnTo>
                    <a:cubicBezTo>
                      <a:pt x="786450" y="421679"/>
                      <a:pt x="788868" y="426516"/>
                      <a:pt x="788310" y="431725"/>
                    </a:cubicBezTo>
                    <a:lnTo>
                      <a:pt x="731197" y="965087"/>
                    </a:lnTo>
                    <a:cubicBezTo>
                      <a:pt x="730825" y="969552"/>
                      <a:pt x="728035" y="973459"/>
                      <a:pt x="724128" y="975319"/>
                    </a:cubicBezTo>
                    <a:cubicBezTo>
                      <a:pt x="722454" y="976436"/>
                      <a:pt x="720407" y="976808"/>
                      <a:pt x="718361" y="976808"/>
                    </a:cubicBezTo>
                    <a:close/>
                    <a:moveTo>
                      <a:pt x="27054" y="539439"/>
                    </a:moveTo>
                    <a:lnTo>
                      <a:pt x="707757" y="942205"/>
                    </a:lnTo>
                    <a:lnTo>
                      <a:pt x="761707" y="437306"/>
                    </a:lnTo>
                    <a:lnTo>
                      <a:pt x="81005" y="34726"/>
                    </a:lnTo>
                    <a:lnTo>
                      <a:pt x="27054" y="53943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04" name="文本框 203"/>
            <p:cNvSpPr txBox="1"/>
            <p:nvPr/>
          </p:nvSpPr>
          <p:spPr>
            <a:xfrm>
              <a:off x="1007658" y="3571821"/>
              <a:ext cx="262892" cy="153888"/>
            </a:xfrm>
            <a:prstGeom prst="rect">
              <a:avLst/>
            </a:prstGeom>
            <a:noFill/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algn="ctr">
                <a:defRPr sz="10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HMI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218" name="直接连接符 217"/>
            <p:cNvCxnSpPr/>
            <p:nvPr/>
          </p:nvCxnSpPr>
          <p:spPr>
            <a:xfrm>
              <a:off x="1838325" y="3370599"/>
              <a:ext cx="0" cy="217825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组合 229"/>
            <p:cNvGrpSpPr/>
            <p:nvPr/>
          </p:nvGrpSpPr>
          <p:grpSpPr>
            <a:xfrm>
              <a:off x="1635919" y="3617894"/>
              <a:ext cx="371613" cy="1930962"/>
              <a:chOff x="1635919" y="3617894"/>
              <a:chExt cx="371613" cy="1930962"/>
            </a:xfrm>
          </p:grpSpPr>
          <p:cxnSp>
            <p:nvCxnSpPr>
              <p:cNvPr id="220" name="直接连接符 219"/>
              <p:cNvCxnSpPr>
                <a:stCxn id="107" idx="2"/>
              </p:cNvCxnSpPr>
              <p:nvPr/>
            </p:nvCxnSpPr>
            <p:spPr>
              <a:xfrm flipH="1">
                <a:off x="1838325" y="554885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 flipH="1">
                <a:off x="1838325" y="522500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/>
            </p:nvCxnSpPr>
            <p:spPr>
              <a:xfrm flipH="1">
                <a:off x="1838325" y="490115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/>
            </p:nvCxnSpPr>
            <p:spPr>
              <a:xfrm flipH="1">
                <a:off x="1838325" y="457730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/>
              <p:nvPr/>
            </p:nvCxnSpPr>
            <p:spPr>
              <a:xfrm flipH="1">
                <a:off x="1712119" y="4253456"/>
                <a:ext cx="295412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/>
            </p:nvCxnSpPr>
            <p:spPr>
              <a:xfrm flipH="1">
                <a:off x="1709738" y="3929606"/>
                <a:ext cx="297794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 flipH="1">
                <a:off x="1635919" y="3617894"/>
                <a:ext cx="371612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0" name="组合 249"/>
            <p:cNvGrpSpPr/>
            <p:nvPr/>
          </p:nvGrpSpPr>
          <p:grpSpPr>
            <a:xfrm>
              <a:off x="3533206" y="3370599"/>
              <a:ext cx="169207" cy="1206707"/>
              <a:chOff x="3533206" y="3370599"/>
              <a:chExt cx="169207" cy="1206707"/>
            </a:xfrm>
          </p:grpSpPr>
          <p:cxnSp>
            <p:nvCxnSpPr>
              <p:cNvPr id="237" name="直接连接符 236"/>
              <p:cNvCxnSpPr/>
              <p:nvPr/>
            </p:nvCxnSpPr>
            <p:spPr>
              <a:xfrm>
                <a:off x="3533206" y="3370599"/>
                <a:ext cx="0" cy="120670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 flipH="1">
                <a:off x="3533206" y="457730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 flipH="1">
                <a:off x="3533206" y="425345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 flipH="1">
                <a:off x="3533206" y="3929606"/>
                <a:ext cx="169207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 flipH="1">
                <a:off x="3533206" y="3617894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1" name="组合 250"/>
            <p:cNvGrpSpPr/>
            <p:nvPr/>
          </p:nvGrpSpPr>
          <p:grpSpPr>
            <a:xfrm>
              <a:off x="5228094" y="3370599"/>
              <a:ext cx="169207" cy="1532688"/>
              <a:chOff x="3533206" y="3370599"/>
              <a:chExt cx="169207" cy="1532688"/>
            </a:xfrm>
          </p:grpSpPr>
          <p:cxnSp>
            <p:nvCxnSpPr>
              <p:cNvPr id="252" name="直接连接符 251"/>
              <p:cNvCxnSpPr/>
              <p:nvPr/>
            </p:nvCxnSpPr>
            <p:spPr>
              <a:xfrm>
                <a:off x="3533206" y="3370599"/>
                <a:ext cx="0" cy="153055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/>
              <p:cNvCxnSpPr/>
              <p:nvPr/>
            </p:nvCxnSpPr>
            <p:spPr>
              <a:xfrm flipH="1">
                <a:off x="3533206" y="457730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 flipH="1">
                <a:off x="3533206" y="425345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 flipH="1">
                <a:off x="3533206" y="3929606"/>
                <a:ext cx="169207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 flipH="1">
                <a:off x="3533206" y="3617894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 flipH="1">
                <a:off x="3533206" y="4903287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0" name="组合 259"/>
          <p:cNvGrpSpPr/>
          <p:nvPr/>
        </p:nvGrpSpPr>
        <p:grpSpPr>
          <a:xfrm flipH="1">
            <a:off x="6309555" y="3535589"/>
            <a:ext cx="4875289" cy="2453466"/>
            <a:chOff x="1007658" y="3171690"/>
            <a:chExt cx="4875289" cy="2453466"/>
          </a:xfrm>
        </p:grpSpPr>
        <p:sp>
          <p:nvSpPr>
            <p:cNvPr id="261" name="立方体 260"/>
            <p:cNvSpPr/>
            <p:nvPr/>
          </p:nvSpPr>
          <p:spPr>
            <a:xfrm>
              <a:off x="3314861" y="31716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RPT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2" name="立方体 261"/>
            <p:cNvSpPr/>
            <p:nvPr/>
          </p:nvSpPr>
          <p:spPr>
            <a:xfrm>
              <a:off x="3702417" y="349377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RIOM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3" name="立方体 262"/>
            <p:cNvSpPr/>
            <p:nvPr/>
          </p:nvSpPr>
          <p:spPr>
            <a:xfrm>
              <a:off x="3702417" y="381585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4" name="立方体 263"/>
            <p:cNvSpPr/>
            <p:nvPr/>
          </p:nvSpPr>
          <p:spPr>
            <a:xfrm>
              <a:off x="3702417" y="413793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HVAC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5" name="立方体 264"/>
            <p:cNvSpPr/>
            <p:nvPr/>
          </p:nvSpPr>
          <p:spPr>
            <a:xfrm>
              <a:off x="3702417" y="446001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6" name="立方体 265"/>
            <p:cNvSpPr/>
            <p:nvPr/>
          </p:nvSpPr>
          <p:spPr>
            <a:xfrm>
              <a:off x="1619975" y="31716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RPT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7" name="立方体 266"/>
            <p:cNvSpPr/>
            <p:nvPr/>
          </p:nvSpPr>
          <p:spPr>
            <a:xfrm>
              <a:off x="2007531" y="349377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RIOM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8" name="立方体 267"/>
            <p:cNvSpPr/>
            <p:nvPr/>
          </p:nvSpPr>
          <p:spPr>
            <a:xfrm>
              <a:off x="2007531" y="381585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9" name="立方体 268"/>
            <p:cNvSpPr/>
            <p:nvPr/>
          </p:nvSpPr>
          <p:spPr>
            <a:xfrm>
              <a:off x="2007531" y="413793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HVAC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0" name="立方体 269"/>
            <p:cNvSpPr/>
            <p:nvPr/>
          </p:nvSpPr>
          <p:spPr>
            <a:xfrm>
              <a:off x="2007531" y="446001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ATC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1" name="立方体 270"/>
            <p:cNvSpPr/>
            <p:nvPr/>
          </p:nvSpPr>
          <p:spPr>
            <a:xfrm>
              <a:off x="2007531" y="47820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2" name="立方体 271"/>
            <p:cNvSpPr/>
            <p:nvPr/>
          </p:nvSpPr>
          <p:spPr>
            <a:xfrm>
              <a:off x="2007531" y="510417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PIS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3" name="立方体 272"/>
            <p:cNvSpPr/>
            <p:nvPr/>
          </p:nvSpPr>
          <p:spPr>
            <a:xfrm>
              <a:off x="2007531" y="5426247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4" name="立方体 273"/>
            <p:cNvSpPr/>
            <p:nvPr/>
          </p:nvSpPr>
          <p:spPr>
            <a:xfrm>
              <a:off x="1224398" y="381585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5" name="立方体 274"/>
            <p:cNvSpPr/>
            <p:nvPr/>
          </p:nvSpPr>
          <p:spPr>
            <a:xfrm>
              <a:off x="1224398" y="413793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ERM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6" name="立方体 275"/>
            <p:cNvSpPr/>
            <p:nvPr/>
          </p:nvSpPr>
          <p:spPr>
            <a:xfrm>
              <a:off x="5009745" y="31716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RPT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7" name="立方体 276"/>
            <p:cNvSpPr/>
            <p:nvPr/>
          </p:nvSpPr>
          <p:spPr>
            <a:xfrm>
              <a:off x="5397301" y="349377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RIOM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8" name="立方体 277"/>
            <p:cNvSpPr/>
            <p:nvPr/>
          </p:nvSpPr>
          <p:spPr>
            <a:xfrm>
              <a:off x="5397301" y="381585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rgbClr val="22FCFE">
                    <a:alpha val="50000"/>
                  </a:srgb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9" name="立方体 278"/>
            <p:cNvSpPr/>
            <p:nvPr/>
          </p:nvSpPr>
          <p:spPr>
            <a:xfrm>
              <a:off x="5397301" y="413793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HVAC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0" name="立方体 279"/>
            <p:cNvSpPr/>
            <p:nvPr/>
          </p:nvSpPr>
          <p:spPr>
            <a:xfrm>
              <a:off x="5397301" y="446001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1" name="立方体 280"/>
            <p:cNvSpPr/>
            <p:nvPr/>
          </p:nvSpPr>
          <p:spPr>
            <a:xfrm>
              <a:off x="5397301" y="4782090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EDCU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282" name="组合 281"/>
            <p:cNvGrpSpPr/>
            <p:nvPr/>
          </p:nvGrpSpPr>
          <p:grpSpPr>
            <a:xfrm>
              <a:off x="1309465" y="3429000"/>
              <a:ext cx="267488" cy="325264"/>
              <a:chOff x="2765172" y="5181050"/>
              <a:chExt cx="1028105" cy="1250173"/>
            </a:xfrm>
          </p:grpSpPr>
          <p:sp>
            <p:nvSpPr>
              <p:cNvPr id="306" name="任意多边形: 形状 305"/>
              <p:cNvSpPr/>
              <p:nvPr/>
            </p:nvSpPr>
            <p:spPr>
              <a:xfrm flipH="1">
                <a:off x="3020227" y="6105412"/>
                <a:ext cx="597173" cy="280913"/>
              </a:xfrm>
              <a:custGeom>
                <a:avLst/>
                <a:gdLst>
                  <a:gd name="connsiteX0" fmla="*/ 596987 w 597172"/>
                  <a:gd name="connsiteY0" fmla="*/ 139154 h 280913"/>
                  <a:gd name="connsiteX1" fmla="*/ 596057 w 597172"/>
                  <a:gd name="connsiteY1" fmla="*/ 147898 h 280913"/>
                  <a:gd name="connsiteX2" fmla="*/ 595127 w 597172"/>
                  <a:gd name="connsiteY2" fmla="*/ 152549 h 280913"/>
                  <a:gd name="connsiteX3" fmla="*/ 593267 w 597172"/>
                  <a:gd name="connsiteY3" fmla="*/ 159246 h 280913"/>
                  <a:gd name="connsiteX4" fmla="*/ 591592 w 597172"/>
                  <a:gd name="connsiteY4" fmla="*/ 163897 h 280913"/>
                  <a:gd name="connsiteX5" fmla="*/ 588802 w 597172"/>
                  <a:gd name="connsiteY5" fmla="*/ 169850 h 280913"/>
                  <a:gd name="connsiteX6" fmla="*/ 586383 w 597172"/>
                  <a:gd name="connsiteY6" fmla="*/ 174315 h 280913"/>
                  <a:gd name="connsiteX7" fmla="*/ 582291 w 597172"/>
                  <a:gd name="connsiteY7" fmla="*/ 180454 h 280913"/>
                  <a:gd name="connsiteX8" fmla="*/ 579314 w 597172"/>
                  <a:gd name="connsiteY8" fmla="*/ 184361 h 280913"/>
                  <a:gd name="connsiteX9" fmla="*/ 570012 w 597172"/>
                  <a:gd name="connsiteY9" fmla="*/ 194407 h 280913"/>
                  <a:gd name="connsiteX10" fmla="*/ 569640 w 597172"/>
                  <a:gd name="connsiteY10" fmla="*/ 194779 h 280913"/>
                  <a:gd name="connsiteX11" fmla="*/ 550479 w 597172"/>
                  <a:gd name="connsiteY11" fmla="*/ 208917 h 280913"/>
                  <a:gd name="connsiteX12" fmla="*/ 547502 w 597172"/>
                  <a:gd name="connsiteY12" fmla="*/ 210778 h 280913"/>
                  <a:gd name="connsiteX13" fmla="*/ 530015 w 597172"/>
                  <a:gd name="connsiteY13" fmla="*/ 219521 h 280913"/>
                  <a:gd name="connsiteX14" fmla="*/ 523690 w 597172"/>
                  <a:gd name="connsiteY14" fmla="*/ 221940 h 280913"/>
                  <a:gd name="connsiteX15" fmla="*/ 511225 w 597172"/>
                  <a:gd name="connsiteY15" fmla="*/ 226405 h 280913"/>
                  <a:gd name="connsiteX16" fmla="*/ 481646 w 597172"/>
                  <a:gd name="connsiteY16" fmla="*/ 233846 h 280913"/>
                  <a:gd name="connsiteX17" fmla="*/ 471786 w 597172"/>
                  <a:gd name="connsiteY17" fmla="*/ 235520 h 280913"/>
                  <a:gd name="connsiteX18" fmla="*/ 458205 w 597172"/>
                  <a:gd name="connsiteY18" fmla="*/ 237381 h 280913"/>
                  <a:gd name="connsiteX19" fmla="*/ 445927 w 597172"/>
                  <a:gd name="connsiteY19" fmla="*/ 238497 h 280913"/>
                  <a:gd name="connsiteX20" fmla="*/ 433835 w 597172"/>
                  <a:gd name="connsiteY20" fmla="*/ 239241 h 280913"/>
                  <a:gd name="connsiteX21" fmla="*/ 420440 w 597172"/>
                  <a:gd name="connsiteY21" fmla="*/ 239613 h 280913"/>
                  <a:gd name="connsiteX22" fmla="*/ 407976 w 597172"/>
                  <a:gd name="connsiteY22" fmla="*/ 239613 h 280913"/>
                  <a:gd name="connsiteX23" fmla="*/ 394581 w 597172"/>
                  <a:gd name="connsiteY23" fmla="*/ 239241 h 280913"/>
                  <a:gd name="connsiteX24" fmla="*/ 380256 w 597172"/>
                  <a:gd name="connsiteY24" fmla="*/ 238497 h 280913"/>
                  <a:gd name="connsiteX25" fmla="*/ 367606 w 597172"/>
                  <a:gd name="connsiteY25" fmla="*/ 237381 h 280913"/>
                  <a:gd name="connsiteX26" fmla="*/ 350119 w 597172"/>
                  <a:gd name="connsiteY26" fmla="*/ 235334 h 280913"/>
                  <a:gd name="connsiteX27" fmla="*/ 338213 w 597172"/>
                  <a:gd name="connsiteY27" fmla="*/ 233660 h 280913"/>
                  <a:gd name="connsiteX28" fmla="*/ 314586 w 597172"/>
                  <a:gd name="connsiteY28" fmla="*/ 229567 h 280913"/>
                  <a:gd name="connsiteX29" fmla="*/ 305284 w 597172"/>
                  <a:gd name="connsiteY29" fmla="*/ 227707 h 280913"/>
                  <a:gd name="connsiteX30" fmla="*/ 267333 w 597172"/>
                  <a:gd name="connsiteY30" fmla="*/ 218405 h 280913"/>
                  <a:gd name="connsiteX31" fmla="*/ 260636 w 597172"/>
                  <a:gd name="connsiteY31" fmla="*/ 216359 h 280913"/>
                  <a:gd name="connsiteX32" fmla="*/ 210034 w 597172"/>
                  <a:gd name="connsiteY32" fmla="*/ 199244 h 280913"/>
                  <a:gd name="connsiteX33" fmla="*/ 201849 w 597172"/>
                  <a:gd name="connsiteY33" fmla="*/ 195895 h 280913"/>
                  <a:gd name="connsiteX34" fmla="*/ 175804 w 597172"/>
                  <a:gd name="connsiteY34" fmla="*/ 184547 h 280913"/>
                  <a:gd name="connsiteX35" fmla="*/ 166130 w 597172"/>
                  <a:gd name="connsiteY35" fmla="*/ 180082 h 280913"/>
                  <a:gd name="connsiteX36" fmla="*/ 133574 w 597172"/>
                  <a:gd name="connsiteY36" fmla="*/ 162967 h 280913"/>
                  <a:gd name="connsiteX37" fmla="*/ 187 w 597172"/>
                  <a:gd name="connsiteY37" fmla="*/ 0 h 280913"/>
                  <a:gd name="connsiteX38" fmla="*/ 1 w 597172"/>
                  <a:gd name="connsiteY38" fmla="*/ 42602 h 280913"/>
                  <a:gd name="connsiteX39" fmla="*/ 133388 w 597172"/>
                  <a:gd name="connsiteY39" fmla="*/ 205569 h 280913"/>
                  <a:gd name="connsiteX40" fmla="*/ 165944 w 597172"/>
                  <a:gd name="connsiteY40" fmla="*/ 222684 h 280913"/>
                  <a:gd name="connsiteX41" fmla="*/ 175618 w 597172"/>
                  <a:gd name="connsiteY41" fmla="*/ 227149 h 280913"/>
                  <a:gd name="connsiteX42" fmla="*/ 201663 w 597172"/>
                  <a:gd name="connsiteY42" fmla="*/ 238497 h 280913"/>
                  <a:gd name="connsiteX43" fmla="*/ 207616 w 597172"/>
                  <a:gd name="connsiteY43" fmla="*/ 241102 h 280913"/>
                  <a:gd name="connsiteX44" fmla="*/ 209848 w 597172"/>
                  <a:gd name="connsiteY44" fmla="*/ 241846 h 280913"/>
                  <a:gd name="connsiteX45" fmla="*/ 260450 w 597172"/>
                  <a:gd name="connsiteY45" fmla="*/ 258961 h 280913"/>
                  <a:gd name="connsiteX46" fmla="*/ 264171 w 597172"/>
                  <a:gd name="connsiteY46" fmla="*/ 260263 h 280913"/>
                  <a:gd name="connsiteX47" fmla="*/ 267147 w 597172"/>
                  <a:gd name="connsiteY47" fmla="*/ 261007 h 280913"/>
                  <a:gd name="connsiteX48" fmla="*/ 305098 w 597172"/>
                  <a:gd name="connsiteY48" fmla="*/ 270309 h 280913"/>
                  <a:gd name="connsiteX49" fmla="*/ 307517 w 597172"/>
                  <a:gd name="connsiteY49" fmla="*/ 270867 h 280913"/>
                  <a:gd name="connsiteX50" fmla="*/ 314586 w 597172"/>
                  <a:gd name="connsiteY50" fmla="*/ 272169 h 280913"/>
                  <a:gd name="connsiteX51" fmla="*/ 338026 w 597172"/>
                  <a:gd name="connsiteY51" fmla="*/ 276262 h 280913"/>
                  <a:gd name="connsiteX52" fmla="*/ 343607 w 597172"/>
                  <a:gd name="connsiteY52" fmla="*/ 277192 h 280913"/>
                  <a:gd name="connsiteX53" fmla="*/ 350119 w 597172"/>
                  <a:gd name="connsiteY53" fmla="*/ 277937 h 280913"/>
                  <a:gd name="connsiteX54" fmla="*/ 367606 w 597172"/>
                  <a:gd name="connsiteY54" fmla="*/ 279983 h 280913"/>
                  <a:gd name="connsiteX55" fmla="*/ 375047 w 597172"/>
                  <a:gd name="connsiteY55" fmla="*/ 280913 h 280913"/>
                  <a:gd name="connsiteX56" fmla="*/ 380443 w 597172"/>
                  <a:gd name="connsiteY56" fmla="*/ 281285 h 280913"/>
                  <a:gd name="connsiteX57" fmla="*/ 394767 w 597172"/>
                  <a:gd name="connsiteY57" fmla="*/ 282029 h 280913"/>
                  <a:gd name="connsiteX58" fmla="*/ 403139 w 597172"/>
                  <a:gd name="connsiteY58" fmla="*/ 282401 h 280913"/>
                  <a:gd name="connsiteX59" fmla="*/ 428812 w 597172"/>
                  <a:gd name="connsiteY59" fmla="*/ 282401 h 280913"/>
                  <a:gd name="connsiteX60" fmla="*/ 434021 w 597172"/>
                  <a:gd name="connsiteY60" fmla="*/ 282029 h 280913"/>
                  <a:gd name="connsiteX61" fmla="*/ 446113 w 597172"/>
                  <a:gd name="connsiteY61" fmla="*/ 281285 h 280913"/>
                  <a:gd name="connsiteX62" fmla="*/ 453740 w 597172"/>
                  <a:gd name="connsiteY62" fmla="*/ 280727 h 280913"/>
                  <a:gd name="connsiteX63" fmla="*/ 458577 w 597172"/>
                  <a:gd name="connsiteY63" fmla="*/ 279983 h 280913"/>
                  <a:gd name="connsiteX64" fmla="*/ 472158 w 597172"/>
                  <a:gd name="connsiteY64" fmla="*/ 278123 h 280913"/>
                  <a:gd name="connsiteX65" fmla="*/ 479413 w 597172"/>
                  <a:gd name="connsiteY65" fmla="*/ 277192 h 280913"/>
                  <a:gd name="connsiteX66" fmla="*/ 482204 w 597172"/>
                  <a:gd name="connsiteY66" fmla="*/ 276448 h 280913"/>
                  <a:gd name="connsiteX67" fmla="*/ 511783 w 597172"/>
                  <a:gd name="connsiteY67" fmla="*/ 269007 h 280913"/>
                  <a:gd name="connsiteX68" fmla="*/ 513272 w 597172"/>
                  <a:gd name="connsiteY68" fmla="*/ 268635 h 280913"/>
                  <a:gd name="connsiteX69" fmla="*/ 524248 w 597172"/>
                  <a:gd name="connsiteY69" fmla="*/ 264542 h 280913"/>
                  <a:gd name="connsiteX70" fmla="*/ 530573 w 597172"/>
                  <a:gd name="connsiteY70" fmla="*/ 262124 h 280913"/>
                  <a:gd name="connsiteX71" fmla="*/ 548060 w 597172"/>
                  <a:gd name="connsiteY71" fmla="*/ 253380 h 280913"/>
                  <a:gd name="connsiteX72" fmla="*/ 549735 w 597172"/>
                  <a:gd name="connsiteY72" fmla="*/ 252264 h 280913"/>
                  <a:gd name="connsiteX73" fmla="*/ 550851 w 597172"/>
                  <a:gd name="connsiteY73" fmla="*/ 251333 h 280913"/>
                  <a:gd name="connsiteX74" fmla="*/ 570012 w 597172"/>
                  <a:gd name="connsiteY74" fmla="*/ 237195 h 280913"/>
                  <a:gd name="connsiteX75" fmla="*/ 570384 w 597172"/>
                  <a:gd name="connsiteY75" fmla="*/ 236823 h 280913"/>
                  <a:gd name="connsiteX76" fmla="*/ 579686 w 597172"/>
                  <a:gd name="connsiteY76" fmla="*/ 226777 h 280913"/>
                  <a:gd name="connsiteX77" fmla="*/ 580616 w 597172"/>
                  <a:gd name="connsiteY77" fmla="*/ 225661 h 280913"/>
                  <a:gd name="connsiteX78" fmla="*/ 582663 w 597172"/>
                  <a:gd name="connsiteY78" fmla="*/ 222684 h 280913"/>
                  <a:gd name="connsiteX79" fmla="*/ 586755 w 597172"/>
                  <a:gd name="connsiteY79" fmla="*/ 216545 h 280913"/>
                  <a:gd name="connsiteX80" fmla="*/ 587872 w 597172"/>
                  <a:gd name="connsiteY80" fmla="*/ 214871 h 280913"/>
                  <a:gd name="connsiteX81" fmla="*/ 589174 w 597172"/>
                  <a:gd name="connsiteY81" fmla="*/ 212080 h 280913"/>
                  <a:gd name="connsiteX82" fmla="*/ 591964 w 597172"/>
                  <a:gd name="connsiteY82" fmla="*/ 206127 h 280913"/>
                  <a:gd name="connsiteX83" fmla="*/ 593081 w 597172"/>
                  <a:gd name="connsiteY83" fmla="*/ 203894 h 280913"/>
                  <a:gd name="connsiteX84" fmla="*/ 593825 w 597172"/>
                  <a:gd name="connsiteY84" fmla="*/ 201290 h 280913"/>
                  <a:gd name="connsiteX85" fmla="*/ 595685 w 597172"/>
                  <a:gd name="connsiteY85" fmla="*/ 194593 h 280913"/>
                  <a:gd name="connsiteX86" fmla="*/ 596429 w 597172"/>
                  <a:gd name="connsiteY86" fmla="*/ 191802 h 280913"/>
                  <a:gd name="connsiteX87" fmla="*/ 596615 w 597172"/>
                  <a:gd name="connsiteY87" fmla="*/ 189942 h 280913"/>
                  <a:gd name="connsiteX88" fmla="*/ 597545 w 597172"/>
                  <a:gd name="connsiteY88" fmla="*/ 181198 h 280913"/>
                  <a:gd name="connsiteX89" fmla="*/ 597918 w 597172"/>
                  <a:gd name="connsiteY89" fmla="*/ 178408 h 280913"/>
                  <a:gd name="connsiteX90" fmla="*/ 597918 w 597172"/>
                  <a:gd name="connsiteY90" fmla="*/ 176361 h 280913"/>
                  <a:gd name="connsiteX91" fmla="*/ 598104 w 597172"/>
                  <a:gd name="connsiteY91" fmla="*/ 133759 h 280913"/>
                  <a:gd name="connsiteX92" fmla="*/ 596987 w 597172"/>
                  <a:gd name="connsiteY92" fmla="*/ 139154 h 280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597172" h="280913">
                    <a:moveTo>
                      <a:pt x="596987" y="139154"/>
                    </a:moveTo>
                    <a:cubicBezTo>
                      <a:pt x="596801" y="142131"/>
                      <a:pt x="596429" y="145107"/>
                      <a:pt x="596057" y="147898"/>
                    </a:cubicBezTo>
                    <a:cubicBezTo>
                      <a:pt x="595871" y="149386"/>
                      <a:pt x="595499" y="151061"/>
                      <a:pt x="595127" y="152549"/>
                    </a:cubicBezTo>
                    <a:cubicBezTo>
                      <a:pt x="594569" y="154781"/>
                      <a:pt x="594011" y="157014"/>
                      <a:pt x="593267" y="159246"/>
                    </a:cubicBezTo>
                    <a:cubicBezTo>
                      <a:pt x="592709" y="160920"/>
                      <a:pt x="592151" y="162409"/>
                      <a:pt x="591592" y="163897"/>
                    </a:cubicBezTo>
                    <a:cubicBezTo>
                      <a:pt x="590848" y="165943"/>
                      <a:pt x="589732" y="167990"/>
                      <a:pt x="588802" y="169850"/>
                    </a:cubicBezTo>
                    <a:cubicBezTo>
                      <a:pt x="588058" y="171338"/>
                      <a:pt x="587314" y="172827"/>
                      <a:pt x="586383" y="174315"/>
                    </a:cubicBezTo>
                    <a:cubicBezTo>
                      <a:pt x="585081" y="176361"/>
                      <a:pt x="583779" y="178408"/>
                      <a:pt x="582291" y="180454"/>
                    </a:cubicBezTo>
                    <a:cubicBezTo>
                      <a:pt x="581361" y="181756"/>
                      <a:pt x="580430" y="183059"/>
                      <a:pt x="579314" y="184361"/>
                    </a:cubicBezTo>
                    <a:cubicBezTo>
                      <a:pt x="576524" y="187896"/>
                      <a:pt x="573547" y="191244"/>
                      <a:pt x="570012" y="194407"/>
                    </a:cubicBezTo>
                    <a:lnTo>
                      <a:pt x="569640" y="194779"/>
                    </a:lnTo>
                    <a:cubicBezTo>
                      <a:pt x="564059" y="199802"/>
                      <a:pt x="557734" y="204639"/>
                      <a:pt x="550479" y="208917"/>
                    </a:cubicBezTo>
                    <a:cubicBezTo>
                      <a:pt x="549548" y="209476"/>
                      <a:pt x="548618" y="210220"/>
                      <a:pt x="547502" y="210778"/>
                    </a:cubicBezTo>
                    <a:cubicBezTo>
                      <a:pt x="542107" y="213940"/>
                      <a:pt x="536154" y="216917"/>
                      <a:pt x="530015" y="219521"/>
                    </a:cubicBezTo>
                    <a:cubicBezTo>
                      <a:pt x="527968" y="220452"/>
                      <a:pt x="525736" y="221196"/>
                      <a:pt x="523690" y="221940"/>
                    </a:cubicBezTo>
                    <a:cubicBezTo>
                      <a:pt x="519597" y="223614"/>
                      <a:pt x="515504" y="225103"/>
                      <a:pt x="511225" y="226405"/>
                    </a:cubicBezTo>
                    <a:cubicBezTo>
                      <a:pt x="501923" y="229381"/>
                      <a:pt x="491878" y="231800"/>
                      <a:pt x="481646" y="233846"/>
                    </a:cubicBezTo>
                    <a:cubicBezTo>
                      <a:pt x="478297" y="234404"/>
                      <a:pt x="475134" y="234962"/>
                      <a:pt x="471786" y="235520"/>
                    </a:cubicBezTo>
                    <a:cubicBezTo>
                      <a:pt x="467321" y="236265"/>
                      <a:pt x="462856" y="236823"/>
                      <a:pt x="458205" y="237381"/>
                    </a:cubicBezTo>
                    <a:lnTo>
                      <a:pt x="445927" y="238497"/>
                    </a:lnTo>
                    <a:cubicBezTo>
                      <a:pt x="441834" y="238869"/>
                      <a:pt x="437927" y="239055"/>
                      <a:pt x="433835" y="239241"/>
                    </a:cubicBezTo>
                    <a:cubicBezTo>
                      <a:pt x="429370" y="239427"/>
                      <a:pt x="424905" y="239613"/>
                      <a:pt x="420440" y="239613"/>
                    </a:cubicBezTo>
                    <a:cubicBezTo>
                      <a:pt x="416347" y="239613"/>
                      <a:pt x="412068" y="239799"/>
                      <a:pt x="407976" y="239613"/>
                    </a:cubicBezTo>
                    <a:cubicBezTo>
                      <a:pt x="403511" y="239613"/>
                      <a:pt x="399046" y="239427"/>
                      <a:pt x="394581" y="239241"/>
                    </a:cubicBezTo>
                    <a:cubicBezTo>
                      <a:pt x="389744" y="239055"/>
                      <a:pt x="385093" y="238869"/>
                      <a:pt x="380256" y="238497"/>
                    </a:cubicBezTo>
                    <a:cubicBezTo>
                      <a:pt x="375978" y="238125"/>
                      <a:pt x="371699" y="237753"/>
                      <a:pt x="367606" y="237381"/>
                    </a:cubicBezTo>
                    <a:cubicBezTo>
                      <a:pt x="361839" y="236823"/>
                      <a:pt x="356072" y="236265"/>
                      <a:pt x="350119" y="235334"/>
                    </a:cubicBezTo>
                    <a:cubicBezTo>
                      <a:pt x="346212" y="234776"/>
                      <a:pt x="342119" y="234218"/>
                      <a:pt x="338213" y="233660"/>
                    </a:cubicBezTo>
                    <a:cubicBezTo>
                      <a:pt x="330399" y="232544"/>
                      <a:pt x="322586" y="231056"/>
                      <a:pt x="314586" y="229567"/>
                    </a:cubicBezTo>
                    <a:cubicBezTo>
                      <a:pt x="311423" y="229009"/>
                      <a:pt x="308447" y="228451"/>
                      <a:pt x="305284" y="227707"/>
                    </a:cubicBezTo>
                    <a:cubicBezTo>
                      <a:pt x="292634" y="225103"/>
                      <a:pt x="279984" y="221940"/>
                      <a:pt x="267333" y="218405"/>
                    </a:cubicBezTo>
                    <a:cubicBezTo>
                      <a:pt x="265101" y="217847"/>
                      <a:pt x="262868" y="217103"/>
                      <a:pt x="260636" y="216359"/>
                    </a:cubicBezTo>
                    <a:cubicBezTo>
                      <a:pt x="243707" y="211336"/>
                      <a:pt x="226777" y="205755"/>
                      <a:pt x="210034" y="199244"/>
                    </a:cubicBezTo>
                    <a:cubicBezTo>
                      <a:pt x="207244" y="198127"/>
                      <a:pt x="204639" y="197011"/>
                      <a:pt x="201849" y="195895"/>
                    </a:cubicBezTo>
                    <a:cubicBezTo>
                      <a:pt x="193105" y="192360"/>
                      <a:pt x="184361" y="188454"/>
                      <a:pt x="175804" y="184547"/>
                    </a:cubicBezTo>
                    <a:cubicBezTo>
                      <a:pt x="172641" y="183059"/>
                      <a:pt x="169293" y="181570"/>
                      <a:pt x="166130" y="180082"/>
                    </a:cubicBezTo>
                    <a:cubicBezTo>
                      <a:pt x="155154" y="174687"/>
                      <a:pt x="144178" y="169106"/>
                      <a:pt x="133574" y="162967"/>
                    </a:cubicBezTo>
                    <a:cubicBezTo>
                      <a:pt x="46881" y="112923"/>
                      <a:pt x="1" y="51718"/>
                      <a:pt x="187" y="0"/>
                    </a:cubicBezTo>
                    <a:lnTo>
                      <a:pt x="1" y="42602"/>
                    </a:lnTo>
                    <a:cubicBezTo>
                      <a:pt x="-185" y="94320"/>
                      <a:pt x="46695" y="155525"/>
                      <a:pt x="133388" y="205569"/>
                    </a:cubicBezTo>
                    <a:cubicBezTo>
                      <a:pt x="143992" y="211708"/>
                      <a:pt x="154968" y="217289"/>
                      <a:pt x="165944" y="222684"/>
                    </a:cubicBezTo>
                    <a:cubicBezTo>
                      <a:pt x="169107" y="224172"/>
                      <a:pt x="172269" y="225661"/>
                      <a:pt x="175618" y="227149"/>
                    </a:cubicBezTo>
                    <a:cubicBezTo>
                      <a:pt x="184175" y="231056"/>
                      <a:pt x="192919" y="234962"/>
                      <a:pt x="201663" y="238497"/>
                    </a:cubicBezTo>
                    <a:cubicBezTo>
                      <a:pt x="203709" y="239241"/>
                      <a:pt x="205569" y="240357"/>
                      <a:pt x="207616" y="241102"/>
                    </a:cubicBezTo>
                    <a:cubicBezTo>
                      <a:pt x="208360" y="241474"/>
                      <a:pt x="209104" y="241660"/>
                      <a:pt x="209848" y="241846"/>
                    </a:cubicBezTo>
                    <a:cubicBezTo>
                      <a:pt x="226405" y="248357"/>
                      <a:pt x="243335" y="253938"/>
                      <a:pt x="260450" y="258961"/>
                    </a:cubicBezTo>
                    <a:cubicBezTo>
                      <a:pt x="261752" y="259333"/>
                      <a:pt x="262868" y="259891"/>
                      <a:pt x="264171" y="260263"/>
                    </a:cubicBezTo>
                    <a:cubicBezTo>
                      <a:pt x="265101" y="260635"/>
                      <a:pt x="266217" y="260635"/>
                      <a:pt x="267147" y="261007"/>
                    </a:cubicBezTo>
                    <a:cubicBezTo>
                      <a:pt x="279797" y="264542"/>
                      <a:pt x="292448" y="267705"/>
                      <a:pt x="305098" y="270309"/>
                    </a:cubicBezTo>
                    <a:cubicBezTo>
                      <a:pt x="305842" y="270495"/>
                      <a:pt x="306773" y="270681"/>
                      <a:pt x="307517" y="270867"/>
                    </a:cubicBezTo>
                    <a:cubicBezTo>
                      <a:pt x="309935" y="271425"/>
                      <a:pt x="312168" y="271611"/>
                      <a:pt x="314586" y="272169"/>
                    </a:cubicBezTo>
                    <a:cubicBezTo>
                      <a:pt x="322400" y="273658"/>
                      <a:pt x="330213" y="275146"/>
                      <a:pt x="338026" y="276262"/>
                    </a:cubicBezTo>
                    <a:cubicBezTo>
                      <a:pt x="339887" y="276634"/>
                      <a:pt x="341747" y="277006"/>
                      <a:pt x="343607" y="277192"/>
                    </a:cubicBezTo>
                    <a:cubicBezTo>
                      <a:pt x="345840" y="277564"/>
                      <a:pt x="347886" y="277564"/>
                      <a:pt x="350119" y="277937"/>
                    </a:cubicBezTo>
                    <a:cubicBezTo>
                      <a:pt x="355886" y="278681"/>
                      <a:pt x="361839" y="279425"/>
                      <a:pt x="367606" y="279983"/>
                    </a:cubicBezTo>
                    <a:cubicBezTo>
                      <a:pt x="370024" y="280169"/>
                      <a:pt x="372629" y="280541"/>
                      <a:pt x="375047" y="280913"/>
                    </a:cubicBezTo>
                    <a:cubicBezTo>
                      <a:pt x="376908" y="281099"/>
                      <a:pt x="378582" y="281099"/>
                      <a:pt x="380443" y="281285"/>
                    </a:cubicBezTo>
                    <a:cubicBezTo>
                      <a:pt x="385279" y="281657"/>
                      <a:pt x="390116" y="281843"/>
                      <a:pt x="394767" y="282029"/>
                    </a:cubicBezTo>
                    <a:cubicBezTo>
                      <a:pt x="397558" y="282215"/>
                      <a:pt x="400348" y="282401"/>
                      <a:pt x="403139" y="282401"/>
                    </a:cubicBezTo>
                    <a:lnTo>
                      <a:pt x="428812" y="282401"/>
                    </a:lnTo>
                    <a:cubicBezTo>
                      <a:pt x="430486" y="282401"/>
                      <a:pt x="432160" y="282215"/>
                      <a:pt x="434021" y="282029"/>
                    </a:cubicBezTo>
                    <a:cubicBezTo>
                      <a:pt x="438113" y="281843"/>
                      <a:pt x="442206" y="281471"/>
                      <a:pt x="446113" y="281285"/>
                    </a:cubicBezTo>
                    <a:cubicBezTo>
                      <a:pt x="448531" y="281099"/>
                      <a:pt x="451136" y="281099"/>
                      <a:pt x="453740" y="280727"/>
                    </a:cubicBezTo>
                    <a:cubicBezTo>
                      <a:pt x="455415" y="280541"/>
                      <a:pt x="456903" y="280169"/>
                      <a:pt x="458577" y="279983"/>
                    </a:cubicBezTo>
                    <a:cubicBezTo>
                      <a:pt x="463228" y="279425"/>
                      <a:pt x="467693" y="278867"/>
                      <a:pt x="472158" y="278123"/>
                    </a:cubicBezTo>
                    <a:cubicBezTo>
                      <a:pt x="474576" y="277750"/>
                      <a:pt x="476995" y="277564"/>
                      <a:pt x="479413" y="277192"/>
                    </a:cubicBezTo>
                    <a:cubicBezTo>
                      <a:pt x="480343" y="277006"/>
                      <a:pt x="481273" y="276634"/>
                      <a:pt x="482204" y="276448"/>
                    </a:cubicBezTo>
                    <a:cubicBezTo>
                      <a:pt x="492622" y="274402"/>
                      <a:pt x="502482" y="271983"/>
                      <a:pt x="511783" y="269007"/>
                    </a:cubicBezTo>
                    <a:cubicBezTo>
                      <a:pt x="512155" y="268821"/>
                      <a:pt x="512713" y="268821"/>
                      <a:pt x="513272" y="268635"/>
                    </a:cubicBezTo>
                    <a:cubicBezTo>
                      <a:pt x="516992" y="267333"/>
                      <a:pt x="520527" y="265844"/>
                      <a:pt x="524248" y="264542"/>
                    </a:cubicBezTo>
                    <a:cubicBezTo>
                      <a:pt x="526294" y="263798"/>
                      <a:pt x="528526" y="263054"/>
                      <a:pt x="530573" y="262124"/>
                    </a:cubicBezTo>
                    <a:cubicBezTo>
                      <a:pt x="536712" y="259519"/>
                      <a:pt x="542479" y="256543"/>
                      <a:pt x="548060" y="253380"/>
                    </a:cubicBezTo>
                    <a:lnTo>
                      <a:pt x="549735" y="252264"/>
                    </a:lnTo>
                    <a:cubicBezTo>
                      <a:pt x="550107" y="252078"/>
                      <a:pt x="550479" y="251706"/>
                      <a:pt x="550851" y="251333"/>
                    </a:cubicBezTo>
                    <a:cubicBezTo>
                      <a:pt x="558106" y="246869"/>
                      <a:pt x="564617" y="242218"/>
                      <a:pt x="570012" y="237195"/>
                    </a:cubicBezTo>
                    <a:lnTo>
                      <a:pt x="570384" y="236823"/>
                    </a:lnTo>
                    <a:cubicBezTo>
                      <a:pt x="573919" y="233660"/>
                      <a:pt x="576896" y="230312"/>
                      <a:pt x="579686" y="226777"/>
                    </a:cubicBezTo>
                    <a:cubicBezTo>
                      <a:pt x="580058" y="226405"/>
                      <a:pt x="580430" y="226033"/>
                      <a:pt x="580616" y="225661"/>
                    </a:cubicBezTo>
                    <a:cubicBezTo>
                      <a:pt x="581361" y="224730"/>
                      <a:pt x="581919" y="223614"/>
                      <a:pt x="582663" y="222684"/>
                    </a:cubicBezTo>
                    <a:cubicBezTo>
                      <a:pt x="584151" y="220638"/>
                      <a:pt x="585453" y="218591"/>
                      <a:pt x="586755" y="216545"/>
                    </a:cubicBezTo>
                    <a:lnTo>
                      <a:pt x="587872" y="214871"/>
                    </a:lnTo>
                    <a:cubicBezTo>
                      <a:pt x="588430" y="213940"/>
                      <a:pt x="588802" y="213010"/>
                      <a:pt x="589174" y="212080"/>
                    </a:cubicBezTo>
                    <a:cubicBezTo>
                      <a:pt x="590104" y="210034"/>
                      <a:pt x="591220" y="208173"/>
                      <a:pt x="591964" y="206127"/>
                    </a:cubicBezTo>
                    <a:lnTo>
                      <a:pt x="593081" y="203894"/>
                    </a:lnTo>
                    <a:cubicBezTo>
                      <a:pt x="593453" y="203150"/>
                      <a:pt x="593453" y="202220"/>
                      <a:pt x="593825" y="201290"/>
                    </a:cubicBezTo>
                    <a:cubicBezTo>
                      <a:pt x="594569" y="199058"/>
                      <a:pt x="595127" y="196825"/>
                      <a:pt x="595685" y="194593"/>
                    </a:cubicBezTo>
                    <a:cubicBezTo>
                      <a:pt x="595871" y="193663"/>
                      <a:pt x="596243" y="192732"/>
                      <a:pt x="596429" y="191802"/>
                    </a:cubicBezTo>
                    <a:cubicBezTo>
                      <a:pt x="596615" y="191244"/>
                      <a:pt x="596615" y="190500"/>
                      <a:pt x="596615" y="189942"/>
                    </a:cubicBezTo>
                    <a:cubicBezTo>
                      <a:pt x="597173" y="187151"/>
                      <a:pt x="597359" y="184175"/>
                      <a:pt x="597545" y="181198"/>
                    </a:cubicBezTo>
                    <a:cubicBezTo>
                      <a:pt x="597545" y="180268"/>
                      <a:pt x="597918" y="179338"/>
                      <a:pt x="597918" y="178408"/>
                    </a:cubicBezTo>
                    <a:lnTo>
                      <a:pt x="597918" y="176361"/>
                    </a:lnTo>
                    <a:lnTo>
                      <a:pt x="598104" y="133759"/>
                    </a:lnTo>
                    <a:cubicBezTo>
                      <a:pt x="597359" y="135992"/>
                      <a:pt x="596987" y="137480"/>
                      <a:pt x="596987" y="1391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 flipH="1">
                <a:off x="3007390" y="6105784"/>
                <a:ext cx="623218" cy="293936"/>
              </a:xfrm>
              <a:custGeom>
                <a:avLst/>
                <a:gdLst>
                  <a:gd name="connsiteX0" fmla="*/ 424161 w 623217"/>
                  <a:gd name="connsiteY0" fmla="*/ 295238 h 293935"/>
                  <a:gd name="connsiteX1" fmla="*/ 415231 w 623217"/>
                  <a:gd name="connsiteY1" fmla="*/ 295238 h 293935"/>
                  <a:gd name="connsiteX2" fmla="*/ 406673 w 623217"/>
                  <a:gd name="connsiteY2" fmla="*/ 294680 h 293935"/>
                  <a:gd name="connsiteX3" fmla="*/ 391977 w 623217"/>
                  <a:gd name="connsiteY3" fmla="*/ 293936 h 293935"/>
                  <a:gd name="connsiteX4" fmla="*/ 378954 w 623217"/>
                  <a:gd name="connsiteY4" fmla="*/ 292819 h 293935"/>
                  <a:gd name="connsiteX5" fmla="*/ 361095 w 623217"/>
                  <a:gd name="connsiteY5" fmla="*/ 290773 h 293935"/>
                  <a:gd name="connsiteX6" fmla="*/ 350863 w 623217"/>
                  <a:gd name="connsiteY6" fmla="*/ 289471 h 293935"/>
                  <a:gd name="connsiteX7" fmla="*/ 324632 w 623217"/>
                  <a:gd name="connsiteY7" fmla="*/ 284820 h 293935"/>
                  <a:gd name="connsiteX8" fmla="*/ 314958 w 623217"/>
                  <a:gd name="connsiteY8" fmla="*/ 282959 h 293935"/>
                  <a:gd name="connsiteX9" fmla="*/ 276449 w 623217"/>
                  <a:gd name="connsiteY9" fmla="*/ 273472 h 293935"/>
                  <a:gd name="connsiteX10" fmla="*/ 270496 w 623217"/>
                  <a:gd name="connsiteY10" fmla="*/ 271797 h 293935"/>
                  <a:gd name="connsiteX11" fmla="*/ 218034 w 623217"/>
                  <a:gd name="connsiteY11" fmla="*/ 253938 h 293935"/>
                  <a:gd name="connsiteX12" fmla="*/ 211895 w 623217"/>
                  <a:gd name="connsiteY12" fmla="*/ 251520 h 293935"/>
                  <a:gd name="connsiteX13" fmla="*/ 183059 w 623217"/>
                  <a:gd name="connsiteY13" fmla="*/ 238869 h 293935"/>
                  <a:gd name="connsiteX14" fmla="*/ 173199 w 623217"/>
                  <a:gd name="connsiteY14" fmla="*/ 234218 h 293935"/>
                  <a:gd name="connsiteX15" fmla="*/ 139899 w 623217"/>
                  <a:gd name="connsiteY15" fmla="*/ 216731 h 293935"/>
                  <a:gd name="connsiteX16" fmla="*/ 0 w 623217"/>
                  <a:gd name="connsiteY16" fmla="*/ 42416 h 293935"/>
                  <a:gd name="connsiteX17" fmla="*/ 187 w 623217"/>
                  <a:gd name="connsiteY17" fmla="*/ 0 h 293935"/>
                  <a:gd name="connsiteX18" fmla="*/ 26231 w 623217"/>
                  <a:gd name="connsiteY18" fmla="*/ 0 h 293935"/>
                  <a:gd name="connsiteX19" fmla="*/ 153107 w 623217"/>
                  <a:gd name="connsiteY19" fmla="*/ 151619 h 293935"/>
                  <a:gd name="connsiteX20" fmla="*/ 184919 w 623217"/>
                  <a:gd name="connsiteY20" fmla="*/ 168362 h 293935"/>
                  <a:gd name="connsiteX21" fmla="*/ 192919 w 623217"/>
                  <a:gd name="connsiteY21" fmla="*/ 172083 h 293935"/>
                  <a:gd name="connsiteX22" fmla="*/ 219894 w 623217"/>
                  <a:gd name="connsiteY22" fmla="*/ 183803 h 293935"/>
                  <a:gd name="connsiteX23" fmla="*/ 227894 w 623217"/>
                  <a:gd name="connsiteY23" fmla="*/ 187151 h 293935"/>
                  <a:gd name="connsiteX24" fmla="*/ 277379 w 623217"/>
                  <a:gd name="connsiteY24" fmla="*/ 203894 h 293935"/>
                  <a:gd name="connsiteX25" fmla="*/ 283890 w 623217"/>
                  <a:gd name="connsiteY25" fmla="*/ 205755 h 293935"/>
                  <a:gd name="connsiteX26" fmla="*/ 321097 w 623217"/>
                  <a:gd name="connsiteY26" fmla="*/ 214871 h 293935"/>
                  <a:gd name="connsiteX27" fmla="*/ 330213 w 623217"/>
                  <a:gd name="connsiteY27" fmla="*/ 216731 h 293935"/>
                  <a:gd name="connsiteX28" fmla="*/ 353281 w 623217"/>
                  <a:gd name="connsiteY28" fmla="*/ 220824 h 293935"/>
                  <a:gd name="connsiteX29" fmla="*/ 364816 w 623217"/>
                  <a:gd name="connsiteY29" fmla="*/ 222498 h 293935"/>
                  <a:gd name="connsiteX30" fmla="*/ 381931 w 623217"/>
                  <a:gd name="connsiteY30" fmla="*/ 224358 h 293935"/>
                  <a:gd name="connsiteX31" fmla="*/ 394395 w 623217"/>
                  <a:gd name="connsiteY31" fmla="*/ 225475 h 293935"/>
                  <a:gd name="connsiteX32" fmla="*/ 408348 w 623217"/>
                  <a:gd name="connsiteY32" fmla="*/ 226219 h 293935"/>
                  <a:gd name="connsiteX33" fmla="*/ 421370 w 623217"/>
                  <a:gd name="connsiteY33" fmla="*/ 226591 h 293935"/>
                  <a:gd name="connsiteX34" fmla="*/ 433462 w 623217"/>
                  <a:gd name="connsiteY34" fmla="*/ 226591 h 293935"/>
                  <a:gd name="connsiteX35" fmla="*/ 446485 w 623217"/>
                  <a:gd name="connsiteY35" fmla="*/ 226219 h 293935"/>
                  <a:gd name="connsiteX36" fmla="*/ 458205 w 623217"/>
                  <a:gd name="connsiteY36" fmla="*/ 225475 h 293935"/>
                  <a:gd name="connsiteX37" fmla="*/ 470111 w 623217"/>
                  <a:gd name="connsiteY37" fmla="*/ 224358 h 293935"/>
                  <a:gd name="connsiteX38" fmla="*/ 483320 w 623217"/>
                  <a:gd name="connsiteY38" fmla="*/ 222498 h 293935"/>
                  <a:gd name="connsiteX39" fmla="*/ 492808 w 623217"/>
                  <a:gd name="connsiteY39" fmla="*/ 220824 h 293935"/>
                  <a:gd name="connsiteX40" fmla="*/ 520899 w 623217"/>
                  <a:gd name="connsiteY40" fmla="*/ 213754 h 293935"/>
                  <a:gd name="connsiteX41" fmla="*/ 532433 w 623217"/>
                  <a:gd name="connsiteY41" fmla="*/ 209476 h 293935"/>
                  <a:gd name="connsiteX42" fmla="*/ 538386 w 623217"/>
                  <a:gd name="connsiteY42" fmla="*/ 207243 h 293935"/>
                  <a:gd name="connsiteX43" fmla="*/ 554571 w 623217"/>
                  <a:gd name="connsiteY43" fmla="*/ 199244 h 293935"/>
                  <a:gd name="connsiteX44" fmla="*/ 564059 w 623217"/>
                  <a:gd name="connsiteY44" fmla="*/ 208731 h 293935"/>
                  <a:gd name="connsiteX45" fmla="*/ 557176 w 623217"/>
                  <a:gd name="connsiteY45" fmla="*/ 197569 h 293935"/>
                  <a:gd name="connsiteX46" fmla="*/ 574291 w 623217"/>
                  <a:gd name="connsiteY46" fmla="*/ 184919 h 293935"/>
                  <a:gd name="connsiteX47" fmla="*/ 582663 w 623217"/>
                  <a:gd name="connsiteY47" fmla="*/ 175989 h 293935"/>
                  <a:gd name="connsiteX48" fmla="*/ 584151 w 623217"/>
                  <a:gd name="connsiteY48" fmla="*/ 173943 h 293935"/>
                  <a:gd name="connsiteX49" fmla="*/ 588616 w 623217"/>
                  <a:gd name="connsiteY49" fmla="*/ 167432 h 293935"/>
                  <a:gd name="connsiteX50" fmla="*/ 590476 w 623217"/>
                  <a:gd name="connsiteY50" fmla="*/ 163897 h 293935"/>
                  <a:gd name="connsiteX51" fmla="*/ 592895 w 623217"/>
                  <a:gd name="connsiteY51" fmla="*/ 158688 h 293935"/>
                  <a:gd name="connsiteX52" fmla="*/ 594383 w 623217"/>
                  <a:gd name="connsiteY52" fmla="*/ 154781 h 293935"/>
                  <a:gd name="connsiteX53" fmla="*/ 596057 w 623217"/>
                  <a:gd name="connsiteY53" fmla="*/ 149200 h 293935"/>
                  <a:gd name="connsiteX54" fmla="*/ 596987 w 623217"/>
                  <a:gd name="connsiteY54" fmla="*/ 145293 h 293935"/>
                  <a:gd name="connsiteX55" fmla="*/ 597731 w 623217"/>
                  <a:gd name="connsiteY55" fmla="*/ 138038 h 293935"/>
                  <a:gd name="connsiteX56" fmla="*/ 598104 w 623217"/>
                  <a:gd name="connsiteY56" fmla="*/ 133945 h 293935"/>
                  <a:gd name="connsiteX57" fmla="*/ 624148 w 623217"/>
                  <a:gd name="connsiteY57" fmla="*/ 133945 h 293935"/>
                  <a:gd name="connsiteX58" fmla="*/ 623962 w 623217"/>
                  <a:gd name="connsiteY58" fmla="*/ 176361 h 293935"/>
                  <a:gd name="connsiteX59" fmla="*/ 623590 w 623217"/>
                  <a:gd name="connsiteY59" fmla="*/ 181756 h 293935"/>
                  <a:gd name="connsiteX60" fmla="*/ 622288 w 623217"/>
                  <a:gd name="connsiteY60" fmla="*/ 192360 h 293935"/>
                  <a:gd name="connsiteX61" fmla="*/ 621172 w 623217"/>
                  <a:gd name="connsiteY61" fmla="*/ 197383 h 293935"/>
                  <a:gd name="connsiteX62" fmla="*/ 618754 w 623217"/>
                  <a:gd name="connsiteY62" fmla="*/ 205569 h 293935"/>
                  <a:gd name="connsiteX63" fmla="*/ 618009 w 623217"/>
                  <a:gd name="connsiteY63" fmla="*/ 208359 h 293935"/>
                  <a:gd name="connsiteX64" fmla="*/ 616707 w 623217"/>
                  <a:gd name="connsiteY64" fmla="*/ 211150 h 293935"/>
                  <a:gd name="connsiteX65" fmla="*/ 613544 w 623217"/>
                  <a:gd name="connsiteY65" fmla="*/ 218033 h 293935"/>
                  <a:gd name="connsiteX66" fmla="*/ 612056 w 623217"/>
                  <a:gd name="connsiteY66" fmla="*/ 221382 h 293935"/>
                  <a:gd name="connsiteX67" fmla="*/ 610568 w 623217"/>
                  <a:gd name="connsiteY67" fmla="*/ 223614 h 293935"/>
                  <a:gd name="connsiteX68" fmla="*/ 605917 w 623217"/>
                  <a:gd name="connsiteY68" fmla="*/ 230497 h 293935"/>
                  <a:gd name="connsiteX69" fmla="*/ 603685 w 623217"/>
                  <a:gd name="connsiteY69" fmla="*/ 233846 h 293935"/>
                  <a:gd name="connsiteX70" fmla="*/ 591964 w 623217"/>
                  <a:gd name="connsiteY70" fmla="*/ 246497 h 293935"/>
                  <a:gd name="connsiteX71" fmla="*/ 570384 w 623217"/>
                  <a:gd name="connsiteY71" fmla="*/ 262682 h 293935"/>
                  <a:gd name="connsiteX72" fmla="*/ 560711 w 623217"/>
                  <a:gd name="connsiteY72" fmla="*/ 253380 h 293935"/>
                  <a:gd name="connsiteX73" fmla="*/ 567222 w 623217"/>
                  <a:gd name="connsiteY73" fmla="*/ 264728 h 293935"/>
                  <a:gd name="connsiteX74" fmla="*/ 548432 w 623217"/>
                  <a:gd name="connsiteY74" fmla="*/ 274216 h 293935"/>
                  <a:gd name="connsiteX75" fmla="*/ 543967 w 623217"/>
                  <a:gd name="connsiteY75" fmla="*/ 275890 h 293935"/>
                  <a:gd name="connsiteX76" fmla="*/ 538572 w 623217"/>
                  <a:gd name="connsiteY76" fmla="*/ 277936 h 293935"/>
                  <a:gd name="connsiteX77" fmla="*/ 530015 w 623217"/>
                  <a:gd name="connsiteY77" fmla="*/ 281099 h 293935"/>
                  <a:gd name="connsiteX78" fmla="*/ 497459 w 623217"/>
                  <a:gd name="connsiteY78" fmla="*/ 289285 h 293935"/>
                  <a:gd name="connsiteX79" fmla="*/ 494482 w 623217"/>
                  <a:gd name="connsiteY79" fmla="*/ 290029 h 293935"/>
                  <a:gd name="connsiteX80" fmla="*/ 489459 w 623217"/>
                  <a:gd name="connsiteY80" fmla="*/ 290773 h 293935"/>
                  <a:gd name="connsiteX81" fmla="*/ 472716 w 623217"/>
                  <a:gd name="connsiteY81" fmla="*/ 293005 h 293935"/>
                  <a:gd name="connsiteX82" fmla="*/ 460065 w 623217"/>
                  <a:gd name="connsiteY82" fmla="*/ 294122 h 293935"/>
                  <a:gd name="connsiteX83" fmla="*/ 447415 w 623217"/>
                  <a:gd name="connsiteY83" fmla="*/ 295052 h 293935"/>
                  <a:gd name="connsiteX84" fmla="*/ 442020 w 623217"/>
                  <a:gd name="connsiteY84" fmla="*/ 295424 h 293935"/>
                  <a:gd name="connsiteX85" fmla="*/ 433462 w 623217"/>
                  <a:gd name="connsiteY85" fmla="*/ 295424 h 293935"/>
                  <a:gd name="connsiteX86" fmla="*/ 424161 w 623217"/>
                  <a:gd name="connsiteY86" fmla="*/ 295238 h 293935"/>
                  <a:gd name="connsiteX87" fmla="*/ 283332 w 623217"/>
                  <a:gd name="connsiteY87" fmla="*/ 248357 h 293935"/>
                  <a:gd name="connsiteX88" fmla="*/ 320353 w 623217"/>
                  <a:gd name="connsiteY88" fmla="*/ 257473 h 293935"/>
                  <a:gd name="connsiteX89" fmla="*/ 329655 w 623217"/>
                  <a:gd name="connsiteY89" fmla="*/ 259333 h 293935"/>
                  <a:gd name="connsiteX90" fmla="*/ 352537 w 623217"/>
                  <a:gd name="connsiteY90" fmla="*/ 263240 h 293935"/>
                  <a:gd name="connsiteX91" fmla="*/ 364257 w 623217"/>
                  <a:gd name="connsiteY91" fmla="*/ 264914 h 293935"/>
                  <a:gd name="connsiteX92" fmla="*/ 381187 w 623217"/>
                  <a:gd name="connsiteY92" fmla="*/ 266774 h 293935"/>
                  <a:gd name="connsiteX93" fmla="*/ 393651 w 623217"/>
                  <a:gd name="connsiteY93" fmla="*/ 267891 h 293935"/>
                  <a:gd name="connsiteX94" fmla="*/ 407604 w 623217"/>
                  <a:gd name="connsiteY94" fmla="*/ 268635 h 293935"/>
                  <a:gd name="connsiteX95" fmla="*/ 415975 w 623217"/>
                  <a:gd name="connsiteY95" fmla="*/ 269007 h 293935"/>
                  <a:gd name="connsiteX96" fmla="*/ 420626 w 623217"/>
                  <a:gd name="connsiteY96" fmla="*/ 269007 h 293935"/>
                  <a:gd name="connsiteX97" fmla="*/ 432718 w 623217"/>
                  <a:gd name="connsiteY97" fmla="*/ 269007 h 293935"/>
                  <a:gd name="connsiteX98" fmla="*/ 445741 w 623217"/>
                  <a:gd name="connsiteY98" fmla="*/ 268635 h 293935"/>
                  <a:gd name="connsiteX99" fmla="*/ 457461 w 623217"/>
                  <a:gd name="connsiteY99" fmla="*/ 267891 h 293935"/>
                  <a:gd name="connsiteX100" fmla="*/ 469181 w 623217"/>
                  <a:gd name="connsiteY100" fmla="*/ 266774 h 293935"/>
                  <a:gd name="connsiteX101" fmla="*/ 482390 w 623217"/>
                  <a:gd name="connsiteY101" fmla="*/ 264914 h 293935"/>
                  <a:gd name="connsiteX102" fmla="*/ 492063 w 623217"/>
                  <a:gd name="connsiteY102" fmla="*/ 263240 h 293935"/>
                  <a:gd name="connsiteX103" fmla="*/ 519969 w 623217"/>
                  <a:gd name="connsiteY103" fmla="*/ 256356 h 293935"/>
                  <a:gd name="connsiteX104" fmla="*/ 528526 w 623217"/>
                  <a:gd name="connsiteY104" fmla="*/ 253380 h 293935"/>
                  <a:gd name="connsiteX105" fmla="*/ 537642 w 623217"/>
                  <a:gd name="connsiteY105" fmla="*/ 249845 h 293935"/>
                  <a:gd name="connsiteX106" fmla="*/ 553827 w 623217"/>
                  <a:gd name="connsiteY106" fmla="*/ 241846 h 293935"/>
                  <a:gd name="connsiteX107" fmla="*/ 556246 w 623217"/>
                  <a:gd name="connsiteY107" fmla="*/ 240357 h 293935"/>
                  <a:gd name="connsiteX108" fmla="*/ 573733 w 623217"/>
                  <a:gd name="connsiteY108" fmla="*/ 227521 h 293935"/>
                  <a:gd name="connsiteX109" fmla="*/ 582105 w 623217"/>
                  <a:gd name="connsiteY109" fmla="*/ 218591 h 293935"/>
                  <a:gd name="connsiteX110" fmla="*/ 584523 w 623217"/>
                  <a:gd name="connsiteY110" fmla="*/ 215243 h 293935"/>
                  <a:gd name="connsiteX111" fmla="*/ 588058 w 623217"/>
                  <a:gd name="connsiteY111" fmla="*/ 210034 h 293935"/>
                  <a:gd name="connsiteX112" fmla="*/ 590104 w 623217"/>
                  <a:gd name="connsiteY112" fmla="*/ 206313 h 293935"/>
                  <a:gd name="connsiteX113" fmla="*/ 590848 w 623217"/>
                  <a:gd name="connsiteY113" fmla="*/ 205011 h 293935"/>
                  <a:gd name="connsiteX114" fmla="*/ 570384 w 623217"/>
                  <a:gd name="connsiteY114" fmla="*/ 220080 h 293935"/>
                  <a:gd name="connsiteX115" fmla="*/ 567222 w 623217"/>
                  <a:gd name="connsiteY115" fmla="*/ 222126 h 293935"/>
                  <a:gd name="connsiteX116" fmla="*/ 548432 w 623217"/>
                  <a:gd name="connsiteY116" fmla="*/ 231614 h 293935"/>
                  <a:gd name="connsiteX117" fmla="*/ 543595 w 623217"/>
                  <a:gd name="connsiteY117" fmla="*/ 233474 h 293935"/>
                  <a:gd name="connsiteX118" fmla="*/ 528340 w 623217"/>
                  <a:gd name="connsiteY118" fmla="*/ 239055 h 293935"/>
                  <a:gd name="connsiteX119" fmla="*/ 497272 w 623217"/>
                  <a:gd name="connsiteY119" fmla="*/ 246869 h 293935"/>
                  <a:gd name="connsiteX120" fmla="*/ 486855 w 623217"/>
                  <a:gd name="connsiteY120" fmla="*/ 248543 h 293935"/>
                  <a:gd name="connsiteX121" fmla="*/ 472716 w 623217"/>
                  <a:gd name="connsiteY121" fmla="*/ 250589 h 293935"/>
                  <a:gd name="connsiteX122" fmla="*/ 459879 w 623217"/>
                  <a:gd name="connsiteY122" fmla="*/ 251706 h 293935"/>
                  <a:gd name="connsiteX123" fmla="*/ 447229 w 623217"/>
                  <a:gd name="connsiteY123" fmla="*/ 252636 h 293935"/>
                  <a:gd name="connsiteX124" fmla="*/ 433462 w 623217"/>
                  <a:gd name="connsiteY124" fmla="*/ 253008 h 293935"/>
                  <a:gd name="connsiteX125" fmla="*/ 420626 w 623217"/>
                  <a:gd name="connsiteY125" fmla="*/ 253008 h 293935"/>
                  <a:gd name="connsiteX126" fmla="*/ 407232 w 623217"/>
                  <a:gd name="connsiteY126" fmla="*/ 252636 h 293935"/>
                  <a:gd name="connsiteX127" fmla="*/ 392163 w 623217"/>
                  <a:gd name="connsiteY127" fmla="*/ 251892 h 293935"/>
                  <a:gd name="connsiteX128" fmla="*/ 379140 w 623217"/>
                  <a:gd name="connsiteY128" fmla="*/ 250775 h 293935"/>
                  <a:gd name="connsiteX129" fmla="*/ 361281 w 623217"/>
                  <a:gd name="connsiteY129" fmla="*/ 248729 h 293935"/>
                  <a:gd name="connsiteX130" fmla="*/ 349003 w 623217"/>
                  <a:gd name="connsiteY130" fmla="*/ 247055 h 293935"/>
                  <a:gd name="connsiteX131" fmla="*/ 324818 w 623217"/>
                  <a:gd name="connsiteY131" fmla="*/ 242776 h 293935"/>
                  <a:gd name="connsiteX132" fmla="*/ 315330 w 623217"/>
                  <a:gd name="connsiteY132" fmla="*/ 240916 h 293935"/>
                  <a:gd name="connsiteX133" fmla="*/ 276635 w 623217"/>
                  <a:gd name="connsiteY133" fmla="*/ 231428 h 293935"/>
                  <a:gd name="connsiteX134" fmla="*/ 269938 w 623217"/>
                  <a:gd name="connsiteY134" fmla="*/ 229381 h 293935"/>
                  <a:gd name="connsiteX135" fmla="*/ 218220 w 623217"/>
                  <a:gd name="connsiteY135" fmla="*/ 211894 h 293935"/>
                  <a:gd name="connsiteX136" fmla="*/ 209848 w 623217"/>
                  <a:gd name="connsiteY136" fmla="*/ 208545 h 293935"/>
                  <a:gd name="connsiteX137" fmla="*/ 183245 w 623217"/>
                  <a:gd name="connsiteY137" fmla="*/ 197011 h 293935"/>
                  <a:gd name="connsiteX138" fmla="*/ 173385 w 623217"/>
                  <a:gd name="connsiteY138" fmla="*/ 192360 h 293935"/>
                  <a:gd name="connsiteX139" fmla="*/ 140085 w 623217"/>
                  <a:gd name="connsiteY139" fmla="*/ 174687 h 293935"/>
                  <a:gd name="connsiteX140" fmla="*/ 45765 w 623217"/>
                  <a:gd name="connsiteY140" fmla="*/ 100645 h 293935"/>
                  <a:gd name="connsiteX141" fmla="*/ 153107 w 623217"/>
                  <a:gd name="connsiteY141" fmla="*/ 194593 h 293935"/>
                  <a:gd name="connsiteX142" fmla="*/ 184919 w 623217"/>
                  <a:gd name="connsiteY142" fmla="*/ 211336 h 293935"/>
                  <a:gd name="connsiteX143" fmla="*/ 194407 w 623217"/>
                  <a:gd name="connsiteY143" fmla="*/ 215801 h 293935"/>
                  <a:gd name="connsiteX144" fmla="*/ 219894 w 623217"/>
                  <a:gd name="connsiteY144" fmla="*/ 226963 h 293935"/>
                  <a:gd name="connsiteX145" fmla="*/ 225661 w 623217"/>
                  <a:gd name="connsiteY145" fmla="*/ 229381 h 293935"/>
                  <a:gd name="connsiteX146" fmla="*/ 277379 w 623217"/>
                  <a:gd name="connsiteY146" fmla="*/ 246869 h 293935"/>
                  <a:gd name="connsiteX147" fmla="*/ 279797 w 623217"/>
                  <a:gd name="connsiteY147" fmla="*/ 247799 h 293935"/>
                  <a:gd name="connsiteX148" fmla="*/ 280356 w 623217"/>
                  <a:gd name="connsiteY148" fmla="*/ 261565 h 293935"/>
                  <a:gd name="connsiteX149" fmla="*/ 283332 w 623217"/>
                  <a:gd name="connsiteY149" fmla="*/ 248357 h 293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23217" h="293935">
                    <a:moveTo>
                      <a:pt x="424161" y="295238"/>
                    </a:moveTo>
                    <a:lnTo>
                      <a:pt x="415231" y="295238"/>
                    </a:lnTo>
                    <a:lnTo>
                      <a:pt x="406673" y="294680"/>
                    </a:lnTo>
                    <a:cubicBezTo>
                      <a:pt x="401836" y="294494"/>
                      <a:pt x="397000" y="294308"/>
                      <a:pt x="391977" y="293936"/>
                    </a:cubicBezTo>
                    <a:lnTo>
                      <a:pt x="378954" y="292819"/>
                    </a:lnTo>
                    <a:cubicBezTo>
                      <a:pt x="373001" y="292261"/>
                      <a:pt x="367048" y="291517"/>
                      <a:pt x="361095" y="290773"/>
                    </a:cubicBezTo>
                    <a:lnTo>
                      <a:pt x="350863" y="289471"/>
                    </a:lnTo>
                    <a:cubicBezTo>
                      <a:pt x="340817" y="287982"/>
                      <a:pt x="332817" y="286494"/>
                      <a:pt x="324632" y="284820"/>
                    </a:cubicBezTo>
                    <a:lnTo>
                      <a:pt x="314958" y="282959"/>
                    </a:lnTo>
                    <a:cubicBezTo>
                      <a:pt x="302122" y="280355"/>
                      <a:pt x="289285" y="277006"/>
                      <a:pt x="276449" y="273472"/>
                    </a:cubicBezTo>
                    <a:lnTo>
                      <a:pt x="270496" y="271797"/>
                    </a:lnTo>
                    <a:cubicBezTo>
                      <a:pt x="251706" y="266216"/>
                      <a:pt x="234219" y="260449"/>
                      <a:pt x="218034" y="253938"/>
                    </a:cubicBezTo>
                    <a:lnTo>
                      <a:pt x="211895" y="251520"/>
                    </a:lnTo>
                    <a:cubicBezTo>
                      <a:pt x="200732" y="246869"/>
                      <a:pt x="191803" y="242962"/>
                      <a:pt x="183059" y="238869"/>
                    </a:cubicBezTo>
                    <a:lnTo>
                      <a:pt x="173199" y="234218"/>
                    </a:lnTo>
                    <a:cubicBezTo>
                      <a:pt x="161851" y="228637"/>
                      <a:pt x="150689" y="222870"/>
                      <a:pt x="139899" y="216731"/>
                    </a:cubicBezTo>
                    <a:cubicBezTo>
                      <a:pt x="52090" y="165943"/>
                      <a:pt x="-185" y="100831"/>
                      <a:pt x="0" y="42416"/>
                    </a:cubicBezTo>
                    <a:lnTo>
                      <a:pt x="187" y="0"/>
                    </a:lnTo>
                    <a:lnTo>
                      <a:pt x="26231" y="0"/>
                    </a:lnTo>
                    <a:cubicBezTo>
                      <a:pt x="26045" y="48183"/>
                      <a:pt x="74787" y="106226"/>
                      <a:pt x="153107" y="151619"/>
                    </a:cubicBezTo>
                    <a:cubicBezTo>
                      <a:pt x="163339" y="157572"/>
                      <a:pt x="174129" y="163153"/>
                      <a:pt x="184919" y="168362"/>
                    </a:cubicBezTo>
                    <a:lnTo>
                      <a:pt x="192919" y="172083"/>
                    </a:lnTo>
                    <a:cubicBezTo>
                      <a:pt x="202779" y="176733"/>
                      <a:pt x="211337" y="180268"/>
                      <a:pt x="219894" y="183803"/>
                    </a:cubicBezTo>
                    <a:lnTo>
                      <a:pt x="227894" y="187151"/>
                    </a:lnTo>
                    <a:cubicBezTo>
                      <a:pt x="243521" y="193290"/>
                      <a:pt x="260078" y="198872"/>
                      <a:pt x="277379" y="203894"/>
                    </a:cubicBezTo>
                    <a:lnTo>
                      <a:pt x="283890" y="205755"/>
                    </a:lnTo>
                    <a:cubicBezTo>
                      <a:pt x="296354" y="209290"/>
                      <a:pt x="308633" y="212266"/>
                      <a:pt x="321097" y="214871"/>
                    </a:cubicBezTo>
                    <a:lnTo>
                      <a:pt x="330213" y="216731"/>
                    </a:lnTo>
                    <a:cubicBezTo>
                      <a:pt x="337840" y="218219"/>
                      <a:pt x="345654" y="219521"/>
                      <a:pt x="353281" y="220824"/>
                    </a:cubicBezTo>
                    <a:cubicBezTo>
                      <a:pt x="357188" y="221382"/>
                      <a:pt x="361095" y="221940"/>
                      <a:pt x="364816" y="222498"/>
                    </a:cubicBezTo>
                    <a:cubicBezTo>
                      <a:pt x="370583" y="223242"/>
                      <a:pt x="376164" y="223986"/>
                      <a:pt x="381931" y="224358"/>
                    </a:cubicBezTo>
                    <a:cubicBezTo>
                      <a:pt x="386023" y="224730"/>
                      <a:pt x="390302" y="225103"/>
                      <a:pt x="394395" y="225475"/>
                    </a:cubicBezTo>
                    <a:cubicBezTo>
                      <a:pt x="399046" y="225847"/>
                      <a:pt x="403697" y="226033"/>
                      <a:pt x="408348" y="226219"/>
                    </a:cubicBezTo>
                    <a:cubicBezTo>
                      <a:pt x="412813" y="226405"/>
                      <a:pt x="417091" y="226591"/>
                      <a:pt x="421370" y="226591"/>
                    </a:cubicBezTo>
                    <a:cubicBezTo>
                      <a:pt x="425463" y="226777"/>
                      <a:pt x="429370" y="226591"/>
                      <a:pt x="433462" y="226591"/>
                    </a:cubicBezTo>
                    <a:cubicBezTo>
                      <a:pt x="437741" y="226591"/>
                      <a:pt x="442020" y="226405"/>
                      <a:pt x="446485" y="226219"/>
                    </a:cubicBezTo>
                    <a:cubicBezTo>
                      <a:pt x="450392" y="226033"/>
                      <a:pt x="454298" y="225661"/>
                      <a:pt x="458205" y="225475"/>
                    </a:cubicBezTo>
                    <a:cubicBezTo>
                      <a:pt x="462112" y="225103"/>
                      <a:pt x="466205" y="224730"/>
                      <a:pt x="470111" y="224358"/>
                    </a:cubicBezTo>
                    <a:cubicBezTo>
                      <a:pt x="474576" y="223800"/>
                      <a:pt x="478855" y="223242"/>
                      <a:pt x="483320" y="222498"/>
                    </a:cubicBezTo>
                    <a:lnTo>
                      <a:pt x="492808" y="220824"/>
                    </a:lnTo>
                    <a:cubicBezTo>
                      <a:pt x="503040" y="218777"/>
                      <a:pt x="512527" y="216545"/>
                      <a:pt x="520899" y="213754"/>
                    </a:cubicBezTo>
                    <a:cubicBezTo>
                      <a:pt x="524806" y="212452"/>
                      <a:pt x="528712" y="210964"/>
                      <a:pt x="532433" y="209476"/>
                    </a:cubicBezTo>
                    <a:lnTo>
                      <a:pt x="538386" y="207243"/>
                    </a:lnTo>
                    <a:cubicBezTo>
                      <a:pt x="544153" y="204825"/>
                      <a:pt x="549548" y="202034"/>
                      <a:pt x="554571" y="199244"/>
                    </a:cubicBezTo>
                    <a:lnTo>
                      <a:pt x="564059" y="208731"/>
                    </a:lnTo>
                    <a:lnTo>
                      <a:pt x="557176" y="197569"/>
                    </a:lnTo>
                    <a:cubicBezTo>
                      <a:pt x="564059" y="193477"/>
                      <a:pt x="569826" y="189198"/>
                      <a:pt x="574291" y="184919"/>
                    </a:cubicBezTo>
                    <a:cubicBezTo>
                      <a:pt x="577640" y="181756"/>
                      <a:pt x="580244" y="178966"/>
                      <a:pt x="582663" y="175989"/>
                    </a:cubicBezTo>
                    <a:lnTo>
                      <a:pt x="584151" y="173943"/>
                    </a:lnTo>
                    <a:cubicBezTo>
                      <a:pt x="586383" y="170966"/>
                      <a:pt x="587500" y="169292"/>
                      <a:pt x="588616" y="167432"/>
                    </a:cubicBezTo>
                    <a:cubicBezTo>
                      <a:pt x="589360" y="166315"/>
                      <a:pt x="589918" y="165013"/>
                      <a:pt x="590476" y="163897"/>
                    </a:cubicBezTo>
                    <a:cubicBezTo>
                      <a:pt x="591406" y="162037"/>
                      <a:pt x="592150" y="160362"/>
                      <a:pt x="592895" y="158688"/>
                    </a:cubicBezTo>
                    <a:cubicBezTo>
                      <a:pt x="593453" y="157386"/>
                      <a:pt x="593825" y="156083"/>
                      <a:pt x="594383" y="154781"/>
                    </a:cubicBezTo>
                    <a:lnTo>
                      <a:pt x="596057" y="149200"/>
                    </a:lnTo>
                    <a:lnTo>
                      <a:pt x="596987" y="145293"/>
                    </a:lnTo>
                    <a:cubicBezTo>
                      <a:pt x="597359" y="142875"/>
                      <a:pt x="597545" y="140457"/>
                      <a:pt x="597731" y="138038"/>
                    </a:cubicBezTo>
                    <a:lnTo>
                      <a:pt x="598104" y="133945"/>
                    </a:lnTo>
                    <a:lnTo>
                      <a:pt x="624148" y="133945"/>
                    </a:lnTo>
                    <a:lnTo>
                      <a:pt x="623962" y="176361"/>
                    </a:lnTo>
                    <a:cubicBezTo>
                      <a:pt x="623962" y="179710"/>
                      <a:pt x="623776" y="180826"/>
                      <a:pt x="623590" y="181756"/>
                    </a:cubicBezTo>
                    <a:cubicBezTo>
                      <a:pt x="623218" y="185477"/>
                      <a:pt x="623032" y="189012"/>
                      <a:pt x="622288" y="192360"/>
                    </a:cubicBezTo>
                    <a:lnTo>
                      <a:pt x="621172" y="197383"/>
                    </a:lnTo>
                    <a:cubicBezTo>
                      <a:pt x="620428" y="200360"/>
                      <a:pt x="619684" y="202964"/>
                      <a:pt x="618754" y="205569"/>
                    </a:cubicBezTo>
                    <a:cubicBezTo>
                      <a:pt x="618567" y="206499"/>
                      <a:pt x="618195" y="207429"/>
                      <a:pt x="618009" y="208359"/>
                    </a:cubicBezTo>
                    <a:lnTo>
                      <a:pt x="616707" y="211150"/>
                    </a:lnTo>
                    <a:cubicBezTo>
                      <a:pt x="615777" y="213382"/>
                      <a:pt x="614661" y="215801"/>
                      <a:pt x="613544" y="218033"/>
                    </a:cubicBezTo>
                    <a:cubicBezTo>
                      <a:pt x="612800" y="219521"/>
                      <a:pt x="612428" y="220452"/>
                      <a:pt x="612056" y="221382"/>
                    </a:cubicBezTo>
                    <a:lnTo>
                      <a:pt x="610568" y="223614"/>
                    </a:lnTo>
                    <a:cubicBezTo>
                      <a:pt x="609266" y="225661"/>
                      <a:pt x="607591" y="228079"/>
                      <a:pt x="605917" y="230497"/>
                    </a:cubicBezTo>
                    <a:cubicBezTo>
                      <a:pt x="604987" y="231986"/>
                      <a:pt x="604429" y="232916"/>
                      <a:pt x="603685" y="233846"/>
                    </a:cubicBezTo>
                    <a:cubicBezTo>
                      <a:pt x="599406" y="239055"/>
                      <a:pt x="596057" y="242776"/>
                      <a:pt x="591964" y="246497"/>
                    </a:cubicBezTo>
                    <a:cubicBezTo>
                      <a:pt x="585639" y="252264"/>
                      <a:pt x="578570" y="257659"/>
                      <a:pt x="570384" y="262682"/>
                    </a:cubicBezTo>
                    <a:lnTo>
                      <a:pt x="560711" y="253380"/>
                    </a:lnTo>
                    <a:lnTo>
                      <a:pt x="567222" y="264728"/>
                    </a:lnTo>
                    <a:cubicBezTo>
                      <a:pt x="561269" y="268077"/>
                      <a:pt x="554943" y="271239"/>
                      <a:pt x="548432" y="274216"/>
                    </a:cubicBezTo>
                    <a:cubicBezTo>
                      <a:pt x="547130" y="274774"/>
                      <a:pt x="545642" y="275332"/>
                      <a:pt x="543967" y="275890"/>
                    </a:cubicBezTo>
                    <a:lnTo>
                      <a:pt x="538572" y="277936"/>
                    </a:lnTo>
                    <a:cubicBezTo>
                      <a:pt x="535782" y="279053"/>
                      <a:pt x="532991" y="280169"/>
                      <a:pt x="530015" y="281099"/>
                    </a:cubicBezTo>
                    <a:cubicBezTo>
                      <a:pt x="519225" y="284448"/>
                      <a:pt x="508993" y="287052"/>
                      <a:pt x="497459" y="289285"/>
                    </a:cubicBezTo>
                    <a:cubicBezTo>
                      <a:pt x="496342" y="289657"/>
                      <a:pt x="495412" y="289843"/>
                      <a:pt x="494482" y="290029"/>
                    </a:cubicBezTo>
                    <a:cubicBezTo>
                      <a:pt x="492994" y="290401"/>
                      <a:pt x="491133" y="290587"/>
                      <a:pt x="489459" y="290773"/>
                    </a:cubicBezTo>
                    <a:cubicBezTo>
                      <a:pt x="482390" y="291889"/>
                      <a:pt x="477553" y="292447"/>
                      <a:pt x="472716" y="293005"/>
                    </a:cubicBezTo>
                    <a:lnTo>
                      <a:pt x="460065" y="294122"/>
                    </a:lnTo>
                    <a:cubicBezTo>
                      <a:pt x="455973" y="294494"/>
                      <a:pt x="451694" y="294680"/>
                      <a:pt x="447415" y="295052"/>
                    </a:cubicBezTo>
                    <a:lnTo>
                      <a:pt x="442020" y="295424"/>
                    </a:lnTo>
                    <a:lnTo>
                      <a:pt x="433462" y="295424"/>
                    </a:lnTo>
                    <a:cubicBezTo>
                      <a:pt x="430114" y="295238"/>
                      <a:pt x="427137" y="295238"/>
                      <a:pt x="424161" y="295238"/>
                    </a:cubicBezTo>
                    <a:close/>
                    <a:moveTo>
                      <a:pt x="283332" y="248357"/>
                    </a:moveTo>
                    <a:cubicBezTo>
                      <a:pt x="295796" y="251706"/>
                      <a:pt x="308075" y="254868"/>
                      <a:pt x="320353" y="257473"/>
                    </a:cubicBezTo>
                    <a:lnTo>
                      <a:pt x="329655" y="259333"/>
                    </a:lnTo>
                    <a:cubicBezTo>
                      <a:pt x="337282" y="260821"/>
                      <a:pt x="344910" y="262123"/>
                      <a:pt x="352537" y="263240"/>
                    </a:cubicBezTo>
                    <a:lnTo>
                      <a:pt x="364257" y="264914"/>
                    </a:lnTo>
                    <a:cubicBezTo>
                      <a:pt x="370024" y="265658"/>
                      <a:pt x="375606" y="266216"/>
                      <a:pt x="381187" y="266774"/>
                    </a:cubicBezTo>
                    <a:lnTo>
                      <a:pt x="393651" y="267891"/>
                    </a:lnTo>
                    <a:cubicBezTo>
                      <a:pt x="398302" y="268263"/>
                      <a:pt x="402953" y="268449"/>
                      <a:pt x="407604" y="268635"/>
                    </a:cubicBezTo>
                    <a:lnTo>
                      <a:pt x="415975" y="269007"/>
                    </a:lnTo>
                    <a:lnTo>
                      <a:pt x="420626" y="269007"/>
                    </a:lnTo>
                    <a:cubicBezTo>
                      <a:pt x="424719" y="269193"/>
                      <a:pt x="428626" y="269007"/>
                      <a:pt x="432718" y="269007"/>
                    </a:cubicBezTo>
                    <a:lnTo>
                      <a:pt x="445741" y="268635"/>
                    </a:lnTo>
                    <a:cubicBezTo>
                      <a:pt x="449648" y="268449"/>
                      <a:pt x="453554" y="268263"/>
                      <a:pt x="457461" y="267891"/>
                    </a:cubicBezTo>
                    <a:lnTo>
                      <a:pt x="469181" y="266774"/>
                    </a:lnTo>
                    <a:cubicBezTo>
                      <a:pt x="473832" y="266216"/>
                      <a:pt x="478111" y="265658"/>
                      <a:pt x="482390" y="264914"/>
                    </a:cubicBezTo>
                    <a:lnTo>
                      <a:pt x="492063" y="263240"/>
                    </a:lnTo>
                    <a:cubicBezTo>
                      <a:pt x="502482" y="261193"/>
                      <a:pt x="511783" y="258961"/>
                      <a:pt x="519969" y="256356"/>
                    </a:cubicBezTo>
                    <a:cubicBezTo>
                      <a:pt x="523876" y="255240"/>
                      <a:pt x="526108" y="254310"/>
                      <a:pt x="528526" y="253380"/>
                    </a:cubicBezTo>
                    <a:lnTo>
                      <a:pt x="537642" y="249845"/>
                    </a:lnTo>
                    <a:cubicBezTo>
                      <a:pt x="543409" y="247427"/>
                      <a:pt x="548804" y="244636"/>
                      <a:pt x="553827" y="241846"/>
                    </a:cubicBezTo>
                    <a:lnTo>
                      <a:pt x="556246" y="240357"/>
                    </a:lnTo>
                    <a:cubicBezTo>
                      <a:pt x="563315" y="236079"/>
                      <a:pt x="569082" y="231800"/>
                      <a:pt x="573733" y="227521"/>
                    </a:cubicBezTo>
                    <a:cubicBezTo>
                      <a:pt x="577082" y="224358"/>
                      <a:pt x="579686" y="221568"/>
                      <a:pt x="582105" y="218591"/>
                    </a:cubicBezTo>
                    <a:lnTo>
                      <a:pt x="584523" y="215243"/>
                    </a:lnTo>
                    <a:cubicBezTo>
                      <a:pt x="585825" y="213568"/>
                      <a:pt x="586941" y="211708"/>
                      <a:pt x="588058" y="210034"/>
                    </a:cubicBezTo>
                    <a:lnTo>
                      <a:pt x="590104" y="206313"/>
                    </a:lnTo>
                    <a:cubicBezTo>
                      <a:pt x="590290" y="205941"/>
                      <a:pt x="590476" y="205383"/>
                      <a:pt x="590848" y="205011"/>
                    </a:cubicBezTo>
                    <a:cubicBezTo>
                      <a:pt x="584895" y="210406"/>
                      <a:pt x="578198" y="215429"/>
                      <a:pt x="570384" y="220080"/>
                    </a:cubicBezTo>
                    <a:lnTo>
                      <a:pt x="567222" y="222126"/>
                    </a:lnTo>
                    <a:cubicBezTo>
                      <a:pt x="561269" y="225475"/>
                      <a:pt x="554943" y="228637"/>
                      <a:pt x="548432" y="231614"/>
                    </a:cubicBezTo>
                    <a:cubicBezTo>
                      <a:pt x="546944" y="232358"/>
                      <a:pt x="545270" y="232916"/>
                      <a:pt x="543595" y="233474"/>
                    </a:cubicBezTo>
                    <a:cubicBezTo>
                      <a:pt x="537270" y="235893"/>
                      <a:pt x="532991" y="237567"/>
                      <a:pt x="528340" y="239055"/>
                    </a:cubicBezTo>
                    <a:cubicBezTo>
                      <a:pt x="518853" y="242032"/>
                      <a:pt x="508435" y="244636"/>
                      <a:pt x="497272" y="246869"/>
                    </a:cubicBezTo>
                    <a:cubicBezTo>
                      <a:pt x="493924" y="247427"/>
                      <a:pt x="490389" y="247985"/>
                      <a:pt x="486855" y="248543"/>
                    </a:cubicBezTo>
                    <a:cubicBezTo>
                      <a:pt x="482018" y="249287"/>
                      <a:pt x="477367" y="250031"/>
                      <a:pt x="472716" y="250589"/>
                    </a:cubicBezTo>
                    <a:cubicBezTo>
                      <a:pt x="468437" y="250961"/>
                      <a:pt x="464158" y="251520"/>
                      <a:pt x="459879" y="251706"/>
                    </a:cubicBezTo>
                    <a:cubicBezTo>
                      <a:pt x="455601" y="252078"/>
                      <a:pt x="451508" y="252264"/>
                      <a:pt x="447229" y="252636"/>
                    </a:cubicBezTo>
                    <a:cubicBezTo>
                      <a:pt x="442764" y="252822"/>
                      <a:pt x="438113" y="253008"/>
                      <a:pt x="433462" y="253008"/>
                    </a:cubicBezTo>
                    <a:cubicBezTo>
                      <a:pt x="429184" y="253008"/>
                      <a:pt x="424905" y="253194"/>
                      <a:pt x="420626" y="253008"/>
                    </a:cubicBezTo>
                    <a:cubicBezTo>
                      <a:pt x="416161" y="253008"/>
                      <a:pt x="411696" y="252822"/>
                      <a:pt x="407232" y="252636"/>
                    </a:cubicBezTo>
                    <a:cubicBezTo>
                      <a:pt x="402023" y="252450"/>
                      <a:pt x="397186" y="252264"/>
                      <a:pt x="392163" y="251892"/>
                    </a:cubicBezTo>
                    <a:cubicBezTo>
                      <a:pt x="387884" y="251520"/>
                      <a:pt x="383419" y="251147"/>
                      <a:pt x="379140" y="250775"/>
                    </a:cubicBezTo>
                    <a:cubicBezTo>
                      <a:pt x="373187" y="250217"/>
                      <a:pt x="367234" y="249473"/>
                      <a:pt x="361281" y="248729"/>
                    </a:cubicBezTo>
                    <a:lnTo>
                      <a:pt x="349003" y="247055"/>
                    </a:lnTo>
                    <a:cubicBezTo>
                      <a:pt x="341003" y="245752"/>
                      <a:pt x="333003" y="244450"/>
                      <a:pt x="324818" y="242776"/>
                    </a:cubicBezTo>
                    <a:lnTo>
                      <a:pt x="315330" y="240916"/>
                    </a:lnTo>
                    <a:cubicBezTo>
                      <a:pt x="302494" y="238125"/>
                      <a:pt x="289471" y="234962"/>
                      <a:pt x="276635" y="231428"/>
                    </a:cubicBezTo>
                    <a:lnTo>
                      <a:pt x="269938" y="229381"/>
                    </a:lnTo>
                    <a:cubicBezTo>
                      <a:pt x="251892" y="224172"/>
                      <a:pt x="234591" y="218219"/>
                      <a:pt x="218220" y="211894"/>
                    </a:cubicBezTo>
                    <a:lnTo>
                      <a:pt x="209848" y="208545"/>
                    </a:lnTo>
                    <a:cubicBezTo>
                      <a:pt x="200918" y="204825"/>
                      <a:pt x="191989" y="201104"/>
                      <a:pt x="183245" y="197011"/>
                    </a:cubicBezTo>
                    <a:lnTo>
                      <a:pt x="173385" y="192360"/>
                    </a:lnTo>
                    <a:cubicBezTo>
                      <a:pt x="162037" y="186779"/>
                      <a:pt x="150875" y="181012"/>
                      <a:pt x="140085" y="174687"/>
                    </a:cubicBezTo>
                    <a:cubicBezTo>
                      <a:pt x="101204" y="152177"/>
                      <a:pt x="69206" y="126876"/>
                      <a:pt x="45765" y="100645"/>
                    </a:cubicBezTo>
                    <a:cubicBezTo>
                      <a:pt x="66973" y="133387"/>
                      <a:pt x="104180" y="166501"/>
                      <a:pt x="153107" y="194593"/>
                    </a:cubicBezTo>
                    <a:cubicBezTo>
                      <a:pt x="163339" y="200546"/>
                      <a:pt x="174129" y="205941"/>
                      <a:pt x="184919" y="211336"/>
                    </a:cubicBezTo>
                    <a:lnTo>
                      <a:pt x="194407" y="215801"/>
                    </a:lnTo>
                    <a:cubicBezTo>
                      <a:pt x="202779" y="219707"/>
                      <a:pt x="211337" y="223428"/>
                      <a:pt x="219894" y="226963"/>
                    </a:cubicBezTo>
                    <a:lnTo>
                      <a:pt x="225661" y="229381"/>
                    </a:lnTo>
                    <a:cubicBezTo>
                      <a:pt x="243521" y="236265"/>
                      <a:pt x="260078" y="241846"/>
                      <a:pt x="277379" y="246869"/>
                    </a:cubicBezTo>
                    <a:lnTo>
                      <a:pt x="279797" y="247799"/>
                    </a:lnTo>
                    <a:lnTo>
                      <a:pt x="280356" y="261565"/>
                    </a:lnTo>
                    <a:lnTo>
                      <a:pt x="283332" y="2483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 flipH="1">
                <a:off x="3020477" y="5999960"/>
                <a:ext cx="597173" cy="344165"/>
              </a:xfrm>
              <a:custGeom>
                <a:avLst/>
                <a:gdLst>
                  <a:gd name="connsiteX0" fmla="*/ 464036 w 597172"/>
                  <a:gd name="connsiteY0" fmla="*/ 76803 h 344165"/>
                  <a:gd name="connsiteX1" fmla="*/ 547566 w 597172"/>
                  <a:gd name="connsiteY1" fmla="*/ 316602 h 344165"/>
                  <a:gd name="connsiteX2" fmla="*/ 133452 w 597172"/>
                  <a:gd name="connsiteY2" fmla="*/ 268791 h 344165"/>
                  <a:gd name="connsiteX3" fmla="*/ 49922 w 597172"/>
                  <a:gd name="connsiteY3" fmla="*/ 29178 h 344165"/>
                  <a:gd name="connsiteX4" fmla="*/ 464036 w 597172"/>
                  <a:gd name="connsiteY4" fmla="*/ 76803 h 34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172" h="344165">
                    <a:moveTo>
                      <a:pt x="464036" y="76803"/>
                    </a:moveTo>
                    <a:cubicBezTo>
                      <a:pt x="601516" y="156240"/>
                      <a:pt x="638909" y="263582"/>
                      <a:pt x="547566" y="316602"/>
                    </a:cubicBezTo>
                    <a:cubicBezTo>
                      <a:pt x="456223" y="369622"/>
                      <a:pt x="270932" y="348228"/>
                      <a:pt x="133452" y="268791"/>
                    </a:cubicBezTo>
                    <a:cubicBezTo>
                      <a:pt x="-3842" y="189540"/>
                      <a:pt x="-41421" y="82198"/>
                      <a:pt x="49922" y="29178"/>
                    </a:cubicBezTo>
                    <a:cubicBezTo>
                      <a:pt x="141265" y="-23842"/>
                      <a:pt x="326742" y="-2634"/>
                      <a:pt x="464036" y="7680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 flipH="1">
                <a:off x="3007390" y="5987351"/>
                <a:ext cx="623218" cy="370210"/>
              </a:xfrm>
              <a:custGeom>
                <a:avLst/>
                <a:gdLst>
                  <a:gd name="connsiteX0" fmla="*/ 427323 w 623217"/>
                  <a:gd name="connsiteY0" fmla="*/ 371070 h 370209"/>
                  <a:gd name="connsiteX1" fmla="*/ 139898 w 623217"/>
                  <a:gd name="connsiteY1" fmla="*/ 292749 h 370209"/>
                  <a:gd name="connsiteX2" fmla="*/ 0 w 623217"/>
                  <a:gd name="connsiteY2" fmla="*/ 118992 h 370209"/>
                  <a:gd name="connsiteX3" fmla="*/ 56369 w 623217"/>
                  <a:gd name="connsiteY3" fmla="*/ 30625 h 370209"/>
                  <a:gd name="connsiteX4" fmla="*/ 483505 w 623217"/>
                  <a:gd name="connsiteY4" fmla="*/ 78064 h 370209"/>
                  <a:gd name="connsiteX5" fmla="*/ 623404 w 623217"/>
                  <a:gd name="connsiteY5" fmla="*/ 252007 h 370209"/>
                  <a:gd name="connsiteX6" fmla="*/ 567035 w 623217"/>
                  <a:gd name="connsiteY6" fmla="*/ 340560 h 370209"/>
                  <a:gd name="connsiteX7" fmla="*/ 427323 w 623217"/>
                  <a:gd name="connsiteY7" fmla="*/ 371070 h 370209"/>
                  <a:gd name="connsiteX8" fmla="*/ 196639 w 623217"/>
                  <a:gd name="connsiteY8" fmla="*/ 25416 h 370209"/>
                  <a:gd name="connsiteX9" fmla="*/ 69391 w 623217"/>
                  <a:gd name="connsiteY9" fmla="*/ 53135 h 370209"/>
                  <a:gd name="connsiteX10" fmla="*/ 25859 w 623217"/>
                  <a:gd name="connsiteY10" fmla="*/ 118992 h 370209"/>
                  <a:gd name="connsiteX11" fmla="*/ 152735 w 623217"/>
                  <a:gd name="connsiteY11" fmla="*/ 270238 h 370209"/>
                  <a:gd name="connsiteX12" fmla="*/ 553827 w 623217"/>
                  <a:gd name="connsiteY12" fmla="*/ 317864 h 370209"/>
                  <a:gd name="connsiteX13" fmla="*/ 597359 w 623217"/>
                  <a:gd name="connsiteY13" fmla="*/ 252007 h 370209"/>
                  <a:gd name="connsiteX14" fmla="*/ 470483 w 623217"/>
                  <a:gd name="connsiteY14" fmla="*/ 100574 h 370209"/>
                  <a:gd name="connsiteX15" fmla="*/ 196639 w 623217"/>
                  <a:gd name="connsiteY15" fmla="*/ 25416 h 37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23217" h="370209">
                    <a:moveTo>
                      <a:pt x="427323" y="371070"/>
                    </a:moveTo>
                    <a:cubicBezTo>
                      <a:pt x="335607" y="371070"/>
                      <a:pt x="227893" y="343722"/>
                      <a:pt x="139898" y="292749"/>
                    </a:cubicBezTo>
                    <a:cubicBezTo>
                      <a:pt x="52276" y="242147"/>
                      <a:pt x="0" y="177221"/>
                      <a:pt x="0" y="118992"/>
                    </a:cubicBezTo>
                    <a:cubicBezTo>
                      <a:pt x="0" y="82715"/>
                      <a:pt x="19534" y="52019"/>
                      <a:pt x="56369" y="30625"/>
                    </a:cubicBezTo>
                    <a:cubicBezTo>
                      <a:pt x="151061" y="-24441"/>
                      <a:pt x="342863" y="-3233"/>
                      <a:pt x="483505" y="78064"/>
                    </a:cubicBezTo>
                    <a:cubicBezTo>
                      <a:pt x="571128" y="128666"/>
                      <a:pt x="623404" y="193592"/>
                      <a:pt x="623404" y="252007"/>
                    </a:cubicBezTo>
                    <a:cubicBezTo>
                      <a:pt x="623404" y="288470"/>
                      <a:pt x="603870" y="318980"/>
                      <a:pt x="567035" y="340560"/>
                    </a:cubicBezTo>
                    <a:cubicBezTo>
                      <a:pt x="531502" y="361024"/>
                      <a:pt x="482389" y="371070"/>
                      <a:pt x="427323" y="371070"/>
                    </a:cubicBezTo>
                    <a:close/>
                    <a:moveTo>
                      <a:pt x="196639" y="25416"/>
                    </a:moveTo>
                    <a:cubicBezTo>
                      <a:pt x="146410" y="25416"/>
                      <a:pt x="101575" y="34346"/>
                      <a:pt x="69391" y="53135"/>
                    </a:cubicBezTo>
                    <a:cubicBezTo>
                      <a:pt x="40556" y="69879"/>
                      <a:pt x="25859" y="92017"/>
                      <a:pt x="25859" y="118992"/>
                    </a:cubicBezTo>
                    <a:cubicBezTo>
                      <a:pt x="25859" y="167919"/>
                      <a:pt x="73298" y="224474"/>
                      <a:pt x="152735" y="270238"/>
                    </a:cubicBezTo>
                    <a:cubicBezTo>
                      <a:pt x="286308" y="347443"/>
                      <a:pt x="466204" y="368837"/>
                      <a:pt x="553827" y="317864"/>
                    </a:cubicBezTo>
                    <a:cubicBezTo>
                      <a:pt x="582290" y="301306"/>
                      <a:pt x="597359" y="278610"/>
                      <a:pt x="597359" y="252007"/>
                    </a:cubicBezTo>
                    <a:cubicBezTo>
                      <a:pt x="597359" y="203080"/>
                      <a:pt x="549920" y="146525"/>
                      <a:pt x="470483" y="100574"/>
                    </a:cubicBezTo>
                    <a:cubicBezTo>
                      <a:pt x="386023" y="51833"/>
                      <a:pt x="283146" y="25416"/>
                      <a:pt x="196639" y="254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 flipH="1">
                <a:off x="3252716" y="6122804"/>
                <a:ext cx="173013" cy="98599"/>
              </a:xfrm>
              <a:custGeom>
                <a:avLst/>
                <a:gdLst>
                  <a:gd name="connsiteX0" fmla="*/ 134449 w 173012"/>
                  <a:gd name="connsiteY0" fmla="*/ 22233 h 98598"/>
                  <a:gd name="connsiteX1" fmla="*/ 158634 w 173012"/>
                  <a:gd name="connsiteY1" fmla="*/ 91811 h 98598"/>
                  <a:gd name="connsiteX2" fmla="*/ 38641 w 173012"/>
                  <a:gd name="connsiteY2" fmla="*/ 78044 h 98598"/>
                  <a:gd name="connsiteX3" fmla="*/ 14457 w 173012"/>
                  <a:gd name="connsiteY3" fmla="*/ 8653 h 98598"/>
                  <a:gd name="connsiteX4" fmla="*/ 134449 w 173012"/>
                  <a:gd name="connsiteY4" fmla="*/ 22233 h 9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12" h="98598">
                    <a:moveTo>
                      <a:pt x="134449" y="22233"/>
                    </a:moveTo>
                    <a:cubicBezTo>
                      <a:pt x="174261" y="45302"/>
                      <a:pt x="185051" y="76370"/>
                      <a:pt x="158634" y="91811"/>
                    </a:cubicBezTo>
                    <a:cubicBezTo>
                      <a:pt x="132217" y="107251"/>
                      <a:pt x="78453" y="100926"/>
                      <a:pt x="38641" y="78044"/>
                    </a:cubicBezTo>
                    <a:cubicBezTo>
                      <a:pt x="-1170" y="54976"/>
                      <a:pt x="-11960" y="23908"/>
                      <a:pt x="14457" y="8653"/>
                    </a:cubicBezTo>
                    <a:cubicBezTo>
                      <a:pt x="40874" y="-6974"/>
                      <a:pt x="94638" y="-835"/>
                      <a:pt x="134449" y="2223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 flipH="1">
                <a:off x="3239747" y="6109597"/>
                <a:ext cx="199058" cy="124644"/>
              </a:xfrm>
              <a:custGeom>
                <a:avLst/>
                <a:gdLst>
                  <a:gd name="connsiteX0" fmla="*/ 132829 w 199057"/>
                  <a:gd name="connsiteY0" fmla="*/ 126226 h 124643"/>
                  <a:gd name="connsiteX1" fmla="*/ 45207 w 199057"/>
                  <a:gd name="connsiteY1" fmla="*/ 102228 h 124643"/>
                  <a:gd name="connsiteX2" fmla="*/ 0 w 199057"/>
                  <a:gd name="connsiteY2" fmla="*/ 43813 h 124643"/>
                  <a:gd name="connsiteX3" fmla="*/ 21022 w 199057"/>
                  <a:gd name="connsiteY3" fmla="*/ 10140 h 124643"/>
                  <a:gd name="connsiteX4" fmla="*/ 154037 w 199057"/>
                  <a:gd name="connsiteY4" fmla="*/ 23907 h 124643"/>
                  <a:gd name="connsiteX5" fmla="*/ 199244 w 199057"/>
                  <a:gd name="connsiteY5" fmla="*/ 82322 h 124643"/>
                  <a:gd name="connsiteX6" fmla="*/ 178222 w 199057"/>
                  <a:gd name="connsiteY6" fmla="*/ 115994 h 124643"/>
                  <a:gd name="connsiteX7" fmla="*/ 132829 w 199057"/>
                  <a:gd name="connsiteY7" fmla="*/ 126226 h 124643"/>
                  <a:gd name="connsiteX8" fmla="*/ 66414 w 199057"/>
                  <a:gd name="connsiteY8" fmla="*/ 26139 h 124643"/>
                  <a:gd name="connsiteX9" fmla="*/ 33858 w 199057"/>
                  <a:gd name="connsiteY9" fmla="*/ 32837 h 124643"/>
                  <a:gd name="connsiteX10" fmla="*/ 25859 w 199057"/>
                  <a:gd name="connsiteY10" fmla="*/ 43813 h 124643"/>
                  <a:gd name="connsiteX11" fmla="*/ 58043 w 199057"/>
                  <a:gd name="connsiteY11" fmla="*/ 79718 h 124643"/>
                  <a:gd name="connsiteX12" fmla="*/ 165013 w 199057"/>
                  <a:gd name="connsiteY12" fmla="*/ 93484 h 124643"/>
                  <a:gd name="connsiteX13" fmla="*/ 173013 w 199057"/>
                  <a:gd name="connsiteY13" fmla="*/ 82322 h 124643"/>
                  <a:gd name="connsiteX14" fmla="*/ 140829 w 199057"/>
                  <a:gd name="connsiteY14" fmla="*/ 46417 h 124643"/>
                  <a:gd name="connsiteX15" fmla="*/ 66414 w 199057"/>
                  <a:gd name="connsiteY15" fmla="*/ 26139 h 124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9057" h="124643">
                    <a:moveTo>
                      <a:pt x="132829" y="126226"/>
                    </a:moveTo>
                    <a:cubicBezTo>
                      <a:pt x="104738" y="126226"/>
                      <a:pt x="72182" y="117855"/>
                      <a:pt x="45207" y="102228"/>
                    </a:cubicBezTo>
                    <a:cubicBezTo>
                      <a:pt x="16557" y="85671"/>
                      <a:pt x="0" y="64463"/>
                      <a:pt x="0" y="43813"/>
                    </a:cubicBezTo>
                    <a:cubicBezTo>
                      <a:pt x="0" y="30046"/>
                      <a:pt x="7441" y="17954"/>
                      <a:pt x="21022" y="10140"/>
                    </a:cubicBezTo>
                    <a:cubicBezTo>
                      <a:pt x="51532" y="-7533"/>
                      <a:pt x="109947" y="-1580"/>
                      <a:pt x="154037" y="23907"/>
                    </a:cubicBezTo>
                    <a:cubicBezTo>
                      <a:pt x="182686" y="40464"/>
                      <a:pt x="199244" y="61858"/>
                      <a:pt x="199244" y="82322"/>
                    </a:cubicBezTo>
                    <a:cubicBezTo>
                      <a:pt x="199244" y="96089"/>
                      <a:pt x="191802" y="108181"/>
                      <a:pt x="178222" y="115994"/>
                    </a:cubicBezTo>
                    <a:cubicBezTo>
                      <a:pt x="166501" y="123064"/>
                      <a:pt x="150502" y="126226"/>
                      <a:pt x="132829" y="126226"/>
                    </a:cubicBezTo>
                    <a:close/>
                    <a:moveTo>
                      <a:pt x="66414" y="26139"/>
                    </a:moveTo>
                    <a:cubicBezTo>
                      <a:pt x="53020" y="26139"/>
                      <a:pt x="41486" y="28558"/>
                      <a:pt x="33858" y="32837"/>
                    </a:cubicBezTo>
                    <a:cubicBezTo>
                      <a:pt x="25859" y="37488"/>
                      <a:pt x="25859" y="42324"/>
                      <a:pt x="25859" y="43813"/>
                    </a:cubicBezTo>
                    <a:cubicBezTo>
                      <a:pt x="25859" y="51812"/>
                      <a:pt x="34230" y="65951"/>
                      <a:pt x="58043" y="79718"/>
                    </a:cubicBezTo>
                    <a:cubicBezTo>
                      <a:pt x="97296" y="102414"/>
                      <a:pt x="144921" y="105204"/>
                      <a:pt x="165013" y="93484"/>
                    </a:cubicBezTo>
                    <a:cubicBezTo>
                      <a:pt x="173013" y="88833"/>
                      <a:pt x="173013" y="83996"/>
                      <a:pt x="173013" y="82322"/>
                    </a:cubicBezTo>
                    <a:cubicBezTo>
                      <a:pt x="173013" y="74323"/>
                      <a:pt x="164641" y="60184"/>
                      <a:pt x="140829" y="46417"/>
                    </a:cubicBezTo>
                    <a:cubicBezTo>
                      <a:pt x="116458" y="32465"/>
                      <a:pt x="88739" y="26139"/>
                      <a:pt x="66414" y="2613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 flipH="1">
                <a:off x="2851865" y="5237000"/>
                <a:ext cx="928315" cy="1181323"/>
              </a:xfrm>
              <a:custGeom>
                <a:avLst/>
                <a:gdLst>
                  <a:gd name="connsiteX0" fmla="*/ 929990 w 928315"/>
                  <a:gd name="connsiteY0" fmla="*/ 494295 h 1181323"/>
                  <a:gd name="connsiteX1" fmla="*/ 856320 w 928315"/>
                  <a:gd name="connsiteY1" fmla="*/ 1182067 h 1181323"/>
                  <a:gd name="connsiteX2" fmla="*/ 0 w 928315"/>
                  <a:gd name="connsiteY2" fmla="*/ 687772 h 1181323"/>
                  <a:gd name="connsiteX3" fmla="*/ 73670 w 928315"/>
                  <a:gd name="connsiteY3" fmla="*/ 0 h 118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8315" h="1181323">
                    <a:moveTo>
                      <a:pt x="929990" y="494295"/>
                    </a:moveTo>
                    <a:lnTo>
                      <a:pt x="856320" y="1182067"/>
                    </a:lnTo>
                    <a:lnTo>
                      <a:pt x="0" y="687772"/>
                    </a:lnTo>
                    <a:lnTo>
                      <a:pt x="736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 flipH="1">
                <a:off x="2838917" y="5223855"/>
                <a:ext cx="954360" cy="1207368"/>
              </a:xfrm>
              <a:custGeom>
                <a:avLst/>
                <a:gdLst>
                  <a:gd name="connsiteX0" fmla="*/ 869417 w 954360"/>
                  <a:gd name="connsiteY0" fmla="*/ 1208422 h 1207368"/>
                  <a:gd name="connsiteX1" fmla="*/ 862906 w 954360"/>
                  <a:gd name="connsiteY1" fmla="*/ 1206747 h 1207368"/>
                  <a:gd name="connsiteX2" fmla="*/ 6586 w 954360"/>
                  <a:gd name="connsiteY2" fmla="*/ 712266 h 1207368"/>
                  <a:gd name="connsiteX3" fmla="*/ 75 w 954360"/>
                  <a:gd name="connsiteY3" fmla="*/ 699615 h 1207368"/>
                  <a:gd name="connsiteX4" fmla="*/ 73745 w 954360"/>
                  <a:gd name="connsiteY4" fmla="*/ 11657 h 1207368"/>
                  <a:gd name="connsiteX5" fmla="*/ 80814 w 954360"/>
                  <a:gd name="connsiteY5" fmla="*/ 1425 h 1207368"/>
                  <a:gd name="connsiteX6" fmla="*/ 93278 w 954360"/>
                  <a:gd name="connsiteY6" fmla="*/ 1797 h 1207368"/>
                  <a:gd name="connsiteX7" fmla="*/ 949598 w 954360"/>
                  <a:gd name="connsiteY7" fmla="*/ 496093 h 1207368"/>
                  <a:gd name="connsiteX8" fmla="*/ 956109 w 954360"/>
                  <a:gd name="connsiteY8" fmla="*/ 508743 h 1207368"/>
                  <a:gd name="connsiteX9" fmla="*/ 882440 w 954360"/>
                  <a:gd name="connsiteY9" fmla="*/ 1196515 h 1207368"/>
                  <a:gd name="connsiteX10" fmla="*/ 875370 w 954360"/>
                  <a:gd name="connsiteY10" fmla="*/ 1206747 h 1207368"/>
                  <a:gd name="connsiteX11" fmla="*/ 869417 w 954360"/>
                  <a:gd name="connsiteY11" fmla="*/ 1208422 h 1207368"/>
                  <a:gd name="connsiteX12" fmla="*/ 27050 w 954360"/>
                  <a:gd name="connsiteY12" fmla="*/ 693848 h 1207368"/>
                  <a:gd name="connsiteX13" fmla="*/ 858627 w 954360"/>
                  <a:gd name="connsiteY13" fmla="*/ 1174005 h 1207368"/>
                  <a:gd name="connsiteX14" fmla="*/ 929134 w 954360"/>
                  <a:gd name="connsiteY14" fmla="*/ 514510 h 1207368"/>
                  <a:gd name="connsiteX15" fmla="*/ 97557 w 954360"/>
                  <a:gd name="connsiteY15" fmla="*/ 34354 h 1207368"/>
                  <a:gd name="connsiteX16" fmla="*/ 27050 w 954360"/>
                  <a:gd name="connsiteY16" fmla="*/ 693848 h 120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4360" h="1207368">
                    <a:moveTo>
                      <a:pt x="869417" y="1208422"/>
                    </a:moveTo>
                    <a:cubicBezTo>
                      <a:pt x="867185" y="1208422"/>
                      <a:pt x="864952" y="1207863"/>
                      <a:pt x="862906" y="1206747"/>
                    </a:cubicBezTo>
                    <a:lnTo>
                      <a:pt x="6586" y="712266"/>
                    </a:lnTo>
                    <a:cubicBezTo>
                      <a:pt x="2121" y="709661"/>
                      <a:pt x="-483" y="704638"/>
                      <a:pt x="75" y="699615"/>
                    </a:cubicBezTo>
                    <a:lnTo>
                      <a:pt x="73745" y="11657"/>
                    </a:lnTo>
                    <a:cubicBezTo>
                      <a:pt x="74117" y="7192"/>
                      <a:pt x="76907" y="3472"/>
                      <a:pt x="80814" y="1425"/>
                    </a:cubicBezTo>
                    <a:cubicBezTo>
                      <a:pt x="84721" y="-621"/>
                      <a:pt x="89372" y="-435"/>
                      <a:pt x="93278" y="1797"/>
                    </a:cubicBezTo>
                    <a:lnTo>
                      <a:pt x="949598" y="496093"/>
                    </a:lnTo>
                    <a:cubicBezTo>
                      <a:pt x="954063" y="498697"/>
                      <a:pt x="956668" y="503720"/>
                      <a:pt x="956109" y="508743"/>
                    </a:cubicBezTo>
                    <a:lnTo>
                      <a:pt x="882440" y="1196515"/>
                    </a:lnTo>
                    <a:cubicBezTo>
                      <a:pt x="882067" y="1200980"/>
                      <a:pt x="879277" y="1204701"/>
                      <a:pt x="875370" y="1206747"/>
                    </a:cubicBezTo>
                    <a:cubicBezTo>
                      <a:pt x="873510" y="1207863"/>
                      <a:pt x="871463" y="1208422"/>
                      <a:pt x="869417" y="1208422"/>
                    </a:cubicBezTo>
                    <a:close/>
                    <a:moveTo>
                      <a:pt x="27050" y="693848"/>
                    </a:moveTo>
                    <a:lnTo>
                      <a:pt x="858627" y="1174005"/>
                    </a:lnTo>
                    <a:lnTo>
                      <a:pt x="929134" y="514510"/>
                    </a:lnTo>
                    <a:lnTo>
                      <a:pt x="97557" y="34354"/>
                    </a:lnTo>
                    <a:lnTo>
                      <a:pt x="27050" y="6938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 flipH="1">
                <a:off x="2776892" y="5688693"/>
                <a:ext cx="146968" cy="729258"/>
              </a:xfrm>
              <a:custGeom>
                <a:avLst/>
                <a:gdLst>
                  <a:gd name="connsiteX0" fmla="*/ 73670 w 146967"/>
                  <a:gd name="connsiteY0" fmla="*/ 42602 h 729257"/>
                  <a:gd name="connsiteX1" fmla="*/ 147154 w 146967"/>
                  <a:gd name="connsiteY1" fmla="*/ 0 h 729257"/>
                  <a:gd name="connsiteX2" fmla="*/ 73484 w 146967"/>
                  <a:gd name="connsiteY2" fmla="*/ 687772 h 729257"/>
                  <a:gd name="connsiteX3" fmla="*/ 0 w 146967"/>
                  <a:gd name="connsiteY3" fmla="*/ 730374 h 72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967" h="729257">
                    <a:moveTo>
                      <a:pt x="73670" y="42602"/>
                    </a:moveTo>
                    <a:lnTo>
                      <a:pt x="147154" y="0"/>
                    </a:lnTo>
                    <a:lnTo>
                      <a:pt x="73484" y="687772"/>
                    </a:lnTo>
                    <a:lnTo>
                      <a:pt x="0" y="73037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 flipH="1">
                <a:off x="2765629" y="5675762"/>
                <a:ext cx="171152" cy="755303"/>
              </a:xfrm>
              <a:custGeom>
                <a:avLst/>
                <a:gdLst>
                  <a:gd name="connsiteX0" fmla="*/ 12921 w 171152"/>
                  <a:gd name="connsiteY0" fmla="*/ 756514 h 755302"/>
                  <a:gd name="connsiteX1" fmla="*/ 5852 w 171152"/>
                  <a:gd name="connsiteY1" fmla="*/ 754468 h 755302"/>
                  <a:gd name="connsiteX2" fmla="*/ 85 w 171152"/>
                  <a:gd name="connsiteY2" fmla="*/ 742190 h 755302"/>
                  <a:gd name="connsiteX3" fmla="*/ 73755 w 171152"/>
                  <a:gd name="connsiteY3" fmla="*/ 54418 h 755302"/>
                  <a:gd name="connsiteX4" fmla="*/ 80080 w 171152"/>
                  <a:gd name="connsiteY4" fmla="*/ 44558 h 755302"/>
                  <a:gd name="connsiteX5" fmla="*/ 153564 w 171152"/>
                  <a:gd name="connsiteY5" fmla="*/ 1770 h 755302"/>
                  <a:gd name="connsiteX6" fmla="*/ 167144 w 171152"/>
                  <a:gd name="connsiteY6" fmla="*/ 2142 h 755302"/>
                  <a:gd name="connsiteX7" fmla="*/ 172911 w 171152"/>
                  <a:gd name="connsiteY7" fmla="*/ 14420 h 755302"/>
                  <a:gd name="connsiteX8" fmla="*/ 99241 w 171152"/>
                  <a:gd name="connsiteY8" fmla="*/ 702192 h 755302"/>
                  <a:gd name="connsiteX9" fmla="*/ 92916 w 171152"/>
                  <a:gd name="connsiteY9" fmla="*/ 712052 h 755302"/>
                  <a:gd name="connsiteX10" fmla="*/ 19432 w 171152"/>
                  <a:gd name="connsiteY10" fmla="*/ 754840 h 755302"/>
                  <a:gd name="connsiteX11" fmla="*/ 12921 w 171152"/>
                  <a:gd name="connsiteY11" fmla="*/ 756514 h 755302"/>
                  <a:gd name="connsiteX12" fmla="*/ 98869 w 171152"/>
                  <a:gd name="connsiteY12" fmla="*/ 63534 h 755302"/>
                  <a:gd name="connsiteX13" fmla="*/ 28734 w 171152"/>
                  <a:gd name="connsiteY13" fmla="*/ 719121 h 755302"/>
                  <a:gd name="connsiteX14" fmla="*/ 74313 w 171152"/>
                  <a:gd name="connsiteY14" fmla="*/ 692704 h 755302"/>
                  <a:gd name="connsiteX15" fmla="*/ 144262 w 171152"/>
                  <a:gd name="connsiteY15" fmla="*/ 37116 h 755302"/>
                  <a:gd name="connsiteX16" fmla="*/ 98869 w 171152"/>
                  <a:gd name="connsiteY16" fmla="*/ 63534 h 7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152" h="755302">
                    <a:moveTo>
                      <a:pt x="12921" y="756514"/>
                    </a:moveTo>
                    <a:cubicBezTo>
                      <a:pt x="10503" y="756514"/>
                      <a:pt x="7898" y="755770"/>
                      <a:pt x="5852" y="754468"/>
                    </a:cubicBezTo>
                    <a:cubicBezTo>
                      <a:pt x="1759" y="751864"/>
                      <a:pt x="-473" y="747027"/>
                      <a:pt x="85" y="742190"/>
                    </a:cubicBezTo>
                    <a:lnTo>
                      <a:pt x="73755" y="54418"/>
                    </a:lnTo>
                    <a:cubicBezTo>
                      <a:pt x="74127" y="50325"/>
                      <a:pt x="76545" y="46604"/>
                      <a:pt x="80080" y="44558"/>
                    </a:cubicBezTo>
                    <a:lnTo>
                      <a:pt x="153564" y="1770"/>
                    </a:lnTo>
                    <a:cubicBezTo>
                      <a:pt x="157842" y="-649"/>
                      <a:pt x="163052" y="-649"/>
                      <a:pt x="167144" y="2142"/>
                    </a:cubicBezTo>
                    <a:cubicBezTo>
                      <a:pt x="171237" y="4746"/>
                      <a:pt x="173469" y="9583"/>
                      <a:pt x="172911" y="14420"/>
                    </a:cubicBezTo>
                    <a:lnTo>
                      <a:pt x="99241" y="702192"/>
                    </a:lnTo>
                    <a:cubicBezTo>
                      <a:pt x="98869" y="706285"/>
                      <a:pt x="96451" y="710006"/>
                      <a:pt x="92916" y="712052"/>
                    </a:cubicBezTo>
                    <a:lnTo>
                      <a:pt x="19432" y="754840"/>
                    </a:lnTo>
                    <a:cubicBezTo>
                      <a:pt x="17386" y="755770"/>
                      <a:pt x="15154" y="756514"/>
                      <a:pt x="12921" y="756514"/>
                    </a:cubicBezTo>
                    <a:close/>
                    <a:moveTo>
                      <a:pt x="98869" y="63534"/>
                    </a:moveTo>
                    <a:lnTo>
                      <a:pt x="28734" y="719121"/>
                    </a:lnTo>
                    <a:lnTo>
                      <a:pt x="74313" y="692704"/>
                    </a:lnTo>
                    <a:lnTo>
                      <a:pt x="144262" y="37116"/>
                    </a:lnTo>
                    <a:lnTo>
                      <a:pt x="98869" y="635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6" name="任意多边形: 形状 315"/>
              <p:cNvSpPr/>
              <p:nvPr/>
            </p:nvSpPr>
            <p:spPr>
              <a:xfrm flipH="1">
                <a:off x="2778195" y="5194212"/>
                <a:ext cx="928315" cy="535781"/>
              </a:xfrm>
              <a:custGeom>
                <a:avLst/>
                <a:gdLst>
                  <a:gd name="connsiteX0" fmla="*/ 0 w 928315"/>
                  <a:gd name="connsiteY0" fmla="*/ 42788 h 535781"/>
                  <a:gd name="connsiteX1" fmla="*/ 73484 w 928315"/>
                  <a:gd name="connsiteY1" fmla="*/ 0 h 535781"/>
                  <a:gd name="connsiteX2" fmla="*/ 929804 w 928315"/>
                  <a:gd name="connsiteY2" fmla="*/ 494481 h 535781"/>
                  <a:gd name="connsiteX3" fmla="*/ 856320 w 928315"/>
                  <a:gd name="connsiteY3" fmla="*/ 537084 h 53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8315" h="535781">
                    <a:moveTo>
                      <a:pt x="0" y="42788"/>
                    </a:moveTo>
                    <a:lnTo>
                      <a:pt x="73484" y="0"/>
                    </a:lnTo>
                    <a:lnTo>
                      <a:pt x="929804" y="494481"/>
                    </a:lnTo>
                    <a:lnTo>
                      <a:pt x="856320" y="53708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 flipH="1">
                <a:off x="2765172" y="5181050"/>
                <a:ext cx="954360" cy="561826"/>
              </a:xfrm>
              <a:custGeom>
                <a:avLst/>
                <a:gdLst>
                  <a:gd name="connsiteX0" fmla="*/ 869342 w 954360"/>
                  <a:gd name="connsiteY0" fmla="*/ 563268 h 561826"/>
                  <a:gd name="connsiteX1" fmla="*/ 862831 w 954360"/>
                  <a:gd name="connsiteY1" fmla="*/ 561594 h 561826"/>
                  <a:gd name="connsiteX2" fmla="*/ 6511 w 954360"/>
                  <a:gd name="connsiteY2" fmla="*/ 67298 h 561826"/>
                  <a:gd name="connsiteX3" fmla="*/ 0 w 954360"/>
                  <a:gd name="connsiteY3" fmla="*/ 55950 h 561826"/>
                  <a:gd name="connsiteX4" fmla="*/ 6511 w 954360"/>
                  <a:gd name="connsiteY4" fmla="*/ 44602 h 561826"/>
                  <a:gd name="connsiteX5" fmla="*/ 79995 w 954360"/>
                  <a:gd name="connsiteY5" fmla="*/ 1814 h 561826"/>
                  <a:gd name="connsiteX6" fmla="*/ 93018 w 954360"/>
                  <a:gd name="connsiteY6" fmla="*/ 1814 h 561826"/>
                  <a:gd name="connsiteX7" fmla="*/ 949337 w 954360"/>
                  <a:gd name="connsiteY7" fmla="*/ 496109 h 561826"/>
                  <a:gd name="connsiteX8" fmla="*/ 955849 w 954360"/>
                  <a:gd name="connsiteY8" fmla="*/ 507457 h 561826"/>
                  <a:gd name="connsiteX9" fmla="*/ 949337 w 954360"/>
                  <a:gd name="connsiteY9" fmla="*/ 518806 h 561826"/>
                  <a:gd name="connsiteX10" fmla="*/ 875854 w 954360"/>
                  <a:gd name="connsiteY10" fmla="*/ 561594 h 561826"/>
                  <a:gd name="connsiteX11" fmla="*/ 869342 w 954360"/>
                  <a:gd name="connsiteY11" fmla="*/ 563268 h 561826"/>
                  <a:gd name="connsiteX12" fmla="*/ 39067 w 954360"/>
                  <a:gd name="connsiteY12" fmla="*/ 55950 h 561826"/>
                  <a:gd name="connsiteX13" fmla="*/ 869342 w 954360"/>
                  <a:gd name="connsiteY13" fmla="*/ 535363 h 561826"/>
                  <a:gd name="connsiteX14" fmla="*/ 916781 w 954360"/>
                  <a:gd name="connsiteY14" fmla="*/ 507829 h 561826"/>
                  <a:gd name="connsiteX15" fmla="*/ 86506 w 954360"/>
                  <a:gd name="connsiteY15" fmla="*/ 28231 h 561826"/>
                  <a:gd name="connsiteX16" fmla="*/ 39067 w 954360"/>
                  <a:gd name="connsiteY16" fmla="*/ 55950 h 56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4360" h="561826">
                    <a:moveTo>
                      <a:pt x="869342" y="563268"/>
                    </a:moveTo>
                    <a:cubicBezTo>
                      <a:pt x="867110" y="563268"/>
                      <a:pt x="864878" y="562710"/>
                      <a:pt x="862831" y="561594"/>
                    </a:cubicBezTo>
                    <a:lnTo>
                      <a:pt x="6511" y="67298"/>
                    </a:lnTo>
                    <a:cubicBezTo>
                      <a:pt x="2418" y="64880"/>
                      <a:pt x="0" y="60601"/>
                      <a:pt x="0" y="55950"/>
                    </a:cubicBezTo>
                    <a:cubicBezTo>
                      <a:pt x="0" y="51299"/>
                      <a:pt x="2418" y="47020"/>
                      <a:pt x="6511" y="44602"/>
                    </a:cubicBezTo>
                    <a:lnTo>
                      <a:pt x="79995" y="1814"/>
                    </a:lnTo>
                    <a:cubicBezTo>
                      <a:pt x="84088" y="-605"/>
                      <a:pt x="88925" y="-605"/>
                      <a:pt x="93018" y="1814"/>
                    </a:cubicBezTo>
                    <a:lnTo>
                      <a:pt x="949337" y="496109"/>
                    </a:lnTo>
                    <a:cubicBezTo>
                      <a:pt x="953430" y="498528"/>
                      <a:pt x="955849" y="502807"/>
                      <a:pt x="955849" y="507457"/>
                    </a:cubicBezTo>
                    <a:cubicBezTo>
                      <a:pt x="955849" y="512108"/>
                      <a:pt x="953430" y="516387"/>
                      <a:pt x="949337" y="518806"/>
                    </a:cubicBezTo>
                    <a:lnTo>
                      <a:pt x="875854" y="561594"/>
                    </a:lnTo>
                    <a:cubicBezTo>
                      <a:pt x="873807" y="562710"/>
                      <a:pt x="871575" y="563268"/>
                      <a:pt x="869342" y="563268"/>
                    </a:cubicBezTo>
                    <a:close/>
                    <a:moveTo>
                      <a:pt x="39067" y="55950"/>
                    </a:moveTo>
                    <a:lnTo>
                      <a:pt x="869342" y="535363"/>
                    </a:lnTo>
                    <a:lnTo>
                      <a:pt x="916781" y="507829"/>
                    </a:lnTo>
                    <a:lnTo>
                      <a:pt x="86506" y="28231"/>
                    </a:lnTo>
                    <a:lnTo>
                      <a:pt x="39067" y="5595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 flipH="1">
                <a:off x="2941533" y="5352156"/>
                <a:ext cx="760884" cy="948779"/>
              </a:xfrm>
              <a:custGeom>
                <a:avLst/>
                <a:gdLst>
                  <a:gd name="connsiteX0" fmla="*/ 762372 w 760883"/>
                  <a:gd name="connsiteY0" fmla="*/ 417277 h 948779"/>
                  <a:gd name="connsiteX1" fmla="*/ 705259 w 760883"/>
                  <a:gd name="connsiteY1" fmla="*/ 950640 h 948779"/>
                  <a:gd name="connsiteX2" fmla="*/ 0 w 760883"/>
                  <a:gd name="connsiteY2" fmla="*/ 533363 h 948779"/>
                  <a:gd name="connsiteX3" fmla="*/ 57113 w 760883"/>
                  <a:gd name="connsiteY3" fmla="*/ 0 h 94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0883" h="948779">
                    <a:moveTo>
                      <a:pt x="762372" y="417277"/>
                    </a:moveTo>
                    <a:lnTo>
                      <a:pt x="705259" y="950640"/>
                    </a:lnTo>
                    <a:lnTo>
                      <a:pt x="0" y="533363"/>
                    </a:lnTo>
                    <a:lnTo>
                      <a:pt x="5711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 flipH="1">
                <a:off x="2928590" y="5339010"/>
                <a:ext cx="786929" cy="976685"/>
              </a:xfrm>
              <a:custGeom>
                <a:avLst/>
                <a:gdLst>
                  <a:gd name="connsiteX0" fmla="*/ 718361 w 786928"/>
                  <a:gd name="connsiteY0" fmla="*/ 976808 h 976684"/>
                  <a:gd name="connsiteX1" fmla="*/ 711664 w 786928"/>
                  <a:gd name="connsiteY1" fmla="*/ 974947 h 976684"/>
                  <a:gd name="connsiteX2" fmla="*/ 6404 w 786928"/>
                  <a:gd name="connsiteY2" fmla="*/ 557670 h 976684"/>
                  <a:gd name="connsiteX3" fmla="*/ 79 w 786928"/>
                  <a:gd name="connsiteY3" fmla="*/ 545020 h 976684"/>
                  <a:gd name="connsiteX4" fmla="*/ 57192 w 786928"/>
                  <a:gd name="connsiteY4" fmla="*/ 11657 h 976684"/>
                  <a:gd name="connsiteX5" fmla="*/ 64261 w 786928"/>
                  <a:gd name="connsiteY5" fmla="*/ 1425 h 976684"/>
                  <a:gd name="connsiteX6" fmla="*/ 76726 w 786928"/>
                  <a:gd name="connsiteY6" fmla="*/ 1797 h 976684"/>
                  <a:gd name="connsiteX7" fmla="*/ 781985 w 786928"/>
                  <a:gd name="connsiteY7" fmla="*/ 419074 h 976684"/>
                  <a:gd name="connsiteX8" fmla="*/ 788310 w 786928"/>
                  <a:gd name="connsiteY8" fmla="*/ 431725 h 976684"/>
                  <a:gd name="connsiteX9" fmla="*/ 731197 w 786928"/>
                  <a:gd name="connsiteY9" fmla="*/ 965087 h 976684"/>
                  <a:gd name="connsiteX10" fmla="*/ 724128 w 786928"/>
                  <a:gd name="connsiteY10" fmla="*/ 975319 h 976684"/>
                  <a:gd name="connsiteX11" fmla="*/ 718361 w 786928"/>
                  <a:gd name="connsiteY11" fmla="*/ 976808 h 976684"/>
                  <a:gd name="connsiteX12" fmla="*/ 27054 w 786928"/>
                  <a:gd name="connsiteY12" fmla="*/ 539439 h 976684"/>
                  <a:gd name="connsiteX13" fmla="*/ 707757 w 786928"/>
                  <a:gd name="connsiteY13" fmla="*/ 942205 h 976684"/>
                  <a:gd name="connsiteX14" fmla="*/ 761707 w 786928"/>
                  <a:gd name="connsiteY14" fmla="*/ 437306 h 976684"/>
                  <a:gd name="connsiteX15" fmla="*/ 81005 w 786928"/>
                  <a:gd name="connsiteY15" fmla="*/ 34726 h 976684"/>
                  <a:gd name="connsiteX16" fmla="*/ 27054 w 786928"/>
                  <a:gd name="connsiteY16" fmla="*/ 539439 h 97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6928" h="976684">
                    <a:moveTo>
                      <a:pt x="718361" y="976808"/>
                    </a:moveTo>
                    <a:cubicBezTo>
                      <a:pt x="716129" y="976808"/>
                      <a:pt x="713710" y="976250"/>
                      <a:pt x="711664" y="974947"/>
                    </a:cubicBezTo>
                    <a:lnTo>
                      <a:pt x="6404" y="557670"/>
                    </a:lnTo>
                    <a:cubicBezTo>
                      <a:pt x="1940" y="555066"/>
                      <a:pt x="-479" y="550229"/>
                      <a:pt x="79" y="545020"/>
                    </a:cubicBezTo>
                    <a:lnTo>
                      <a:pt x="57192" y="11657"/>
                    </a:lnTo>
                    <a:cubicBezTo>
                      <a:pt x="57564" y="7192"/>
                      <a:pt x="60355" y="3472"/>
                      <a:pt x="64261" y="1425"/>
                    </a:cubicBezTo>
                    <a:cubicBezTo>
                      <a:pt x="68168" y="-621"/>
                      <a:pt x="73005" y="-435"/>
                      <a:pt x="76726" y="1797"/>
                    </a:cubicBezTo>
                    <a:lnTo>
                      <a:pt x="781985" y="419074"/>
                    </a:lnTo>
                    <a:cubicBezTo>
                      <a:pt x="786450" y="421679"/>
                      <a:pt x="788868" y="426516"/>
                      <a:pt x="788310" y="431725"/>
                    </a:cubicBezTo>
                    <a:lnTo>
                      <a:pt x="731197" y="965087"/>
                    </a:lnTo>
                    <a:cubicBezTo>
                      <a:pt x="730825" y="969552"/>
                      <a:pt x="728035" y="973459"/>
                      <a:pt x="724128" y="975319"/>
                    </a:cubicBezTo>
                    <a:cubicBezTo>
                      <a:pt x="722454" y="976436"/>
                      <a:pt x="720407" y="976808"/>
                      <a:pt x="718361" y="976808"/>
                    </a:cubicBezTo>
                    <a:close/>
                    <a:moveTo>
                      <a:pt x="27054" y="539439"/>
                    </a:moveTo>
                    <a:lnTo>
                      <a:pt x="707757" y="942205"/>
                    </a:lnTo>
                    <a:lnTo>
                      <a:pt x="761707" y="437306"/>
                    </a:lnTo>
                    <a:lnTo>
                      <a:pt x="81005" y="34726"/>
                    </a:lnTo>
                    <a:lnTo>
                      <a:pt x="27054" y="53943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83" name="文本框 282"/>
            <p:cNvSpPr txBox="1"/>
            <p:nvPr/>
          </p:nvSpPr>
          <p:spPr>
            <a:xfrm>
              <a:off x="1007658" y="3571821"/>
              <a:ext cx="262892" cy="153888"/>
            </a:xfrm>
            <a:prstGeom prst="rect">
              <a:avLst/>
            </a:prstGeom>
            <a:noFill/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algn="ctr">
                <a:defRPr sz="10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HMI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284" name="直接连接符 283"/>
            <p:cNvCxnSpPr/>
            <p:nvPr/>
          </p:nvCxnSpPr>
          <p:spPr>
            <a:xfrm>
              <a:off x="1838325" y="3370599"/>
              <a:ext cx="0" cy="217825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5" name="组合 284"/>
            <p:cNvGrpSpPr/>
            <p:nvPr/>
          </p:nvGrpSpPr>
          <p:grpSpPr>
            <a:xfrm>
              <a:off x="1635919" y="3617894"/>
              <a:ext cx="371613" cy="1930962"/>
              <a:chOff x="1635919" y="3617894"/>
              <a:chExt cx="371613" cy="1930962"/>
            </a:xfrm>
          </p:grpSpPr>
          <p:cxnSp>
            <p:nvCxnSpPr>
              <p:cNvPr id="299" name="直接连接符 298"/>
              <p:cNvCxnSpPr>
                <a:stCxn id="273" idx="2"/>
              </p:cNvCxnSpPr>
              <p:nvPr/>
            </p:nvCxnSpPr>
            <p:spPr>
              <a:xfrm flipH="1">
                <a:off x="1838325" y="554885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/>
              <p:nvPr/>
            </p:nvCxnSpPr>
            <p:spPr>
              <a:xfrm flipH="1">
                <a:off x="1838325" y="522500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/>
              <p:cNvCxnSpPr/>
              <p:nvPr/>
            </p:nvCxnSpPr>
            <p:spPr>
              <a:xfrm flipH="1">
                <a:off x="1838325" y="490115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/>
              <p:nvPr/>
            </p:nvCxnSpPr>
            <p:spPr>
              <a:xfrm flipH="1">
                <a:off x="1838325" y="457730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/>
              <p:nvPr/>
            </p:nvCxnSpPr>
            <p:spPr>
              <a:xfrm flipH="1">
                <a:off x="1712119" y="4253456"/>
                <a:ext cx="295412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/>
              <p:nvPr/>
            </p:nvCxnSpPr>
            <p:spPr>
              <a:xfrm flipH="1">
                <a:off x="1709738" y="3929606"/>
                <a:ext cx="297794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/>
              <p:cNvCxnSpPr/>
              <p:nvPr/>
            </p:nvCxnSpPr>
            <p:spPr>
              <a:xfrm flipH="1">
                <a:off x="1635919" y="3617894"/>
                <a:ext cx="371612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组合 285"/>
            <p:cNvGrpSpPr/>
            <p:nvPr/>
          </p:nvGrpSpPr>
          <p:grpSpPr>
            <a:xfrm>
              <a:off x="3533206" y="3370599"/>
              <a:ext cx="169207" cy="1206707"/>
              <a:chOff x="3533206" y="3370599"/>
              <a:chExt cx="169207" cy="1206707"/>
            </a:xfrm>
          </p:grpSpPr>
          <p:cxnSp>
            <p:nvCxnSpPr>
              <p:cNvPr id="294" name="直接连接符 293"/>
              <p:cNvCxnSpPr/>
              <p:nvPr/>
            </p:nvCxnSpPr>
            <p:spPr>
              <a:xfrm>
                <a:off x="3533206" y="3370599"/>
                <a:ext cx="0" cy="120670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/>
              <p:cNvCxnSpPr/>
              <p:nvPr/>
            </p:nvCxnSpPr>
            <p:spPr>
              <a:xfrm flipH="1">
                <a:off x="3533206" y="457730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/>
              <p:cNvCxnSpPr/>
              <p:nvPr/>
            </p:nvCxnSpPr>
            <p:spPr>
              <a:xfrm flipH="1">
                <a:off x="3533206" y="425345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/>
              <p:nvPr/>
            </p:nvCxnSpPr>
            <p:spPr>
              <a:xfrm flipH="1">
                <a:off x="3533206" y="3929606"/>
                <a:ext cx="169207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/>
              <p:nvPr/>
            </p:nvCxnSpPr>
            <p:spPr>
              <a:xfrm flipH="1">
                <a:off x="3533206" y="3617894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" name="组合 286"/>
            <p:cNvGrpSpPr/>
            <p:nvPr/>
          </p:nvGrpSpPr>
          <p:grpSpPr>
            <a:xfrm>
              <a:off x="5228094" y="3370599"/>
              <a:ext cx="169207" cy="1532688"/>
              <a:chOff x="3533206" y="3370599"/>
              <a:chExt cx="169207" cy="1532688"/>
            </a:xfrm>
          </p:grpSpPr>
          <p:cxnSp>
            <p:nvCxnSpPr>
              <p:cNvPr id="288" name="直接连接符 287"/>
              <p:cNvCxnSpPr/>
              <p:nvPr/>
            </p:nvCxnSpPr>
            <p:spPr>
              <a:xfrm>
                <a:off x="3533206" y="3370599"/>
                <a:ext cx="0" cy="153055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/>
              <p:nvPr/>
            </p:nvCxnSpPr>
            <p:spPr>
              <a:xfrm flipH="1">
                <a:off x="3533206" y="457730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 flipH="1">
                <a:off x="3533206" y="4253456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/>
              <p:nvPr/>
            </p:nvCxnSpPr>
            <p:spPr>
              <a:xfrm flipH="1">
                <a:off x="3533206" y="3929606"/>
                <a:ext cx="169207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/>
              <p:nvPr/>
            </p:nvCxnSpPr>
            <p:spPr>
              <a:xfrm flipH="1">
                <a:off x="3533206" y="3617894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/>
              <p:nvPr/>
            </p:nvCxnSpPr>
            <p:spPr>
              <a:xfrm flipH="1">
                <a:off x="3533206" y="4903287"/>
                <a:ext cx="16920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20" name="直接连接符 319"/>
          <p:cNvCxnSpPr/>
          <p:nvPr/>
        </p:nvCxnSpPr>
        <p:spPr>
          <a:xfrm flipH="1">
            <a:off x="1838325" y="3330061"/>
            <a:ext cx="85158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1838325" y="3330062"/>
            <a:ext cx="0" cy="2080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连接符 325"/>
          <p:cNvCxnSpPr/>
          <p:nvPr/>
        </p:nvCxnSpPr>
        <p:spPr>
          <a:xfrm flipV="1">
            <a:off x="3533206" y="3330062"/>
            <a:ext cx="0" cy="2080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/>
          <p:nvPr/>
        </p:nvCxnSpPr>
        <p:spPr>
          <a:xfrm flipV="1">
            <a:off x="5230700" y="3330062"/>
            <a:ext cx="0" cy="2080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V="1">
            <a:off x="6964408" y="3330062"/>
            <a:ext cx="0" cy="2080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连接符 328"/>
          <p:cNvCxnSpPr/>
          <p:nvPr/>
        </p:nvCxnSpPr>
        <p:spPr>
          <a:xfrm flipV="1">
            <a:off x="8659296" y="3330062"/>
            <a:ext cx="0" cy="2080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/>
          <p:nvPr/>
        </p:nvCxnSpPr>
        <p:spPr>
          <a:xfrm flipV="1">
            <a:off x="10354177" y="3330062"/>
            <a:ext cx="0" cy="2080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文本框 331"/>
          <p:cNvSpPr txBox="1"/>
          <p:nvPr/>
        </p:nvSpPr>
        <p:spPr>
          <a:xfrm>
            <a:off x="1804062" y="3136519"/>
            <a:ext cx="1632938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MVB(chA&amp;B)EMD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3" name="文本框 332"/>
          <p:cNvSpPr txBox="1"/>
          <p:nvPr/>
        </p:nvSpPr>
        <p:spPr>
          <a:xfrm>
            <a:off x="8742186" y="3136519"/>
            <a:ext cx="1632938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MVB(chA&amp;B)EMD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36" name="直接连接符 335"/>
          <p:cNvCxnSpPr/>
          <p:nvPr/>
        </p:nvCxnSpPr>
        <p:spPr>
          <a:xfrm flipV="1">
            <a:off x="4401116" y="1909448"/>
            <a:ext cx="0" cy="3355597"/>
          </a:xfrm>
          <a:prstGeom prst="line">
            <a:avLst/>
          </a:prstGeom>
          <a:ln w="63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 336"/>
          <p:cNvCxnSpPr/>
          <p:nvPr/>
        </p:nvCxnSpPr>
        <p:spPr>
          <a:xfrm flipV="1">
            <a:off x="6096000" y="1909449"/>
            <a:ext cx="0" cy="3558620"/>
          </a:xfrm>
          <a:prstGeom prst="line">
            <a:avLst/>
          </a:prstGeom>
          <a:ln w="63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/>
        </p:nvCxnSpPr>
        <p:spPr>
          <a:xfrm flipV="1">
            <a:off x="7790884" y="1909448"/>
            <a:ext cx="0" cy="3355597"/>
          </a:xfrm>
          <a:prstGeom prst="line">
            <a:avLst/>
          </a:prstGeom>
          <a:ln w="63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连接符 333"/>
          <p:cNvCxnSpPr/>
          <p:nvPr/>
        </p:nvCxnSpPr>
        <p:spPr>
          <a:xfrm flipV="1">
            <a:off x="2706230" y="1905483"/>
            <a:ext cx="0" cy="4083557"/>
          </a:xfrm>
          <a:prstGeom prst="line">
            <a:avLst/>
          </a:prstGeom>
          <a:ln w="63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/>
        </p:nvCxnSpPr>
        <p:spPr>
          <a:xfrm flipV="1">
            <a:off x="9485766" y="1905483"/>
            <a:ext cx="0" cy="4083557"/>
          </a:xfrm>
          <a:prstGeom prst="line">
            <a:avLst/>
          </a:prstGeom>
          <a:ln w="63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立方体 343"/>
          <p:cNvSpPr/>
          <p:nvPr/>
        </p:nvSpPr>
        <p:spPr>
          <a:xfrm>
            <a:off x="5853177" y="5807954"/>
            <a:ext cx="485646" cy="198909"/>
          </a:xfrm>
          <a:prstGeom prst="cube">
            <a:avLst>
              <a:gd name="adj" fmla="val 23281"/>
            </a:avLst>
          </a:prstGeom>
          <a:gradFill flip="none" rotWithShape="1">
            <a:gsLst>
              <a:gs pos="0">
                <a:srgbClr val="22FCFE">
                  <a:alpha val="50000"/>
                </a:srgb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46" name="直接连接符 345"/>
          <p:cNvCxnSpPr/>
          <p:nvPr/>
        </p:nvCxnSpPr>
        <p:spPr>
          <a:xfrm flipH="1">
            <a:off x="3903442" y="5907408"/>
            <a:ext cx="6441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3930193" y="6103216"/>
            <a:ext cx="617354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MVB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线</a:t>
            </a:r>
          </a:p>
        </p:txBody>
      </p:sp>
      <p:sp>
        <p:nvSpPr>
          <p:cNvPr id="349" name="文本框 348"/>
          <p:cNvSpPr txBox="1"/>
          <p:nvPr/>
        </p:nvSpPr>
        <p:spPr>
          <a:xfrm>
            <a:off x="5453062" y="6103216"/>
            <a:ext cx="1285876" cy="153888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1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网络供货设备</a:t>
            </a:r>
          </a:p>
        </p:txBody>
      </p:sp>
      <p:grpSp>
        <p:nvGrpSpPr>
          <p:cNvPr id="351" name="组合 350"/>
          <p:cNvGrpSpPr/>
          <p:nvPr/>
        </p:nvGrpSpPr>
        <p:grpSpPr>
          <a:xfrm>
            <a:off x="7178631" y="5807954"/>
            <a:ext cx="1380352" cy="449150"/>
            <a:chOff x="6792031" y="5807954"/>
            <a:chExt cx="1380352" cy="449150"/>
          </a:xfrm>
        </p:grpSpPr>
        <p:sp>
          <p:nvSpPr>
            <p:cNvPr id="345" name="立方体 344"/>
            <p:cNvSpPr/>
            <p:nvPr/>
          </p:nvSpPr>
          <p:spPr>
            <a:xfrm>
              <a:off x="7239384" y="5807954"/>
              <a:ext cx="485646" cy="198909"/>
            </a:xfrm>
            <a:prstGeom prst="cube">
              <a:avLst>
                <a:gd name="adj" fmla="val 23281"/>
              </a:avLst>
            </a:pr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0" name="文本框 349"/>
            <p:cNvSpPr txBox="1"/>
            <p:nvPr/>
          </p:nvSpPr>
          <p:spPr>
            <a:xfrm>
              <a:off x="6792031" y="6103216"/>
              <a:ext cx="1380352" cy="153888"/>
            </a:xfrm>
            <a:prstGeom prst="rect">
              <a:avLst/>
            </a:prstGeom>
            <a:noFill/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algn="ctr">
                <a:defRPr sz="10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其他厂家设备</a:t>
              </a:r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6869" y="549275"/>
            <a:ext cx="346120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智慧列车网络控制系统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520700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5937" y="4459310"/>
            <a:ext cx="11160126" cy="1855085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5937" y="2623569"/>
            <a:ext cx="11160126" cy="165846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 flip="none" rotWithShape="1"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圆柱体 32"/>
          <p:cNvSpPr/>
          <p:nvPr/>
        </p:nvSpPr>
        <p:spPr>
          <a:xfrm>
            <a:off x="5383530" y="3339000"/>
            <a:ext cx="1424940" cy="357887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rgbClr val="22FCFE">
                  <a:alpha val="50000"/>
                </a:srgb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 w="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01979" y="6006740"/>
            <a:ext cx="1988044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列车控制网络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-WLAN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164846" y="4459310"/>
            <a:ext cx="516818" cy="1256526"/>
            <a:chOff x="1718709" y="4375323"/>
            <a:chExt cx="516818" cy="1256526"/>
          </a:xfrm>
        </p:grpSpPr>
        <p:grpSp>
          <p:nvGrpSpPr>
            <p:cNvPr id="36" name="组合 35"/>
            <p:cNvGrpSpPr/>
            <p:nvPr/>
          </p:nvGrpSpPr>
          <p:grpSpPr>
            <a:xfrm>
              <a:off x="1718709" y="4375323"/>
              <a:ext cx="516818" cy="1010692"/>
              <a:chOff x="9754897" y="9032260"/>
              <a:chExt cx="516818" cy="1010692"/>
            </a:xfrm>
          </p:grpSpPr>
          <p:sp>
            <p:nvSpPr>
              <p:cNvPr id="38" name="圆柱体 37"/>
              <p:cNvSpPr/>
              <p:nvPr/>
            </p:nvSpPr>
            <p:spPr>
              <a:xfrm>
                <a:off x="9754897" y="9805340"/>
                <a:ext cx="516818" cy="237612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圆柱体 38"/>
              <p:cNvSpPr/>
              <p:nvPr/>
            </p:nvSpPr>
            <p:spPr>
              <a:xfrm>
                <a:off x="9926937" y="9479264"/>
                <a:ext cx="172738" cy="410340"/>
              </a:xfrm>
              <a:prstGeom prst="can">
                <a:avLst>
                  <a:gd name="adj" fmla="val 24500"/>
                </a:avLst>
              </a:prstGeom>
              <a:gradFill flip="none" rotWithShape="1">
                <a:gsLst>
                  <a:gs pos="0">
                    <a:srgbClr val="418AA0"/>
                  </a:gs>
                  <a:gs pos="100000">
                    <a:srgbClr val="2093BA"/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9875345" y="9144179"/>
                <a:ext cx="275924" cy="275924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0013306" y="9310688"/>
                <a:ext cx="0" cy="194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/>
              <p:cNvSpPr/>
              <p:nvPr/>
            </p:nvSpPr>
            <p:spPr>
              <a:xfrm>
                <a:off x="9984731" y="9253594"/>
                <a:ext cx="57094" cy="57094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Oval 34_1"/>
              <p:cNvSpPr/>
              <p:nvPr/>
            </p:nvSpPr>
            <p:spPr>
              <a:xfrm>
                <a:off x="9825339" y="9094173"/>
                <a:ext cx="375936" cy="375936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4" name="Oval 34_2"/>
              <p:cNvSpPr/>
              <p:nvPr/>
            </p:nvSpPr>
            <p:spPr>
              <a:xfrm>
                <a:off x="9763426" y="9032260"/>
                <a:ext cx="499762" cy="499762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858468" y="5416405"/>
              <a:ext cx="23724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AP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779142" y="3073902"/>
            <a:ext cx="63371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5G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77855" y="2730608"/>
            <a:ext cx="1436292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乘客服务信息网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523092" y="4459310"/>
            <a:ext cx="516818" cy="1256526"/>
            <a:chOff x="1718709" y="4375323"/>
            <a:chExt cx="516818" cy="1256526"/>
          </a:xfrm>
        </p:grpSpPr>
        <p:grpSp>
          <p:nvGrpSpPr>
            <p:cNvPr id="48" name="组合 47"/>
            <p:cNvGrpSpPr/>
            <p:nvPr/>
          </p:nvGrpSpPr>
          <p:grpSpPr>
            <a:xfrm>
              <a:off x="1718709" y="4375323"/>
              <a:ext cx="516818" cy="1010692"/>
              <a:chOff x="9754897" y="9032260"/>
              <a:chExt cx="516818" cy="1010692"/>
            </a:xfrm>
          </p:grpSpPr>
          <p:sp>
            <p:nvSpPr>
              <p:cNvPr id="50" name="圆柱体 49"/>
              <p:cNvSpPr/>
              <p:nvPr/>
            </p:nvSpPr>
            <p:spPr>
              <a:xfrm>
                <a:off x="9754897" y="9805340"/>
                <a:ext cx="516818" cy="237612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圆柱体 50"/>
              <p:cNvSpPr/>
              <p:nvPr/>
            </p:nvSpPr>
            <p:spPr>
              <a:xfrm>
                <a:off x="9926937" y="9479264"/>
                <a:ext cx="172738" cy="410340"/>
              </a:xfrm>
              <a:prstGeom prst="can">
                <a:avLst>
                  <a:gd name="adj" fmla="val 24500"/>
                </a:avLst>
              </a:prstGeom>
              <a:gradFill flip="none" rotWithShape="1">
                <a:gsLst>
                  <a:gs pos="0">
                    <a:srgbClr val="418AA0"/>
                  </a:gs>
                  <a:gs pos="100000">
                    <a:srgbClr val="2093BA"/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9875345" y="9144179"/>
                <a:ext cx="275924" cy="275924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10013306" y="9310688"/>
                <a:ext cx="0" cy="194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椭圆 53"/>
              <p:cNvSpPr/>
              <p:nvPr/>
            </p:nvSpPr>
            <p:spPr>
              <a:xfrm>
                <a:off x="9984731" y="9253594"/>
                <a:ext cx="57094" cy="57094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Oval 34_1"/>
              <p:cNvSpPr/>
              <p:nvPr/>
            </p:nvSpPr>
            <p:spPr>
              <a:xfrm>
                <a:off x="9825339" y="9094173"/>
                <a:ext cx="375936" cy="375936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Oval 34_2"/>
              <p:cNvSpPr/>
              <p:nvPr/>
            </p:nvSpPr>
            <p:spPr>
              <a:xfrm>
                <a:off x="9763426" y="9032260"/>
                <a:ext cx="499762" cy="499762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1858468" y="5416405"/>
              <a:ext cx="23724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AP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251443" y="4459310"/>
            <a:ext cx="516818" cy="1256526"/>
            <a:chOff x="1718709" y="4375323"/>
            <a:chExt cx="516818" cy="1256526"/>
          </a:xfrm>
        </p:grpSpPr>
        <p:grpSp>
          <p:nvGrpSpPr>
            <p:cNvPr id="58" name="组合 57"/>
            <p:cNvGrpSpPr/>
            <p:nvPr/>
          </p:nvGrpSpPr>
          <p:grpSpPr>
            <a:xfrm>
              <a:off x="1718709" y="4375323"/>
              <a:ext cx="516818" cy="1010692"/>
              <a:chOff x="9754897" y="9032260"/>
              <a:chExt cx="516818" cy="1010692"/>
            </a:xfrm>
          </p:grpSpPr>
          <p:sp>
            <p:nvSpPr>
              <p:cNvPr id="60" name="圆柱体 59"/>
              <p:cNvSpPr/>
              <p:nvPr/>
            </p:nvSpPr>
            <p:spPr>
              <a:xfrm>
                <a:off x="9754897" y="9805340"/>
                <a:ext cx="516818" cy="237612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圆柱体 60"/>
              <p:cNvSpPr/>
              <p:nvPr/>
            </p:nvSpPr>
            <p:spPr>
              <a:xfrm>
                <a:off x="9926937" y="9479264"/>
                <a:ext cx="172738" cy="410340"/>
              </a:xfrm>
              <a:prstGeom prst="can">
                <a:avLst>
                  <a:gd name="adj" fmla="val 24500"/>
                </a:avLst>
              </a:prstGeom>
              <a:gradFill flip="none" rotWithShape="1">
                <a:gsLst>
                  <a:gs pos="0">
                    <a:srgbClr val="418AA0"/>
                  </a:gs>
                  <a:gs pos="100000">
                    <a:srgbClr val="2093BA"/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9875345" y="9144179"/>
                <a:ext cx="275924" cy="275924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>
                <a:off x="10013306" y="9310688"/>
                <a:ext cx="0" cy="194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椭圆 63"/>
              <p:cNvSpPr/>
              <p:nvPr/>
            </p:nvSpPr>
            <p:spPr>
              <a:xfrm>
                <a:off x="9984731" y="9253594"/>
                <a:ext cx="57094" cy="57094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Oval 34_1"/>
              <p:cNvSpPr/>
              <p:nvPr/>
            </p:nvSpPr>
            <p:spPr>
              <a:xfrm>
                <a:off x="9825339" y="9094173"/>
                <a:ext cx="375936" cy="375936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Oval 34_2"/>
              <p:cNvSpPr/>
              <p:nvPr/>
            </p:nvSpPr>
            <p:spPr>
              <a:xfrm>
                <a:off x="9763426" y="9032260"/>
                <a:ext cx="499762" cy="499762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1858468" y="5416405"/>
              <a:ext cx="23724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AP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979794" y="4459310"/>
            <a:ext cx="516818" cy="1256526"/>
            <a:chOff x="1718709" y="4375323"/>
            <a:chExt cx="516818" cy="1256526"/>
          </a:xfrm>
        </p:grpSpPr>
        <p:grpSp>
          <p:nvGrpSpPr>
            <p:cNvPr id="68" name="组合 67"/>
            <p:cNvGrpSpPr/>
            <p:nvPr/>
          </p:nvGrpSpPr>
          <p:grpSpPr>
            <a:xfrm>
              <a:off x="1718709" y="4375323"/>
              <a:ext cx="516818" cy="1010692"/>
              <a:chOff x="9754897" y="9032260"/>
              <a:chExt cx="516818" cy="1010692"/>
            </a:xfrm>
          </p:grpSpPr>
          <p:sp>
            <p:nvSpPr>
              <p:cNvPr id="70" name="圆柱体 69"/>
              <p:cNvSpPr/>
              <p:nvPr/>
            </p:nvSpPr>
            <p:spPr>
              <a:xfrm>
                <a:off x="9754897" y="9805340"/>
                <a:ext cx="516818" cy="237612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圆柱体 70"/>
              <p:cNvSpPr/>
              <p:nvPr/>
            </p:nvSpPr>
            <p:spPr>
              <a:xfrm>
                <a:off x="9926937" y="9479264"/>
                <a:ext cx="172738" cy="410340"/>
              </a:xfrm>
              <a:prstGeom prst="can">
                <a:avLst>
                  <a:gd name="adj" fmla="val 24500"/>
                </a:avLst>
              </a:prstGeom>
              <a:gradFill flip="none" rotWithShape="1">
                <a:gsLst>
                  <a:gs pos="0">
                    <a:srgbClr val="418AA0"/>
                  </a:gs>
                  <a:gs pos="100000">
                    <a:srgbClr val="2093BA"/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9875345" y="9144179"/>
                <a:ext cx="275924" cy="275924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10013306" y="9310688"/>
                <a:ext cx="0" cy="194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椭圆 73"/>
              <p:cNvSpPr/>
              <p:nvPr/>
            </p:nvSpPr>
            <p:spPr>
              <a:xfrm>
                <a:off x="9984731" y="9253594"/>
                <a:ext cx="57094" cy="57094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5" name="Oval 34_1"/>
              <p:cNvSpPr/>
              <p:nvPr/>
            </p:nvSpPr>
            <p:spPr>
              <a:xfrm>
                <a:off x="9825339" y="9094173"/>
                <a:ext cx="375936" cy="375936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6" name="Oval 34_2"/>
              <p:cNvSpPr/>
              <p:nvPr/>
            </p:nvSpPr>
            <p:spPr>
              <a:xfrm>
                <a:off x="9763426" y="9032260"/>
                <a:ext cx="499762" cy="499762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1858468" y="5416405"/>
              <a:ext cx="23724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AP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708145" y="4459310"/>
            <a:ext cx="516818" cy="1256526"/>
            <a:chOff x="1718709" y="4375323"/>
            <a:chExt cx="516818" cy="1256526"/>
          </a:xfrm>
        </p:grpSpPr>
        <p:grpSp>
          <p:nvGrpSpPr>
            <p:cNvPr id="78" name="组合 77"/>
            <p:cNvGrpSpPr/>
            <p:nvPr/>
          </p:nvGrpSpPr>
          <p:grpSpPr>
            <a:xfrm>
              <a:off x="1718709" y="4375323"/>
              <a:ext cx="516818" cy="1010692"/>
              <a:chOff x="9754897" y="9032260"/>
              <a:chExt cx="516818" cy="1010692"/>
            </a:xfrm>
          </p:grpSpPr>
          <p:sp>
            <p:nvSpPr>
              <p:cNvPr id="80" name="圆柱体 79"/>
              <p:cNvSpPr/>
              <p:nvPr/>
            </p:nvSpPr>
            <p:spPr>
              <a:xfrm>
                <a:off x="9754897" y="9805340"/>
                <a:ext cx="516818" cy="237612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1" name="圆柱体 80"/>
              <p:cNvSpPr/>
              <p:nvPr/>
            </p:nvSpPr>
            <p:spPr>
              <a:xfrm>
                <a:off x="9926937" y="9479264"/>
                <a:ext cx="172738" cy="410340"/>
              </a:xfrm>
              <a:prstGeom prst="can">
                <a:avLst>
                  <a:gd name="adj" fmla="val 24500"/>
                </a:avLst>
              </a:prstGeom>
              <a:gradFill flip="none" rotWithShape="1">
                <a:gsLst>
                  <a:gs pos="0">
                    <a:srgbClr val="418AA0"/>
                  </a:gs>
                  <a:gs pos="100000">
                    <a:srgbClr val="2093BA"/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9875345" y="9144179"/>
                <a:ext cx="275924" cy="275924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>
                <a:off x="10013306" y="9310688"/>
                <a:ext cx="0" cy="194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椭圆 83"/>
              <p:cNvSpPr/>
              <p:nvPr/>
            </p:nvSpPr>
            <p:spPr>
              <a:xfrm>
                <a:off x="9984731" y="9253594"/>
                <a:ext cx="57094" cy="57094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5" name="Oval 34_1"/>
              <p:cNvSpPr/>
              <p:nvPr/>
            </p:nvSpPr>
            <p:spPr>
              <a:xfrm>
                <a:off x="9825339" y="9094173"/>
                <a:ext cx="375936" cy="375936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6" name="Oval 34_2"/>
              <p:cNvSpPr/>
              <p:nvPr/>
            </p:nvSpPr>
            <p:spPr>
              <a:xfrm>
                <a:off x="9763426" y="9032260"/>
                <a:ext cx="499762" cy="499762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1858468" y="5416405"/>
              <a:ext cx="23724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AP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436496" y="4459310"/>
            <a:ext cx="516818" cy="1256526"/>
            <a:chOff x="1718709" y="4375323"/>
            <a:chExt cx="516818" cy="1256526"/>
          </a:xfrm>
        </p:grpSpPr>
        <p:grpSp>
          <p:nvGrpSpPr>
            <p:cNvPr id="88" name="组合 87"/>
            <p:cNvGrpSpPr/>
            <p:nvPr/>
          </p:nvGrpSpPr>
          <p:grpSpPr>
            <a:xfrm>
              <a:off x="1718709" y="4375323"/>
              <a:ext cx="516818" cy="1010692"/>
              <a:chOff x="9754897" y="9032260"/>
              <a:chExt cx="516818" cy="1010692"/>
            </a:xfrm>
          </p:grpSpPr>
          <p:sp>
            <p:nvSpPr>
              <p:cNvPr id="90" name="圆柱体 89"/>
              <p:cNvSpPr/>
              <p:nvPr/>
            </p:nvSpPr>
            <p:spPr>
              <a:xfrm>
                <a:off x="9754897" y="9805340"/>
                <a:ext cx="516818" cy="237612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2FCFE">
                      <a:alpha val="50000"/>
                    </a:srgb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1" name="圆柱体 90"/>
              <p:cNvSpPr/>
              <p:nvPr/>
            </p:nvSpPr>
            <p:spPr>
              <a:xfrm>
                <a:off x="9926937" y="9479264"/>
                <a:ext cx="172738" cy="410340"/>
              </a:xfrm>
              <a:prstGeom prst="can">
                <a:avLst>
                  <a:gd name="adj" fmla="val 24500"/>
                </a:avLst>
              </a:prstGeom>
              <a:gradFill flip="none" rotWithShape="1">
                <a:gsLst>
                  <a:gs pos="0">
                    <a:srgbClr val="418AA0"/>
                  </a:gs>
                  <a:gs pos="100000">
                    <a:srgbClr val="2093BA"/>
                  </a:gs>
                </a:gsLst>
                <a:lin ang="5400000" scaled="1"/>
                <a:tileRect/>
              </a:gradFill>
              <a:ln w="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9875345" y="9144179"/>
                <a:ext cx="275924" cy="275924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>
                <a:off x="10013306" y="9310688"/>
                <a:ext cx="0" cy="194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椭圆 93"/>
              <p:cNvSpPr/>
              <p:nvPr/>
            </p:nvSpPr>
            <p:spPr>
              <a:xfrm>
                <a:off x="9984731" y="9253594"/>
                <a:ext cx="57094" cy="57094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5" name="Oval 34_1"/>
              <p:cNvSpPr/>
              <p:nvPr/>
            </p:nvSpPr>
            <p:spPr>
              <a:xfrm>
                <a:off x="9825339" y="9094173"/>
                <a:ext cx="375936" cy="375936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6" name="Oval 34_2"/>
              <p:cNvSpPr/>
              <p:nvPr/>
            </p:nvSpPr>
            <p:spPr>
              <a:xfrm>
                <a:off x="9763426" y="9032260"/>
                <a:ext cx="499762" cy="499762"/>
              </a:xfrm>
              <a:prstGeom prst="ellipse">
                <a:avLst/>
              </a:prstGeom>
              <a:noFill/>
              <a:ln w="6350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89" name="文本框 88"/>
            <p:cNvSpPr txBox="1"/>
            <p:nvPr/>
          </p:nvSpPr>
          <p:spPr>
            <a:xfrm>
              <a:off x="1858468" y="5416405"/>
              <a:ext cx="23724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AP</a:t>
              </a: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772884" y="5715836"/>
            <a:ext cx="8678890" cy="160422"/>
            <a:chOff x="1772884" y="5832107"/>
            <a:chExt cx="8678890" cy="160422"/>
          </a:xfrm>
        </p:grpSpPr>
        <p:cxnSp>
          <p:nvCxnSpPr>
            <p:cNvPr id="98" name="直接连接符 97"/>
            <p:cNvCxnSpPr/>
            <p:nvPr/>
          </p:nvCxnSpPr>
          <p:spPr>
            <a:xfrm>
              <a:off x="1772884" y="5992527"/>
              <a:ext cx="8678890" cy="0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组合 98"/>
            <p:cNvGrpSpPr/>
            <p:nvPr/>
          </p:nvGrpSpPr>
          <p:grpSpPr>
            <a:xfrm>
              <a:off x="1772884" y="5832107"/>
              <a:ext cx="8653266" cy="160422"/>
              <a:chOff x="1772884" y="5832107"/>
              <a:chExt cx="8653266" cy="160422"/>
            </a:xfrm>
          </p:grpSpPr>
          <p:cxnSp>
            <p:nvCxnSpPr>
              <p:cNvPr id="100" name="直接连接符 99"/>
              <p:cNvCxnSpPr/>
              <p:nvPr/>
            </p:nvCxnSpPr>
            <p:spPr>
              <a:xfrm>
                <a:off x="1772884" y="5832107"/>
                <a:ext cx="0" cy="160422"/>
              </a:xfrm>
              <a:prstGeom prst="line">
                <a:avLst/>
              </a:prstGeom>
              <a:ln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3503537" y="5832107"/>
                <a:ext cx="0" cy="160422"/>
              </a:xfrm>
              <a:prstGeom prst="line">
                <a:avLst/>
              </a:prstGeom>
              <a:ln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5234190" y="5832107"/>
                <a:ext cx="0" cy="160422"/>
              </a:xfrm>
              <a:prstGeom prst="line">
                <a:avLst/>
              </a:prstGeom>
              <a:ln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6964843" y="5832107"/>
                <a:ext cx="0" cy="160422"/>
              </a:xfrm>
              <a:prstGeom prst="line">
                <a:avLst/>
              </a:prstGeom>
              <a:ln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695496" y="5832107"/>
                <a:ext cx="0" cy="160422"/>
              </a:xfrm>
              <a:prstGeom prst="line">
                <a:avLst/>
              </a:prstGeom>
              <a:ln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0426150" y="5832107"/>
                <a:ext cx="0" cy="160422"/>
              </a:xfrm>
              <a:prstGeom prst="line">
                <a:avLst/>
              </a:prstGeom>
              <a:ln>
                <a:solidFill>
                  <a:schemeClr val="tx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直接连接符 105"/>
          <p:cNvCxnSpPr/>
          <p:nvPr/>
        </p:nvCxnSpPr>
        <p:spPr>
          <a:xfrm>
            <a:off x="6096000" y="5876256"/>
            <a:ext cx="0" cy="216285"/>
          </a:xfrm>
          <a:prstGeom prst="line">
            <a:avLst/>
          </a:prstGeom>
          <a:ln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6096000" y="2958110"/>
            <a:ext cx="0" cy="216285"/>
          </a:xfrm>
          <a:prstGeom prst="line">
            <a:avLst/>
          </a:prstGeom>
          <a:ln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2074433" y="3932546"/>
            <a:ext cx="8043134" cy="260515"/>
            <a:chOff x="2486838" y="3827866"/>
            <a:chExt cx="8043134" cy="260515"/>
          </a:xfrm>
        </p:grpSpPr>
        <p:sp>
          <p:nvSpPr>
            <p:cNvPr id="109" name="ray_44196"/>
            <p:cNvSpPr>
              <a:spLocks noChangeAspect="1"/>
            </p:cNvSpPr>
            <p:nvPr/>
          </p:nvSpPr>
          <p:spPr bwMode="auto">
            <a:xfrm rot="16544531" flipV="1">
              <a:off x="2822401" y="3492303"/>
              <a:ext cx="260510" cy="931636"/>
            </a:xfrm>
            <a:custGeom>
              <a:avLst/>
              <a:gdLst>
                <a:gd name="T0" fmla="*/ 0 w 3445"/>
                <a:gd name="T1" fmla="*/ 3981 h 6817"/>
                <a:gd name="T2" fmla="*/ 1026 w 3445"/>
                <a:gd name="T3" fmla="*/ 3981 h 6817"/>
                <a:gd name="T4" fmla="*/ 652 w 3445"/>
                <a:gd name="T5" fmla="*/ 6817 h 6817"/>
                <a:gd name="T6" fmla="*/ 3445 w 3445"/>
                <a:gd name="T7" fmla="*/ 2672 h 6817"/>
                <a:gd name="T8" fmla="*/ 2494 w 3445"/>
                <a:gd name="T9" fmla="*/ 2672 h 6817"/>
                <a:gd name="T10" fmla="*/ 2904 w 3445"/>
                <a:gd name="T11" fmla="*/ 0 h 6817"/>
                <a:gd name="T12" fmla="*/ 0 w 3445"/>
                <a:gd name="T13" fmla="*/ 3981 h 6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5" h="6817">
                  <a:moveTo>
                    <a:pt x="0" y="3981"/>
                  </a:moveTo>
                  <a:lnTo>
                    <a:pt x="1026" y="3981"/>
                  </a:lnTo>
                  <a:lnTo>
                    <a:pt x="652" y="6817"/>
                  </a:lnTo>
                  <a:lnTo>
                    <a:pt x="3445" y="2672"/>
                  </a:lnTo>
                  <a:lnTo>
                    <a:pt x="2494" y="2672"/>
                  </a:lnTo>
                  <a:lnTo>
                    <a:pt x="2904" y="0"/>
                  </a:lnTo>
                  <a:lnTo>
                    <a:pt x="0" y="398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ay_44196"/>
            <p:cNvSpPr>
              <a:spLocks noChangeAspect="1"/>
            </p:cNvSpPr>
            <p:nvPr/>
          </p:nvSpPr>
          <p:spPr bwMode="auto">
            <a:xfrm rot="16544531" flipV="1">
              <a:off x="4244701" y="3492304"/>
              <a:ext cx="260510" cy="931636"/>
            </a:xfrm>
            <a:custGeom>
              <a:avLst/>
              <a:gdLst>
                <a:gd name="T0" fmla="*/ 0 w 3445"/>
                <a:gd name="T1" fmla="*/ 3981 h 6817"/>
                <a:gd name="T2" fmla="*/ 1026 w 3445"/>
                <a:gd name="T3" fmla="*/ 3981 h 6817"/>
                <a:gd name="T4" fmla="*/ 652 w 3445"/>
                <a:gd name="T5" fmla="*/ 6817 h 6817"/>
                <a:gd name="T6" fmla="*/ 3445 w 3445"/>
                <a:gd name="T7" fmla="*/ 2672 h 6817"/>
                <a:gd name="T8" fmla="*/ 2494 w 3445"/>
                <a:gd name="T9" fmla="*/ 2672 h 6817"/>
                <a:gd name="T10" fmla="*/ 2904 w 3445"/>
                <a:gd name="T11" fmla="*/ 0 h 6817"/>
                <a:gd name="T12" fmla="*/ 0 w 3445"/>
                <a:gd name="T13" fmla="*/ 3981 h 6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5" h="6817">
                  <a:moveTo>
                    <a:pt x="0" y="3981"/>
                  </a:moveTo>
                  <a:lnTo>
                    <a:pt x="1026" y="3981"/>
                  </a:lnTo>
                  <a:lnTo>
                    <a:pt x="652" y="6817"/>
                  </a:lnTo>
                  <a:lnTo>
                    <a:pt x="3445" y="2672"/>
                  </a:lnTo>
                  <a:lnTo>
                    <a:pt x="2494" y="2672"/>
                  </a:lnTo>
                  <a:lnTo>
                    <a:pt x="2904" y="0"/>
                  </a:lnTo>
                  <a:lnTo>
                    <a:pt x="0" y="398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ay_44196"/>
            <p:cNvSpPr>
              <a:spLocks noChangeAspect="1"/>
            </p:cNvSpPr>
            <p:nvPr/>
          </p:nvSpPr>
          <p:spPr bwMode="auto">
            <a:xfrm rot="16544531" flipV="1">
              <a:off x="5667001" y="3492305"/>
              <a:ext cx="260510" cy="931636"/>
            </a:xfrm>
            <a:custGeom>
              <a:avLst/>
              <a:gdLst>
                <a:gd name="T0" fmla="*/ 0 w 3445"/>
                <a:gd name="T1" fmla="*/ 3981 h 6817"/>
                <a:gd name="T2" fmla="*/ 1026 w 3445"/>
                <a:gd name="T3" fmla="*/ 3981 h 6817"/>
                <a:gd name="T4" fmla="*/ 652 w 3445"/>
                <a:gd name="T5" fmla="*/ 6817 h 6817"/>
                <a:gd name="T6" fmla="*/ 3445 w 3445"/>
                <a:gd name="T7" fmla="*/ 2672 h 6817"/>
                <a:gd name="T8" fmla="*/ 2494 w 3445"/>
                <a:gd name="T9" fmla="*/ 2672 h 6817"/>
                <a:gd name="T10" fmla="*/ 2904 w 3445"/>
                <a:gd name="T11" fmla="*/ 0 h 6817"/>
                <a:gd name="T12" fmla="*/ 0 w 3445"/>
                <a:gd name="T13" fmla="*/ 3981 h 6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5" h="6817">
                  <a:moveTo>
                    <a:pt x="0" y="3981"/>
                  </a:moveTo>
                  <a:lnTo>
                    <a:pt x="1026" y="3981"/>
                  </a:lnTo>
                  <a:lnTo>
                    <a:pt x="652" y="6817"/>
                  </a:lnTo>
                  <a:lnTo>
                    <a:pt x="3445" y="2672"/>
                  </a:lnTo>
                  <a:lnTo>
                    <a:pt x="2494" y="2672"/>
                  </a:lnTo>
                  <a:lnTo>
                    <a:pt x="2904" y="0"/>
                  </a:lnTo>
                  <a:lnTo>
                    <a:pt x="0" y="398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ay_44196"/>
            <p:cNvSpPr>
              <a:spLocks noChangeAspect="1"/>
            </p:cNvSpPr>
            <p:nvPr/>
          </p:nvSpPr>
          <p:spPr bwMode="auto">
            <a:xfrm rot="16544531" flipV="1">
              <a:off x="7089301" y="3492306"/>
              <a:ext cx="260510" cy="931636"/>
            </a:xfrm>
            <a:custGeom>
              <a:avLst/>
              <a:gdLst>
                <a:gd name="T0" fmla="*/ 0 w 3445"/>
                <a:gd name="T1" fmla="*/ 3981 h 6817"/>
                <a:gd name="T2" fmla="*/ 1026 w 3445"/>
                <a:gd name="T3" fmla="*/ 3981 h 6817"/>
                <a:gd name="T4" fmla="*/ 652 w 3445"/>
                <a:gd name="T5" fmla="*/ 6817 h 6817"/>
                <a:gd name="T6" fmla="*/ 3445 w 3445"/>
                <a:gd name="T7" fmla="*/ 2672 h 6817"/>
                <a:gd name="T8" fmla="*/ 2494 w 3445"/>
                <a:gd name="T9" fmla="*/ 2672 h 6817"/>
                <a:gd name="T10" fmla="*/ 2904 w 3445"/>
                <a:gd name="T11" fmla="*/ 0 h 6817"/>
                <a:gd name="T12" fmla="*/ 0 w 3445"/>
                <a:gd name="T13" fmla="*/ 3981 h 6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5" h="6817">
                  <a:moveTo>
                    <a:pt x="0" y="3981"/>
                  </a:moveTo>
                  <a:lnTo>
                    <a:pt x="1026" y="3981"/>
                  </a:lnTo>
                  <a:lnTo>
                    <a:pt x="652" y="6817"/>
                  </a:lnTo>
                  <a:lnTo>
                    <a:pt x="3445" y="2672"/>
                  </a:lnTo>
                  <a:lnTo>
                    <a:pt x="2494" y="2672"/>
                  </a:lnTo>
                  <a:lnTo>
                    <a:pt x="2904" y="0"/>
                  </a:lnTo>
                  <a:lnTo>
                    <a:pt x="0" y="398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ay_44196"/>
            <p:cNvSpPr>
              <a:spLocks noChangeAspect="1"/>
            </p:cNvSpPr>
            <p:nvPr/>
          </p:nvSpPr>
          <p:spPr bwMode="auto">
            <a:xfrm rot="16544531" flipV="1">
              <a:off x="8511601" y="3492307"/>
              <a:ext cx="260510" cy="931636"/>
            </a:xfrm>
            <a:custGeom>
              <a:avLst/>
              <a:gdLst>
                <a:gd name="T0" fmla="*/ 0 w 3445"/>
                <a:gd name="T1" fmla="*/ 3981 h 6817"/>
                <a:gd name="T2" fmla="*/ 1026 w 3445"/>
                <a:gd name="T3" fmla="*/ 3981 h 6817"/>
                <a:gd name="T4" fmla="*/ 652 w 3445"/>
                <a:gd name="T5" fmla="*/ 6817 h 6817"/>
                <a:gd name="T6" fmla="*/ 3445 w 3445"/>
                <a:gd name="T7" fmla="*/ 2672 h 6817"/>
                <a:gd name="T8" fmla="*/ 2494 w 3445"/>
                <a:gd name="T9" fmla="*/ 2672 h 6817"/>
                <a:gd name="T10" fmla="*/ 2904 w 3445"/>
                <a:gd name="T11" fmla="*/ 0 h 6817"/>
                <a:gd name="T12" fmla="*/ 0 w 3445"/>
                <a:gd name="T13" fmla="*/ 3981 h 6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5" h="6817">
                  <a:moveTo>
                    <a:pt x="0" y="3981"/>
                  </a:moveTo>
                  <a:lnTo>
                    <a:pt x="1026" y="3981"/>
                  </a:lnTo>
                  <a:lnTo>
                    <a:pt x="652" y="6817"/>
                  </a:lnTo>
                  <a:lnTo>
                    <a:pt x="3445" y="2672"/>
                  </a:lnTo>
                  <a:lnTo>
                    <a:pt x="2494" y="2672"/>
                  </a:lnTo>
                  <a:lnTo>
                    <a:pt x="2904" y="0"/>
                  </a:lnTo>
                  <a:lnTo>
                    <a:pt x="0" y="398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ay_44196"/>
            <p:cNvSpPr>
              <a:spLocks noChangeAspect="1"/>
            </p:cNvSpPr>
            <p:nvPr/>
          </p:nvSpPr>
          <p:spPr bwMode="auto">
            <a:xfrm rot="16544531" flipV="1">
              <a:off x="9933899" y="3492308"/>
              <a:ext cx="260510" cy="931636"/>
            </a:xfrm>
            <a:custGeom>
              <a:avLst/>
              <a:gdLst>
                <a:gd name="T0" fmla="*/ 0 w 3445"/>
                <a:gd name="T1" fmla="*/ 3981 h 6817"/>
                <a:gd name="T2" fmla="*/ 1026 w 3445"/>
                <a:gd name="T3" fmla="*/ 3981 h 6817"/>
                <a:gd name="T4" fmla="*/ 652 w 3445"/>
                <a:gd name="T5" fmla="*/ 6817 h 6817"/>
                <a:gd name="T6" fmla="*/ 3445 w 3445"/>
                <a:gd name="T7" fmla="*/ 2672 h 6817"/>
                <a:gd name="T8" fmla="*/ 2494 w 3445"/>
                <a:gd name="T9" fmla="*/ 2672 h 6817"/>
                <a:gd name="T10" fmla="*/ 2904 w 3445"/>
                <a:gd name="T11" fmla="*/ 0 h 6817"/>
                <a:gd name="T12" fmla="*/ 0 w 3445"/>
                <a:gd name="T13" fmla="*/ 3981 h 6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5" h="6817">
                  <a:moveTo>
                    <a:pt x="0" y="3981"/>
                  </a:moveTo>
                  <a:lnTo>
                    <a:pt x="1026" y="3981"/>
                  </a:lnTo>
                  <a:lnTo>
                    <a:pt x="652" y="6817"/>
                  </a:lnTo>
                  <a:lnTo>
                    <a:pt x="3445" y="2672"/>
                  </a:lnTo>
                  <a:lnTo>
                    <a:pt x="2494" y="2672"/>
                  </a:lnTo>
                  <a:lnTo>
                    <a:pt x="2904" y="0"/>
                  </a:lnTo>
                  <a:lnTo>
                    <a:pt x="0" y="398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15" name="组合 114"/>
          <p:cNvGrpSpPr/>
          <p:nvPr/>
        </p:nvGrpSpPr>
        <p:grpSpPr>
          <a:xfrm>
            <a:off x="1781473" y="3601080"/>
            <a:ext cx="3952705" cy="1015777"/>
            <a:chOff x="1781473" y="3601080"/>
            <a:chExt cx="3952705" cy="1015777"/>
          </a:xfrm>
        </p:grpSpPr>
        <p:cxnSp>
          <p:nvCxnSpPr>
            <p:cNvPr id="116" name="直接连接符 115"/>
            <p:cNvCxnSpPr/>
            <p:nvPr/>
          </p:nvCxnSpPr>
          <p:spPr>
            <a:xfrm flipH="1">
              <a:off x="1781473" y="4167188"/>
              <a:ext cx="530721" cy="449669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3509876" y="4236245"/>
              <a:ext cx="273695" cy="380612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5240167" y="4251684"/>
              <a:ext cx="43175" cy="365173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2817950" y="3601080"/>
              <a:ext cx="2416240" cy="289452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4226348" y="3726174"/>
              <a:ext cx="1149818" cy="215371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5563831" y="3744856"/>
              <a:ext cx="170347" cy="129066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组合 121"/>
          <p:cNvGrpSpPr/>
          <p:nvPr/>
        </p:nvGrpSpPr>
        <p:grpSpPr>
          <a:xfrm flipH="1">
            <a:off x="6451148" y="3601080"/>
            <a:ext cx="3952705" cy="1015777"/>
            <a:chOff x="1781473" y="3601080"/>
            <a:chExt cx="3952705" cy="1015777"/>
          </a:xfrm>
        </p:grpSpPr>
        <p:cxnSp>
          <p:nvCxnSpPr>
            <p:cNvPr id="123" name="直接连接符 122"/>
            <p:cNvCxnSpPr/>
            <p:nvPr/>
          </p:nvCxnSpPr>
          <p:spPr>
            <a:xfrm flipH="1">
              <a:off x="1781473" y="4167188"/>
              <a:ext cx="530721" cy="449669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3509876" y="4236245"/>
              <a:ext cx="273695" cy="380612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5240167" y="4251684"/>
              <a:ext cx="43175" cy="365173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2817950" y="3601080"/>
              <a:ext cx="2416240" cy="289452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H="1">
              <a:off x="4226348" y="3726174"/>
              <a:ext cx="1149818" cy="215371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H="1">
              <a:off x="5563831" y="3744856"/>
              <a:ext cx="170347" cy="129066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任意多边形: 形状 130"/>
          <p:cNvSpPr/>
          <p:nvPr/>
        </p:nvSpPr>
        <p:spPr>
          <a:xfrm>
            <a:off x="7534613" y="1707745"/>
            <a:ext cx="2467022" cy="246221"/>
          </a:xfrm>
          <a:custGeom>
            <a:avLst/>
            <a:gdLst>
              <a:gd name="connsiteX0" fmla="*/ 0 w 5831840"/>
              <a:gd name="connsiteY0" fmla="*/ 0 h 654637"/>
              <a:gd name="connsiteX1" fmla="*/ 5831840 w 5831840"/>
              <a:gd name="connsiteY1" fmla="*/ 0 h 654637"/>
              <a:gd name="connsiteX2" fmla="*/ 5831840 w 5831840"/>
              <a:gd name="connsiteY2" fmla="*/ 654637 h 654637"/>
              <a:gd name="connsiteX3" fmla="*/ 0 w 5831840"/>
              <a:gd name="connsiteY3" fmla="*/ 654637 h 654637"/>
              <a:gd name="connsiteX4" fmla="*/ 0 w 5831840"/>
              <a:gd name="connsiteY4" fmla="*/ 0 h 65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840" h="654637">
                <a:moveTo>
                  <a:pt x="0" y="0"/>
                </a:moveTo>
                <a:lnTo>
                  <a:pt x="5831840" y="0"/>
                </a:lnTo>
                <a:lnTo>
                  <a:pt x="5831840" y="654637"/>
                </a:lnTo>
                <a:lnTo>
                  <a:pt x="0" y="6546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/>
          <a:p>
            <a:pPr marL="0" marR="0" lvl="1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支撑各大数据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/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流媒体业务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2" name="任意多边形: 形状 131"/>
          <p:cNvSpPr/>
          <p:nvPr/>
        </p:nvSpPr>
        <p:spPr>
          <a:xfrm>
            <a:off x="5268049" y="1631070"/>
            <a:ext cx="1655903" cy="369332"/>
          </a:xfrm>
          <a:custGeom>
            <a:avLst/>
            <a:gdLst>
              <a:gd name="connsiteX0" fmla="*/ 0 w 5831840"/>
              <a:gd name="connsiteY0" fmla="*/ 132310 h 793845"/>
              <a:gd name="connsiteX1" fmla="*/ 132310 w 5831840"/>
              <a:gd name="connsiteY1" fmla="*/ 0 h 793845"/>
              <a:gd name="connsiteX2" fmla="*/ 5699530 w 5831840"/>
              <a:gd name="connsiteY2" fmla="*/ 0 h 793845"/>
              <a:gd name="connsiteX3" fmla="*/ 5831840 w 5831840"/>
              <a:gd name="connsiteY3" fmla="*/ 132310 h 793845"/>
              <a:gd name="connsiteX4" fmla="*/ 5831840 w 5831840"/>
              <a:gd name="connsiteY4" fmla="*/ 661535 h 793845"/>
              <a:gd name="connsiteX5" fmla="*/ 5699530 w 5831840"/>
              <a:gd name="connsiteY5" fmla="*/ 793845 h 793845"/>
              <a:gd name="connsiteX6" fmla="*/ 132310 w 5831840"/>
              <a:gd name="connsiteY6" fmla="*/ 793845 h 793845"/>
              <a:gd name="connsiteX7" fmla="*/ 0 w 5831840"/>
              <a:gd name="connsiteY7" fmla="*/ 661535 h 793845"/>
              <a:gd name="connsiteX8" fmla="*/ 0 w 5831840"/>
              <a:gd name="connsiteY8" fmla="*/ 132310 h 79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31840" h="793845">
                <a:moveTo>
                  <a:pt x="0" y="132310"/>
                </a:moveTo>
                <a:cubicBezTo>
                  <a:pt x="0" y="59237"/>
                  <a:pt x="59237" y="0"/>
                  <a:pt x="132310" y="0"/>
                </a:cubicBezTo>
                <a:lnTo>
                  <a:pt x="5699530" y="0"/>
                </a:lnTo>
                <a:cubicBezTo>
                  <a:pt x="5772603" y="0"/>
                  <a:pt x="5831840" y="59237"/>
                  <a:pt x="5831840" y="132310"/>
                </a:cubicBezTo>
                <a:lnTo>
                  <a:pt x="5831840" y="661535"/>
                </a:lnTo>
                <a:cubicBezTo>
                  <a:pt x="5831840" y="734608"/>
                  <a:pt x="5772603" y="793845"/>
                  <a:pt x="5699530" y="793845"/>
                </a:cubicBezTo>
                <a:lnTo>
                  <a:pt x="132310" y="793845"/>
                </a:lnTo>
                <a:cubicBezTo>
                  <a:pt x="59237" y="793845"/>
                  <a:pt x="0" y="734608"/>
                  <a:pt x="0" y="661535"/>
                </a:cubicBezTo>
                <a:lnTo>
                  <a:pt x="0" y="132310"/>
                </a:lnTo>
                <a:close/>
              </a:path>
            </a:pathLst>
          </a:cu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5G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公共网络</a:t>
            </a:r>
          </a:p>
        </p:txBody>
      </p:sp>
      <p:sp>
        <p:nvSpPr>
          <p:cNvPr id="4" name="矩形 3"/>
          <p:cNvSpPr/>
          <p:nvPr/>
        </p:nvSpPr>
        <p:spPr>
          <a:xfrm>
            <a:off x="3288182" y="1707745"/>
            <a:ext cx="1441100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indent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高带宽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/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低延迟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4975566" y="798756"/>
            <a:ext cx="2240868" cy="2064236"/>
            <a:chOff x="4772477" y="546056"/>
            <a:chExt cx="2647046" cy="2438398"/>
          </a:xfrm>
        </p:grpSpPr>
        <p:grpSp>
          <p:nvGrpSpPr>
            <p:cNvPr id="134" name="组合 133"/>
            <p:cNvGrpSpPr/>
            <p:nvPr/>
          </p:nvGrpSpPr>
          <p:grpSpPr>
            <a:xfrm>
              <a:off x="4876800" y="546056"/>
              <a:ext cx="2438400" cy="2438398"/>
              <a:chOff x="4016080" y="366618"/>
              <a:chExt cx="4159839" cy="4159838"/>
            </a:xfrm>
          </p:grpSpPr>
          <p:sp>
            <p:nvSpPr>
              <p:cNvPr id="145" name="椭圆 144"/>
              <p:cNvSpPr/>
              <p:nvPr/>
            </p:nvSpPr>
            <p:spPr>
              <a:xfrm>
                <a:off x="4016080" y="366618"/>
                <a:ext cx="4159839" cy="4159838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4061022" y="411560"/>
                <a:ext cx="4069956" cy="4069954"/>
              </a:xfrm>
              <a:prstGeom prst="ellipse">
                <a:avLst/>
              </a:prstGeom>
              <a:noFill/>
              <a:ln w="9525">
                <a:gradFill>
                  <a:gsLst>
                    <a:gs pos="50000">
                      <a:srgbClr val="22FCFE"/>
                    </a:gs>
                    <a:gs pos="2400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 rot="16200000" flipV="1">
              <a:off x="7158190" y="1634589"/>
              <a:ext cx="261334" cy="261332"/>
              <a:chOff x="5909950" y="1651973"/>
              <a:chExt cx="372100" cy="372098"/>
            </a:xfrm>
          </p:grpSpPr>
          <p:sp>
            <p:nvSpPr>
              <p:cNvPr id="141" name="椭圆 140"/>
              <p:cNvSpPr/>
              <p:nvPr/>
            </p:nvSpPr>
            <p:spPr>
              <a:xfrm>
                <a:off x="5909950" y="1651973"/>
                <a:ext cx="372100" cy="372098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142" name="组合 141"/>
              <p:cNvGrpSpPr/>
              <p:nvPr/>
            </p:nvGrpSpPr>
            <p:grpSpPr>
              <a:xfrm>
                <a:off x="6009483" y="1752600"/>
                <a:ext cx="173034" cy="139342"/>
                <a:chOff x="6910388" y="1452563"/>
                <a:chExt cx="314324" cy="157162"/>
              </a:xfrm>
            </p:grpSpPr>
            <p:cxnSp>
              <p:nvCxnSpPr>
                <p:cNvPr id="143" name="直接连接符 142"/>
                <p:cNvCxnSpPr/>
                <p:nvPr/>
              </p:nvCxnSpPr>
              <p:spPr>
                <a:xfrm flipV="1">
                  <a:off x="6910388" y="1452563"/>
                  <a:ext cx="157162" cy="157162"/>
                </a:xfrm>
                <a:prstGeom prst="line">
                  <a:avLst/>
                </a:prstGeom>
                <a:ln w="222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/>
              </p:nvCxnSpPr>
              <p:spPr>
                <a:xfrm flipH="1" flipV="1">
                  <a:off x="7067550" y="1452563"/>
                  <a:ext cx="157162" cy="157162"/>
                </a:xfrm>
                <a:prstGeom prst="line">
                  <a:avLst/>
                </a:prstGeom>
                <a:ln w="222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组合 135"/>
            <p:cNvGrpSpPr/>
            <p:nvPr/>
          </p:nvGrpSpPr>
          <p:grpSpPr>
            <a:xfrm rot="5400000" flipH="1" flipV="1">
              <a:off x="4772476" y="1634589"/>
              <a:ext cx="261334" cy="261332"/>
              <a:chOff x="5909950" y="1651973"/>
              <a:chExt cx="372100" cy="372098"/>
            </a:xfrm>
          </p:grpSpPr>
          <p:sp>
            <p:nvSpPr>
              <p:cNvPr id="137" name="椭圆 136"/>
              <p:cNvSpPr/>
              <p:nvPr/>
            </p:nvSpPr>
            <p:spPr>
              <a:xfrm>
                <a:off x="5909950" y="1651973"/>
                <a:ext cx="372100" cy="372098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138" name="组合 137"/>
              <p:cNvGrpSpPr/>
              <p:nvPr/>
            </p:nvGrpSpPr>
            <p:grpSpPr>
              <a:xfrm>
                <a:off x="6009483" y="1752600"/>
                <a:ext cx="173034" cy="139342"/>
                <a:chOff x="6910388" y="1452563"/>
                <a:chExt cx="314324" cy="15716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6910388" y="1452563"/>
                  <a:ext cx="157162" cy="157162"/>
                </a:xfrm>
                <a:prstGeom prst="line">
                  <a:avLst/>
                </a:prstGeom>
                <a:ln w="222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 flipH="1" flipV="1">
                  <a:off x="7067550" y="1452563"/>
                  <a:ext cx="157162" cy="157162"/>
                </a:xfrm>
                <a:prstGeom prst="line">
                  <a:avLst/>
                </a:prstGeom>
                <a:ln w="222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组合 158"/>
          <p:cNvGrpSpPr/>
          <p:nvPr/>
        </p:nvGrpSpPr>
        <p:grpSpPr>
          <a:xfrm>
            <a:off x="526504" y="3210145"/>
            <a:ext cx="2888993" cy="1822012"/>
            <a:chOff x="3849994" y="1554370"/>
            <a:chExt cx="2784224" cy="1765478"/>
          </a:xfrm>
        </p:grpSpPr>
        <p:sp>
          <p:nvSpPr>
            <p:cNvPr id="160" name="矩形 159"/>
            <p:cNvSpPr/>
            <p:nvPr/>
          </p:nvSpPr>
          <p:spPr>
            <a:xfrm rot="5400000">
              <a:off x="4357647" y="1046717"/>
              <a:ext cx="1765477" cy="2780784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61" name="直接连接符 160"/>
            <p:cNvCxnSpPr/>
            <p:nvPr/>
          </p:nvCxnSpPr>
          <p:spPr>
            <a:xfrm rot="5400000">
              <a:off x="5242106" y="169854"/>
              <a:ext cx="0" cy="278422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rot="5400000">
              <a:off x="5242106" y="1927736"/>
              <a:ext cx="0" cy="278422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组合 130"/>
          <p:cNvGrpSpPr/>
          <p:nvPr/>
        </p:nvGrpSpPr>
        <p:grpSpPr>
          <a:xfrm>
            <a:off x="3833015" y="1052423"/>
            <a:ext cx="7843048" cy="2234953"/>
            <a:chOff x="3849994" y="1554370"/>
            <a:chExt cx="2784224" cy="1765478"/>
          </a:xfrm>
        </p:grpSpPr>
        <p:sp>
          <p:nvSpPr>
            <p:cNvPr id="126" name="矩形 125"/>
            <p:cNvSpPr/>
            <p:nvPr/>
          </p:nvSpPr>
          <p:spPr>
            <a:xfrm rot="5400000">
              <a:off x="4357647" y="1046717"/>
              <a:ext cx="1765477" cy="2780784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27" name="直接连接符 126"/>
            <p:cNvCxnSpPr/>
            <p:nvPr/>
          </p:nvCxnSpPr>
          <p:spPr>
            <a:xfrm rot="5400000">
              <a:off x="5242106" y="169854"/>
              <a:ext cx="0" cy="278422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242106" y="1927736"/>
              <a:ext cx="0" cy="278422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35"/>
          <p:cNvSpPr txBox="1"/>
          <p:nvPr/>
        </p:nvSpPr>
        <p:spPr>
          <a:xfrm>
            <a:off x="409547" y="1238016"/>
            <a:ext cx="873968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-32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PIDS</a:t>
            </a:r>
          </a:p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-32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车地</a:t>
            </a:r>
            <a:r>
              <a:rPr kumimoji="0" lang="zh-CN" altLang="en-US" sz="1400" b="1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网络</a:t>
            </a:r>
          </a:p>
        </p:txBody>
      </p:sp>
      <p:sp>
        <p:nvSpPr>
          <p:cNvPr id="9" name="TextBox 35"/>
          <p:cNvSpPr txBox="1"/>
          <p:nvPr/>
        </p:nvSpPr>
        <p:spPr>
          <a:xfrm>
            <a:off x="495389" y="2671405"/>
            <a:ext cx="715708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实时数据</a:t>
            </a:r>
          </a:p>
        </p:txBody>
      </p:sp>
      <p:cxnSp>
        <p:nvCxnSpPr>
          <p:cNvPr id="10" name="Straight Arrow Connector 127"/>
          <p:cNvCxnSpPr>
            <a:cxnSpLocks noChangeShapeType="1"/>
            <a:stCxn id="155" idx="3"/>
            <a:endCxn id="156" idx="1"/>
          </p:cNvCxnSpPr>
          <p:nvPr/>
        </p:nvCxnSpPr>
        <p:spPr bwMode="auto">
          <a:xfrm>
            <a:off x="1126947" y="2081284"/>
            <a:ext cx="1337248" cy="0"/>
          </a:xfrm>
          <a:prstGeom prst="straightConnector1">
            <a:avLst/>
          </a:prstGeom>
          <a:noFill/>
          <a:ln w="6350" algn="ctr">
            <a:solidFill>
              <a:schemeClr val="accent2"/>
            </a:solidFill>
            <a:prstDash val="dash"/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127"/>
          <p:cNvCxnSpPr>
            <a:cxnSpLocks noChangeShapeType="1"/>
          </p:cNvCxnSpPr>
          <p:nvPr/>
        </p:nvCxnSpPr>
        <p:spPr bwMode="auto">
          <a:xfrm>
            <a:off x="6824659" y="2296659"/>
            <a:ext cx="1403006" cy="0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sysDash"/>
            <a:round/>
            <a:headEnd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5"/>
          <p:cNvSpPr txBox="1"/>
          <p:nvPr/>
        </p:nvSpPr>
        <p:spPr>
          <a:xfrm>
            <a:off x="6965236" y="2328914"/>
            <a:ext cx="1051722" cy="1692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故障和事件</a:t>
            </a:r>
          </a:p>
        </p:txBody>
      </p:sp>
      <p:sp>
        <p:nvSpPr>
          <p:cNvPr id="72" name="矩形 71"/>
          <p:cNvSpPr/>
          <p:nvPr/>
        </p:nvSpPr>
        <p:spPr>
          <a:xfrm>
            <a:off x="2007290" y="5387964"/>
            <a:ext cx="1261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车辆入库维修</a:t>
            </a:r>
          </a:p>
        </p:txBody>
      </p:sp>
      <p:sp>
        <p:nvSpPr>
          <p:cNvPr id="87" name="TextBox 35"/>
          <p:cNvSpPr txBox="1"/>
          <p:nvPr/>
        </p:nvSpPr>
        <p:spPr>
          <a:xfrm flipH="1">
            <a:off x="2254405" y="1453459"/>
            <a:ext cx="990878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WIFI</a:t>
            </a:r>
            <a:r>
              <a:rPr kumimoji="0" lang="zh-CN" altLang="en-US" sz="1400" b="1" i="0" u="none" strike="noStrike" kern="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接入</a:t>
            </a:r>
          </a:p>
        </p:txBody>
      </p:sp>
      <p:sp>
        <p:nvSpPr>
          <p:cNvPr id="89" name="iṡľïdè"/>
          <p:cNvSpPr/>
          <p:nvPr/>
        </p:nvSpPr>
        <p:spPr>
          <a:xfrm>
            <a:off x="1224603" y="4892794"/>
            <a:ext cx="1064029" cy="792061"/>
          </a:xfrm>
          <a:prstGeom prst="rect">
            <a:avLst/>
          </a:prstGeom>
        </p:spPr>
        <p:txBody>
          <a:bodyPr lIns="89474" tIns="44738" rIns="89474" bIns="44738" anchor="ctr"/>
          <a:lstStyle/>
          <a:p>
            <a:pPr marL="0" marR="0" lvl="0" indent="0" algn="l" defTabSz="89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7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90" name="iṡľïdè"/>
          <p:cNvSpPr/>
          <p:nvPr/>
        </p:nvSpPr>
        <p:spPr>
          <a:xfrm>
            <a:off x="2331843" y="4962672"/>
            <a:ext cx="1089149" cy="698063"/>
          </a:xfrm>
          <a:prstGeom prst="rect">
            <a:avLst/>
          </a:prstGeom>
        </p:spPr>
        <p:txBody>
          <a:bodyPr lIns="89474" tIns="44738" rIns="89474" bIns="44738" anchor="ctr"/>
          <a:lstStyle/>
          <a:p>
            <a:pPr marL="0" marR="0" lvl="0" indent="0" algn="l" defTabSz="89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7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1231410" y="4481326"/>
            <a:ext cx="804959" cy="124971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/>
          <a:p>
            <a:pPr marL="0" marR="0" lvl="0" indent="0" algn="l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1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92" name="TextBox 155"/>
          <p:cNvSpPr txBox="1"/>
          <p:nvPr/>
        </p:nvSpPr>
        <p:spPr>
          <a:xfrm>
            <a:off x="2157451" y="3972536"/>
            <a:ext cx="936439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轨旁监测</a:t>
            </a:r>
          </a:p>
        </p:txBody>
      </p:sp>
      <p:cxnSp>
        <p:nvCxnSpPr>
          <p:cNvPr id="41" name="Straight Arrow Connector 127"/>
          <p:cNvCxnSpPr>
            <a:cxnSpLocks noChangeShapeType="1"/>
          </p:cNvCxnSpPr>
          <p:nvPr/>
        </p:nvCxnSpPr>
        <p:spPr bwMode="auto">
          <a:xfrm>
            <a:off x="8760297" y="2973927"/>
            <a:ext cx="0" cy="455073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sysDash"/>
            <a:round/>
            <a:headEnd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Straight Arrow Connector 127"/>
          <p:cNvCxnSpPr>
            <a:cxnSpLocks noChangeShapeType="1"/>
          </p:cNvCxnSpPr>
          <p:nvPr/>
        </p:nvCxnSpPr>
        <p:spPr bwMode="auto">
          <a:xfrm>
            <a:off x="10957675" y="2979579"/>
            <a:ext cx="0" cy="66394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sysDash"/>
            <a:round/>
            <a:headEnd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4" name="组合 283"/>
          <p:cNvGrpSpPr/>
          <p:nvPr/>
        </p:nvGrpSpPr>
        <p:grpSpPr>
          <a:xfrm>
            <a:off x="843402" y="2367033"/>
            <a:ext cx="1908748" cy="848997"/>
            <a:chOff x="841197" y="2367458"/>
            <a:chExt cx="1908748" cy="520662"/>
          </a:xfrm>
        </p:grpSpPr>
        <p:cxnSp>
          <p:nvCxnSpPr>
            <p:cNvPr id="7" name="Straight Arrow Connector 45"/>
            <p:cNvCxnSpPr>
              <a:cxnSpLocks noChangeShapeType="1"/>
              <a:stCxn id="155" idx="2"/>
            </p:cNvCxnSpPr>
            <p:nvPr/>
          </p:nvCxnSpPr>
          <p:spPr bwMode="auto">
            <a:xfrm>
              <a:off x="841197" y="2367458"/>
              <a:ext cx="0" cy="520662"/>
            </a:xfrm>
            <a:prstGeom prst="straightConnector1">
              <a:avLst/>
            </a:prstGeom>
            <a:noFill/>
            <a:ln w="6350" algn="ctr">
              <a:solidFill>
                <a:schemeClr val="accent2"/>
              </a:solidFill>
              <a:prstDash val="dash"/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Arrow Connector 45"/>
            <p:cNvCxnSpPr>
              <a:cxnSpLocks noChangeShapeType="1"/>
              <a:stCxn id="156" idx="2"/>
            </p:cNvCxnSpPr>
            <p:nvPr/>
          </p:nvCxnSpPr>
          <p:spPr bwMode="auto">
            <a:xfrm>
              <a:off x="2749945" y="2367458"/>
              <a:ext cx="0" cy="502678"/>
            </a:xfrm>
            <a:prstGeom prst="straightConnector1">
              <a:avLst/>
            </a:prstGeom>
            <a:noFill/>
            <a:ln w="6350" algn="ctr">
              <a:solidFill>
                <a:schemeClr val="accent2"/>
              </a:solidFill>
              <a:prstDash val="dash"/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5" name="矩形 114"/>
          <p:cNvSpPr/>
          <p:nvPr/>
        </p:nvSpPr>
        <p:spPr>
          <a:xfrm>
            <a:off x="1340058" y="339655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在线监测系统</a:t>
            </a:r>
          </a:p>
        </p:txBody>
      </p:sp>
      <p:grpSp>
        <p:nvGrpSpPr>
          <p:cNvPr id="133" name="组合 132"/>
          <p:cNvGrpSpPr/>
          <p:nvPr/>
        </p:nvGrpSpPr>
        <p:grpSpPr>
          <a:xfrm>
            <a:off x="3833015" y="3532522"/>
            <a:ext cx="7843048" cy="2777727"/>
            <a:chOff x="3849994" y="1554370"/>
            <a:chExt cx="2784224" cy="1765478"/>
          </a:xfrm>
        </p:grpSpPr>
        <p:sp>
          <p:nvSpPr>
            <p:cNvPr id="134" name="矩形 133"/>
            <p:cNvSpPr/>
            <p:nvPr/>
          </p:nvSpPr>
          <p:spPr>
            <a:xfrm rot="5400000">
              <a:off x="4357647" y="1046717"/>
              <a:ext cx="1765477" cy="2780784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135" name="直接连接符 134"/>
            <p:cNvCxnSpPr/>
            <p:nvPr/>
          </p:nvCxnSpPr>
          <p:spPr>
            <a:xfrm rot="5400000">
              <a:off x="5242106" y="169854"/>
              <a:ext cx="0" cy="278422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rot="5400000">
              <a:off x="5242106" y="1927736"/>
              <a:ext cx="0" cy="278422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55447" y="1795534"/>
            <a:ext cx="571500" cy="571500"/>
            <a:chOff x="1424935" y="2125153"/>
            <a:chExt cx="571500" cy="571500"/>
          </a:xfrm>
        </p:grpSpPr>
        <p:sp>
          <p:nvSpPr>
            <p:cNvPr id="155" name="菱形 154"/>
            <p:cNvSpPr/>
            <p:nvPr/>
          </p:nvSpPr>
          <p:spPr>
            <a:xfrm>
              <a:off x="1424935" y="2125153"/>
              <a:ext cx="571500" cy="571500"/>
            </a:xfrm>
            <a:prstGeom prst="diamond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000">
                  <a:schemeClr val="accent1">
                    <a:alpha val="3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7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49" name="图形 147"/>
            <p:cNvSpPr/>
            <p:nvPr/>
          </p:nvSpPr>
          <p:spPr>
            <a:xfrm>
              <a:off x="1595986" y="2296204"/>
              <a:ext cx="229398" cy="229398"/>
            </a:xfrm>
            <a:custGeom>
              <a:avLst/>
              <a:gdLst>
                <a:gd name="connsiteX0" fmla="*/ 873125 w 1745009"/>
                <a:gd name="connsiteY0" fmla="*/ 0 h 1745009"/>
                <a:gd name="connsiteX1" fmla="*/ 0 w 1745009"/>
                <a:gd name="connsiteY1" fmla="*/ 873125 h 1745009"/>
                <a:gd name="connsiteX2" fmla="*/ 873125 w 1745009"/>
                <a:gd name="connsiteY2" fmla="*/ 1746249 h 1745009"/>
                <a:gd name="connsiteX3" fmla="*/ 1746249 w 1745009"/>
                <a:gd name="connsiteY3" fmla="*/ 873125 h 1745009"/>
                <a:gd name="connsiteX4" fmla="*/ 873125 w 1745009"/>
                <a:gd name="connsiteY4" fmla="*/ 0 h 1745009"/>
                <a:gd name="connsiteX5" fmla="*/ 638968 w 1745009"/>
                <a:gd name="connsiteY5" fmla="*/ 115093 h 1745009"/>
                <a:gd name="connsiteX6" fmla="*/ 591343 w 1745009"/>
                <a:gd name="connsiteY6" fmla="*/ 174624 h 1745009"/>
                <a:gd name="connsiteX7" fmla="*/ 587375 w 1745009"/>
                <a:gd name="connsiteY7" fmla="*/ 182562 h 1745009"/>
                <a:gd name="connsiteX8" fmla="*/ 504031 w 1745009"/>
                <a:gd name="connsiteY8" fmla="*/ 333376 h 1745009"/>
                <a:gd name="connsiteX9" fmla="*/ 500063 w 1745009"/>
                <a:gd name="connsiteY9" fmla="*/ 341312 h 1745009"/>
                <a:gd name="connsiteX10" fmla="*/ 496093 w 1745009"/>
                <a:gd name="connsiteY10" fmla="*/ 353218 h 1745009"/>
                <a:gd name="connsiteX11" fmla="*/ 365124 w 1745009"/>
                <a:gd name="connsiteY11" fmla="*/ 269874 h 1745009"/>
                <a:gd name="connsiteX12" fmla="*/ 638968 w 1745009"/>
                <a:gd name="connsiteY12" fmla="*/ 115093 h 1745009"/>
                <a:gd name="connsiteX13" fmla="*/ 301625 w 1745009"/>
                <a:gd name="connsiteY13" fmla="*/ 321469 h 1745009"/>
                <a:gd name="connsiteX14" fmla="*/ 464344 w 1745009"/>
                <a:gd name="connsiteY14" fmla="*/ 424656 h 1745009"/>
                <a:gd name="connsiteX15" fmla="*/ 460374 w 1745009"/>
                <a:gd name="connsiteY15" fmla="*/ 432594 h 1745009"/>
                <a:gd name="connsiteX16" fmla="*/ 416719 w 1745009"/>
                <a:gd name="connsiteY16" fmla="*/ 627062 h 1745009"/>
                <a:gd name="connsiteX17" fmla="*/ 412749 w 1745009"/>
                <a:gd name="connsiteY17" fmla="*/ 654844 h 1745009"/>
                <a:gd name="connsiteX18" fmla="*/ 404813 w 1745009"/>
                <a:gd name="connsiteY18" fmla="*/ 734218 h 1745009"/>
                <a:gd name="connsiteX19" fmla="*/ 400843 w 1745009"/>
                <a:gd name="connsiteY19" fmla="*/ 765969 h 1745009"/>
                <a:gd name="connsiteX20" fmla="*/ 396875 w 1745009"/>
                <a:gd name="connsiteY20" fmla="*/ 833438 h 1745009"/>
                <a:gd name="connsiteX21" fmla="*/ 79375 w 1745009"/>
                <a:gd name="connsiteY21" fmla="*/ 833438 h 1745009"/>
                <a:gd name="connsiteX22" fmla="*/ 301625 w 1745009"/>
                <a:gd name="connsiteY22" fmla="*/ 321469 h 1745009"/>
                <a:gd name="connsiteX23" fmla="*/ 79375 w 1745009"/>
                <a:gd name="connsiteY23" fmla="*/ 912812 h 1745009"/>
                <a:gd name="connsiteX24" fmla="*/ 396875 w 1745009"/>
                <a:gd name="connsiteY24" fmla="*/ 912812 h 1745009"/>
                <a:gd name="connsiteX25" fmla="*/ 400843 w 1745009"/>
                <a:gd name="connsiteY25" fmla="*/ 980281 h 1745009"/>
                <a:gd name="connsiteX26" fmla="*/ 404813 w 1745009"/>
                <a:gd name="connsiteY26" fmla="*/ 1012032 h 1745009"/>
                <a:gd name="connsiteX27" fmla="*/ 412749 w 1745009"/>
                <a:gd name="connsiteY27" fmla="*/ 1091406 h 1745009"/>
                <a:gd name="connsiteX28" fmla="*/ 416719 w 1745009"/>
                <a:gd name="connsiteY28" fmla="*/ 1119188 h 1745009"/>
                <a:gd name="connsiteX29" fmla="*/ 460374 w 1745009"/>
                <a:gd name="connsiteY29" fmla="*/ 1313656 h 1745009"/>
                <a:gd name="connsiteX30" fmla="*/ 464344 w 1745009"/>
                <a:gd name="connsiteY30" fmla="*/ 1321594 h 1745009"/>
                <a:gd name="connsiteX31" fmla="*/ 301625 w 1745009"/>
                <a:gd name="connsiteY31" fmla="*/ 1424781 h 1745009"/>
                <a:gd name="connsiteX32" fmla="*/ 79375 w 1745009"/>
                <a:gd name="connsiteY32" fmla="*/ 912812 h 1745009"/>
                <a:gd name="connsiteX33" fmla="*/ 361156 w 1745009"/>
                <a:gd name="connsiteY33" fmla="*/ 1476376 h 1745009"/>
                <a:gd name="connsiteX34" fmla="*/ 492125 w 1745009"/>
                <a:gd name="connsiteY34" fmla="*/ 1393032 h 1745009"/>
                <a:gd name="connsiteX35" fmla="*/ 496093 w 1745009"/>
                <a:gd name="connsiteY35" fmla="*/ 1404938 h 1745009"/>
                <a:gd name="connsiteX36" fmla="*/ 500063 w 1745009"/>
                <a:gd name="connsiteY36" fmla="*/ 1412874 h 1745009"/>
                <a:gd name="connsiteX37" fmla="*/ 583407 w 1745009"/>
                <a:gd name="connsiteY37" fmla="*/ 1563688 h 1745009"/>
                <a:gd name="connsiteX38" fmla="*/ 587375 w 1745009"/>
                <a:gd name="connsiteY38" fmla="*/ 1571626 h 1745009"/>
                <a:gd name="connsiteX39" fmla="*/ 635000 w 1745009"/>
                <a:gd name="connsiteY39" fmla="*/ 1631157 h 1745009"/>
                <a:gd name="connsiteX40" fmla="*/ 361156 w 1745009"/>
                <a:gd name="connsiteY40" fmla="*/ 1476376 h 1745009"/>
                <a:gd name="connsiteX41" fmla="*/ 833438 w 1745009"/>
                <a:gd name="connsiteY41" fmla="*/ 1662906 h 1745009"/>
                <a:gd name="connsiteX42" fmla="*/ 563562 w 1745009"/>
                <a:gd name="connsiteY42" fmla="*/ 1365249 h 1745009"/>
                <a:gd name="connsiteX43" fmla="*/ 833438 w 1745009"/>
                <a:gd name="connsiteY43" fmla="*/ 1313656 h 1745009"/>
                <a:gd name="connsiteX44" fmla="*/ 833438 w 1745009"/>
                <a:gd name="connsiteY44" fmla="*/ 1662906 h 1745009"/>
                <a:gd name="connsiteX45" fmla="*/ 833438 w 1745009"/>
                <a:gd name="connsiteY45" fmla="*/ 1230313 h 1745009"/>
                <a:gd name="connsiteX46" fmla="*/ 535782 w 1745009"/>
                <a:gd name="connsiteY46" fmla="*/ 1285876 h 1745009"/>
                <a:gd name="connsiteX47" fmla="*/ 476251 w 1745009"/>
                <a:gd name="connsiteY47" fmla="*/ 908844 h 1745009"/>
                <a:gd name="connsiteX48" fmla="*/ 833438 w 1745009"/>
                <a:gd name="connsiteY48" fmla="*/ 908844 h 1745009"/>
                <a:gd name="connsiteX49" fmla="*/ 833438 w 1745009"/>
                <a:gd name="connsiteY49" fmla="*/ 1230313 h 1745009"/>
                <a:gd name="connsiteX50" fmla="*/ 833438 w 1745009"/>
                <a:gd name="connsiteY50" fmla="*/ 833438 h 1745009"/>
                <a:gd name="connsiteX51" fmla="*/ 476251 w 1745009"/>
                <a:gd name="connsiteY51" fmla="*/ 833438 h 1745009"/>
                <a:gd name="connsiteX52" fmla="*/ 535782 w 1745009"/>
                <a:gd name="connsiteY52" fmla="*/ 456406 h 1745009"/>
                <a:gd name="connsiteX53" fmla="*/ 833438 w 1745009"/>
                <a:gd name="connsiteY53" fmla="*/ 511969 h 1745009"/>
                <a:gd name="connsiteX54" fmla="*/ 833438 w 1745009"/>
                <a:gd name="connsiteY54" fmla="*/ 833438 h 1745009"/>
                <a:gd name="connsiteX55" fmla="*/ 833438 w 1745009"/>
                <a:gd name="connsiteY55" fmla="*/ 436562 h 1745009"/>
                <a:gd name="connsiteX56" fmla="*/ 563562 w 1745009"/>
                <a:gd name="connsiteY56" fmla="*/ 384969 h 1745009"/>
                <a:gd name="connsiteX57" fmla="*/ 833438 w 1745009"/>
                <a:gd name="connsiteY57" fmla="*/ 87312 h 1745009"/>
                <a:gd name="connsiteX58" fmla="*/ 833438 w 1745009"/>
                <a:gd name="connsiteY58" fmla="*/ 436562 h 1745009"/>
                <a:gd name="connsiteX59" fmla="*/ 1666876 w 1745009"/>
                <a:gd name="connsiteY59" fmla="*/ 833438 h 1745009"/>
                <a:gd name="connsiteX60" fmla="*/ 1349375 w 1745009"/>
                <a:gd name="connsiteY60" fmla="*/ 833438 h 1745009"/>
                <a:gd name="connsiteX61" fmla="*/ 1345407 w 1745009"/>
                <a:gd name="connsiteY61" fmla="*/ 765969 h 1745009"/>
                <a:gd name="connsiteX62" fmla="*/ 1341437 w 1745009"/>
                <a:gd name="connsiteY62" fmla="*/ 734218 h 1745009"/>
                <a:gd name="connsiteX63" fmla="*/ 1333501 w 1745009"/>
                <a:gd name="connsiteY63" fmla="*/ 654844 h 1745009"/>
                <a:gd name="connsiteX64" fmla="*/ 1329531 w 1745009"/>
                <a:gd name="connsiteY64" fmla="*/ 627062 h 1745009"/>
                <a:gd name="connsiteX65" fmla="*/ 1285876 w 1745009"/>
                <a:gd name="connsiteY65" fmla="*/ 432594 h 1745009"/>
                <a:gd name="connsiteX66" fmla="*/ 1281906 w 1745009"/>
                <a:gd name="connsiteY66" fmla="*/ 424656 h 1745009"/>
                <a:gd name="connsiteX67" fmla="*/ 1444625 w 1745009"/>
                <a:gd name="connsiteY67" fmla="*/ 321469 h 1745009"/>
                <a:gd name="connsiteX68" fmla="*/ 1666876 w 1745009"/>
                <a:gd name="connsiteY68" fmla="*/ 833438 h 1745009"/>
                <a:gd name="connsiteX69" fmla="*/ 1385094 w 1745009"/>
                <a:gd name="connsiteY69" fmla="*/ 269874 h 1745009"/>
                <a:gd name="connsiteX70" fmla="*/ 1254125 w 1745009"/>
                <a:gd name="connsiteY70" fmla="*/ 353218 h 1745009"/>
                <a:gd name="connsiteX71" fmla="*/ 1250157 w 1745009"/>
                <a:gd name="connsiteY71" fmla="*/ 341312 h 1745009"/>
                <a:gd name="connsiteX72" fmla="*/ 1246187 w 1745009"/>
                <a:gd name="connsiteY72" fmla="*/ 333376 h 1745009"/>
                <a:gd name="connsiteX73" fmla="*/ 1162843 w 1745009"/>
                <a:gd name="connsiteY73" fmla="*/ 182562 h 1745009"/>
                <a:gd name="connsiteX74" fmla="*/ 1158875 w 1745009"/>
                <a:gd name="connsiteY74" fmla="*/ 174624 h 1745009"/>
                <a:gd name="connsiteX75" fmla="*/ 1111250 w 1745009"/>
                <a:gd name="connsiteY75" fmla="*/ 115093 h 1745009"/>
                <a:gd name="connsiteX76" fmla="*/ 1385094 w 1745009"/>
                <a:gd name="connsiteY76" fmla="*/ 269874 h 1745009"/>
                <a:gd name="connsiteX77" fmla="*/ 912812 w 1745009"/>
                <a:gd name="connsiteY77" fmla="*/ 83344 h 1745009"/>
                <a:gd name="connsiteX78" fmla="*/ 1182688 w 1745009"/>
                <a:gd name="connsiteY78" fmla="*/ 381001 h 1745009"/>
                <a:gd name="connsiteX79" fmla="*/ 912812 w 1745009"/>
                <a:gd name="connsiteY79" fmla="*/ 432594 h 1745009"/>
                <a:gd name="connsiteX80" fmla="*/ 912812 w 1745009"/>
                <a:gd name="connsiteY80" fmla="*/ 83344 h 1745009"/>
                <a:gd name="connsiteX81" fmla="*/ 912812 w 1745009"/>
                <a:gd name="connsiteY81" fmla="*/ 515937 h 1745009"/>
                <a:gd name="connsiteX82" fmla="*/ 1210468 w 1745009"/>
                <a:gd name="connsiteY82" fmla="*/ 460374 h 1745009"/>
                <a:gd name="connsiteX83" fmla="*/ 1269999 w 1745009"/>
                <a:gd name="connsiteY83" fmla="*/ 837406 h 1745009"/>
                <a:gd name="connsiteX84" fmla="*/ 912812 w 1745009"/>
                <a:gd name="connsiteY84" fmla="*/ 837406 h 1745009"/>
                <a:gd name="connsiteX85" fmla="*/ 912812 w 1745009"/>
                <a:gd name="connsiteY85" fmla="*/ 515937 h 1745009"/>
                <a:gd name="connsiteX86" fmla="*/ 912812 w 1745009"/>
                <a:gd name="connsiteY86" fmla="*/ 912812 h 1745009"/>
                <a:gd name="connsiteX87" fmla="*/ 1269999 w 1745009"/>
                <a:gd name="connsiteY87" fmla="*/ 912812 h 1745009"/>
                <a:gd name="connsiteX88" fmla="*/ 1210468 w 1745009"/>
                <a:gd name="connsiteY88" fmla="*/ 1289844 h 1745009"/>
                <a:gd name="connsiteX89" fmla="*/ 912812 w 1745009"/>
                <a:gd name="connsiteY89" fmla="*/ 1234281 h 1745009"/>
                <a:gd name="connsiteX90" fmla="*/ 912812 w 1745009"/>
                <a:gd name="connsiteY90" fmla="*/ 912812 h 1745009"/>
                <a:gd name="connsiteX91" fmla="*/ 912812 w 1745009"/>
                <a:gd name="connsiteY91" fmla="*/ 1662906 h 1745009"/>
                <a:gd name="connsiteX92" fmla="*/ 912812 w 1745009"/>
                <a:gd name="connsiteY92" fmla="*/ 1309688 h 1745009"/>
                <a:gd name="connsiteX93" fmla="*/ 1182688 w 1745009"/>
                <a:gd name="connsiteY93" fmla="*/ 1361281 h 1745009"/>
                <a:gd name="connsiteX94" fmla="*/ 912812 w 1745009"/>
                <a:gd name="connsiteY94" fmla="*/ 1662906 h 1745009"/>
                <a:gd name="connsiteX95" fmla="*/ 1107282 w 1745009"/>
                <a:gd name="connsiteY95" fmla="*/ 1631157 h 1745009"/>
                <a:gd name="connsiteX96" fmla="*/ 1154907 w 1745009"/>
                <a:gd name="connsiteY96" fmla="*/ 1571626 h 1745009"/>
                <a:gd name="connsiteX97" fmla="*/ 1158875 w 1745009"/>
                <a:gd name="connsiteY97" fmla="*/ 1563688 h 1745009"/>
                <a:gd name="connsiteX98" fmla="*/ 1242219 w 1745009"/>
                <a:gd name="connsiteY98" fmla="*/ 1412874 h 1745009"/>
                <a:gd name="connsiteX99" fmla="*/ 1246187 w 1745009"/>
                <a:gd name="connsiteY99" fmla="*/ 1404938 h 1745009"/>
                <a:gd name="connsiteX100" fmla="*/ 1250157 w 1745009"/>
                <a:gd name="connsiteY100" fmla="*/ 1393032 h 1745009"/>
                <a:gd name="connsiteX101" fmla="*/ 1381126 w 1745009"/>
                <a:gd name="connsiteY101" fmla="*/ 1476376 h 1745009"/>
                <a:gd name="connsiteX102" fmla="*/ 1107282 w 1745009"/>
                <a:gd name="connsiteY102" fmla="*/ 1631157 h 1745009"/>
                <a:gd name="connsiteX103" fmla="*/ 1444625 w 1745009"/>
                <a:gd name="connsiteY103" fmla="*/ 1424781 h 1745009"/>
                <a:gd name="connsiteX104" fmla="*/ 1281906 w 1745009"/>
                <a:gd name="connsiteY104" fmla="*/ 1321594 h 1745009"/>
                <a:gd name="connsiteX105" fmla="*/ 1285876 w 1745009"/>
                <a:gd name="connsiteY105" fmla="*/ 1313656 h 1745009"/>
                <a:gd name="connsiteX106" fmla="*/ 1329531 w 1745009"/>
                <a:gd name="connsiteY106" fmla="*/ 1119188 h 1745009"/>
                <a:gd name="connsiteX107" fmla="*/ 1333501 w 1745009"/>
                <a:gd name="connsiteY107" fmla="*/ 1091406 h 1745009"/>
                <a:gd name="connsiteX108" fmla="*/ 1341437 w 1745009"/>
                <a:gd name="connsiteY108" fmla="*/ 1012032 h 1745009"/>
                <a:gd name="connsiteX109" fmla="*/ 1345407 w 1745009"/>
                <a:gd name="connsiteY109" fmla="*/ 980281 h 1745009"/>
                <a:gd name="connsiteX110" fmla="*/ 1349375 w 1745009"/>
                <a:gd name="connsiteY110" fmla="*/ 912812 h 1745009"/>
                <a:gd name="connsiteX111" fmla="*/ 1666876 w 1745009"/>
                <a:gd name="connsiteY111" fmla="*/ 912812 h 1745009"/>
                <a:gd name="connsiteX112" fmla="*/ 1444625 w 1745009"/>
                <a:gd name="connsiteY112" fmla="*/ 1424781 h 174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745009" h="1745009">
                  <a:moveTo>
                    <a:pt x="873125" y="0"/>
                  </a:moveTo>
                  <a:cubicBezTo>
                    <a:pt x="392907" y="0"/>
                    <a:pt x="0" y="388937"/>
                    <a:pt x="0" y="873125"/>
                  </a:cubicBezTo>
                  <a:cubicBezTo>
                    <a:pt x="0" y="1357313"/>
                    <a:pt x="392907" y="1746249"/>
                    <a:pt x="873125" y="1746249"/>
                  </a:cubicBezTo>
                  <a:cubicBezTo>
                    <a:pt x="1357313" y="1746249"/>
                    <a:pt x="1746249" y="1357313"/>
                    <a:pt x="1746249" y="873125"/>
                  </a:cubicBezTo>
                  <a:cubicBezTo>
                    <a:pt x="1746249" y="388937"/>
                    <a:pt x="1357313" y="0"/>
                    <a:pt x="873125" y="0"/>
                  </a:cubicBezTo>
                  <a:close/>
                  <a:moveTo>
                    <a:pt x="638968" y="115093"/>
                  </a:moveTo>
                  <a:cubicBezTo>
                    <a:pt x="623094" y="134937"/>
                    <a:pt x="607219" y="154782"/>
                    <a:pt x="591343" y="174624"/>
                  </a:cubicBezTo>
                  <a:cubicBezTo>
                    <a:pt x="591343" y="178594"/>
                    <a:pt x="587375" y="178594"/>
                    <a:pt x="587375" y="182562"/>
                  </a:cubicBezTo>
                  <a:cubicBezTo>
                    <a:pt x="555624" y="226219"/>
                    <a:pt x="527844" y="277812"/>
                    <a:pt x="504031" y="333376"/>
                  </a:cubicBezTo>
                  <a:cubicBezTo>
                    <a:pt x="504031" y="337344"/>
                    <a:pt x="500063" y="341312"/>
                    <a:pt x="500063" y="341312"/>
                  </a:cubicBezTo>
                  <a:cubicBezTo>
                    <a:pt x="500063" y="345282"/>
                    <a:pt x="496093" y="349250"/>
                    <a:pt x="496093" y="353218"/>
                  </a:cubicBezTo>
                  <a:cubicBezTo>
                    <a:pt x="448468" y="329406"/>
                    <a:pt x="404813" y="301625"/>
                    <a:pt x="365124" y="269874"/>
                  </a:cubicBezTo>
                  <a:cubicBezTo>
                    <a:pt x="440532" y="198437"/>
                    <a:pt x="535782" y="146844"/>
                    <a:pt x="638968" y="115093"/>
                  </a:cubicBezTo>
                  <a:close/>
                  <a:moveTo>
                    <a:pt x="301625" y="321469"/>
                  </a:moveTo>
                  <a:cubicBezTo>
                    <a:pt x="349250" y="361156"/>
                    <a:pt x="400843" y="396875"/>
                    <a:pt x="464344" y="424656"/>
                  </a:cubicBezTo>
                  <a:cubicBezTo>
                    <a:pt x="464344" y="428626"/>
                    <a:pt x="460374" y="432594"/>
                    <a:pt x="460374" y="432594"/>
                  </a:cubicBezTo>
                  <a:cubicBezTo>
                    <a:pt x="440532" y="492125"/>
                    <a:pt x="424656" y="559594"/>
                    <a:pt x="416719" y="627062"/>
                  </a:cubicBezTo>
                  <a:cubicBezTo>
                    <a:pt x="416719" y="635000"/>
                    <a:pt x="412749" y="642938"/>
                    <a:pt x="412749" y="654844"/>
                  </a:cubicBezTo>
                  <a:cubicBezTo>
                    <a:pt x="408781" y="682625"/>
                    <a:pt x="404813" y="706437"/>
                    <a:pt x="404813" y="734218"/>
                  </a:cubicBezTo>
                  <a:cubicBezTo>
                    <a:pt x="404813" y="746124"/>
                    <a:pt x="404813" y="754062"/>
                    <a:pt x="400843" y="765969"/>
                  </a:cubicBezTo>
                  <a:cubicBezTo>
                    <a:pt x="400843" y="789781"/>
                    <a:pt x="400843" y="809626"/>
                    <a:pt x="396875" y="833438"/>
                  </a:cubicBezTo>
                  <a:lnTo>
                    <a:pt x="79375" y="833438"/>
                  </a:lnTo>
                  <a:cubicBezTo>
                    <a:pt x="91281" y="635000"/>
                    <a:pt x="174624" y="456406"/>
                    <a:pt x="301625" y="321469"/>
                  </a:cubicBezTo>
                  <a:close/>
                  <a:moveTo>
                    <a:pt x="79375" y="912812"/>
                  </a:moveTo>
                  <a:lnTo>
                    <a:pt x="396875" y="912812"/>
                  </a:lnTo>
                  <a:cubicBezTo>
                    <a:pt x="396875" y="936624"/>
                    <a:pt x="396875" y="960437"/>
                    <a:pt x="400843" y="980281"/>
                  </a:cubicBezTo>
                  <a:cubicBezTo>
                    <a:pt x="400843" y="992187"/>
                    <a:pt x="400843" y="1000126"/>
                    <a:pt x="404813" y="1012032"/>
                  </a:cubicBezTo>
                  <a:cubicBezTo>
                    <a:pt x="408781" y="1039812"/>
                    <a:pt x="408781" y="1063625"/>
                    <a:pt x="412749" y="1091406"/>
                  </a:cubicBezTo>
                  <a:cubicBezTo>
                    <a:pt x="412749" y="1099344"/>
                    <a:pt x="416719" y="1107282"/>
                    <a:pt x="416719" y="1119188"/>
                  </a:cubicBezTo>
                  <a:cubicBezTo>
                    <a:pt x="428626" y="1186656"/>
                    <a:pt x="444500" y="1254125"/>
                    <a:pt x="460374" y="1313656"/>
                  </a:cubicBezTo>
                  <a:cubicBezTo>
                    <a:pt x="460374" y="1317624"/>
                    <a:pt x="464344" y="1321594"/>
                    <a:pt x="464344" y="1321594"/>
                  </a:cubicBezTo>
                  <a:cubicBezTo>
                    <a:pt x="404813" y="1349375"/>
                    <a:pt x="349250" y="1385094"/>
                    <a:pt x="301625" y="1424781"/>
                  </a:cubicBezTo>
                  <a:cubicBezTo>
                    <a:pt x="174624" y="1289844"/>
                    <a:pt x="91281" y="1111250"/>
                    <a:pt x="79375" y="912812"/>
                  </a:cubicBezTo>
                  <a:close/>
                  <a:moveTo>
                    <a:pt x="361156" y="1476376"/>
                  </a:moveTo>
                  <a:cubicBezTo>
                    <a:pt x="400843" y="1444625"/>
                    <a:pt x="444500" y="1416844"/>
                    <a:pt x="492125" y="1393032"/>
                  </a:cubicBezTo>
                  <a:cubicBezTo>
                    <a:pt x="492125" y="1397000"/>
                    <a:pt x="496093" y="1400968"/>
                    <a:pt x="496093" y="1404938"/>
                  </a:cubicBezTo>
                  <a:cubicBezTo>
                    <a:pt x="496093" y="1408906"/>
                    <a:pt x="500063" y="1412874"/>
                    <a:pt x="500063" y="1412874"/>
                  </a:cubicBezTo>
                  <a:cubicBezTo>
                    <a:pt x="523876" y="1468438"/>
                    <a:pt x="551656" y="1520031"/>
                    <a:pt x="583407" y="1563688"/>
                  </a:cubicBezTo>
                  <a:cubicBezTo>
                    <a:pt x="583407" y="1567656"/>
                    <a:pt x="587375" y="1567656"/>
                    <a:pt x="587375" y="1571626"/>
                  </a:cubicBezTo>
                  <a:cubicBezTo>
                    <a:pt x="603249" y="1591468"/>
                    <a:pt x="619126" y="1611312"/>
                    <a:pt x="635000" y="1631157"/>
                  </a:cubicBezTo>
                  <a:cubicBezTo>
                    <a:pt x="535782" y="1599406"/>
                    <a:pt x="440532" y="1547813"/>
                    <a:pt x="361156" y="1476376"/>
                  </a:cubicBezTo>
                  <a:close/>
                  <a:moveTo>
                    <a:pt x="833438" y="1662906"/>
                  </a:moveTo>
                  <a:cubicBezTo>
                    <a:pt x="722312" y="1639093"/>
                    <a:pt x="627062" y="1527969"/>
                    <a:pt x="563562" y="1365249"/>
                  </a:cubicBezTo>
                  <a:cubicBezTo>
                    <a:pt x="646906" y="1333501"/>
                    <a:pt x="738188" y="1317624"/>
                    <a:pt x="833438" y="1313656"/>
                  </a:cubicBezTo>
                  <a:lnTo>
                    <a:pt x="833438" y="1662906"/>
                  </a:lnTo>
                  <a:close/>
                  <a:moveTo>
                    <a:pt x="833438" y="1230313"/>
                  </a:moveTo>
                  <a:cubicBezTo>
                    <a:pt x="726282" y="1234281"/>
                    <a:pt x="627062" y="1254125"/>
                    <a:pt x="535782" y="1285876"/>
                  </a:cubicBezTo>
                  <a:cubicBezTo>
                    <a:pt x="500063" y="1174749"/>
                    <a:pt x="480219" y="1047751"/>
                    <a:pt x="476251" y="908844"/>
                  </a:cubicBezTo>
                  <a:lnTo>
                    <a:pt x="833438" y="908844"/>
                  </a:lnTo>
                  <a:lnTo>
                    <a:pt x="833438" y="1230313"/>
                  </a:lnTo>
                  <a:close/>
                  <a:moveTo>
                    <a:pt x="833438" y="833438"/>
                  </a:moveTo>
                  <a:lnTo>
                    <a:pt x="476251" y="833438"/>
                  </a:lnTo>
                  <a:cubicBezTo>
                    <a:pt x="480219" y="694531"/>
                    <a:pt x="500063" y="567531"/>
                    <a:pt x="535782" y="456406"/>
                  </a:cubicBezTo>
                  <a:cubicBezTo>
                    <a:pt x="627062" y="488157"/>
                    <a:pt x="726282" y="507999"/>
                    <a:pt x="833438" y="511969"/>
                  </a:cubicBezTo>
                  <a:lnTo>
                    <a:pt x="833438" y="833438"/>
                  </a:lnTo>
                  <a:close/>
                  <a:moveTo>
                    <a:pt x="833438" y="436562"/>
                  </a:moveTo>
                  <a:cubicBezTo>
                    <a:pt x="734218" y="432594"/>
                    <a:pt x="642938" y="412749"/>
                    <a:pt x="563562" y="384969"/>
                  </a:cubicBezTo>
                  <a:cubicBezTo>
                    <a:pt x="627062" y="218281"/>
                    <a:pt x="726282" y="107157"/>
                    <a:pt x="833438" y="87312"/>
                  </a:cubicBezTo>
                  <a:lnTo>
                    <a:pt x="833438" y="436562"/>
                  </a:lnTo>
                  <a:close/>
                  <a:moveTo>
                    <a:pt x="1666876" y="833438"/>
                  </a:moveTo>
                  <a:lnTo>
                    <a:pt x="1349375" y="833438"/>
                  </a:lnTo>
                  <a:cubicBezTo>
                    <a:pt x="1349375" y="809626"/>
                    <a:pt x="1349375" y="785813"/>
                    <a:pt x="1345407" y="765969"/>
                  </a:cubicBezTo>
                  <a:cubicBezTo>
                    <a:pt x="1345407" y="754062"/>
                    <a:pt x="1345407" y="746124"/>
                    <a:pt x="1341437" y="734218"/>
                  </a:cubicBezTo>
                  <a:cubicBezTo>
                    <a:pt x="1337469" y="706437"/>
                    <a:pt x="1337469" y="682625"/>
                    <a:pt x="1333501" y="654844"/>
                  </a:cubicBezTo>
                  <a:cubicBezTo>
                    <a:pt x="1333501" y="646906"/>
                    <a:pt x="1329531" y="638968"/>
                    <a:pt x="1329531" y="627062"/>
                  </a:cubicBezTo>
                  <a:cubicBezTo>
                    <a:pt x="1317624" y="559594"/>
                    <a:pt x="1301750" y="492125"/>
                    <a:pt x="1285876" y="432594"/>
                  </a:cubicBezTo>
                  <a:cubicBezTo>
                    <a:pt x="1285876" y="428626"/>
                    <a:pt x="1281906" y="424656"/>
                    <a:pt x="1281906" y="424656"/>
                  </a:cubicBezTo>
                  <a:cubicBezTo>
                    <a:pt x="1341437" y="396875"/>
                    <a:pt x="1397000" y="361156"/>
                    <a:pt x="1444625" y="321469"/>
                  </a:cubicBezTo>
                  <a:cubicBezTo>
                    <a:pt x="1571626" y="456406"/>
                    <a:pt x="1654969" y="635000"/>
                    <a:pt x="1666876" y="833438"/>
                  </a:cubicBezTo>
                  <a:close/>
                  <a:moveTo>
                    <a:pt x="1385094" y="269874"/>
                  </a:moveTo>
                  <a:cubicBezTo>
                    <a:pt x="1345407" y="301625"/>
                    <a:pt x="1301750" y="329406"/>
                    <a:pt x="1254125" y="353218"/>
                  </a:cubicBezTo>
                  <a:cubicBezTo>
                    <a:pt x="1254125" y="349250"/>
                    <a:pt x="1250157" y="345282"/>
                    <a:pt x="1250157" y="341312"/>
                  </a:cubicBezTo>
                  <a:cubicBezTo>
                    <a:pt x="1250157" y="337344"/>
                    <a:pt x="1246187" y="333376"/>
                    <a:pt x="1246187" y="333376"/>
                  </a:cubicBezTo>
                  <a:cubicBezTo>
                    <a:pt x="1222374" y="277812"/>
                    <a:pt x="1194594" y="226219"/>
                    <a:pt x="1162843" y="182562"/>
                  </a:cubicBezTo>
                  <a:cubicBezTo>
                    <a:pt x="1162843" y="178594"/>
                    <a:pt x="1158875" y="178594"/>
                    <a:pt x="1158875" y="174624"/>
                  </a:cubicBezTo>
                  <a:cubicBezTo>
                    <a:pt x="1143001" y="154782"/>
                    <a:pt x="1127124" y="134937"/>
                    <a:pt x="1111250" y="115093"/>
                  </a:cubicBezTo>
                  <a:cubicBezTo>
                    <a:pt x="1210468" y="146844"/>
                    <a:pt x="1305718" y="198437"/>
                    <a:pt x="1385094" y="269874"/>
                  </a:cubicBezTo>
                  <a:close/>
                  <a:moveTo>
                    <a:pt x="912812" y="83344"/>
                  </a:moveTo>
                  <a:cubicBezTo>
                    <a:pt x="1023938" y="107157"/>
                    <a:pt x="1119188" y="218281"/>
                    <a:pt x="1182688" y="381001"/>
                  </a:cubicBezTo>
                  <a:cubicBezTo>
                    <a:pt x="1099344" y="412749"/>
                    <a:pt x="1008062" y="428626"/>
                    <a:pt x="912812" y="432594"/>
                  </a:cubicBezTo>
                  <a:lnTo>
                    <a:pt x="912812" y="83344"/>
                  </a:lnTo>
                  <a:close/>
                  <a:moveTo>
                    <a:pt x="912812" y="515937"/>
                  </a:moveTo>
                  <a:cubicBezTo>
                    <a:pt x="1019968" y="511969"/>
                    <a:pt x="1119188" y="492125"/>
                    <a:pt x="1210468" y="460374"/>
                  </a:cubicBezTo>
                  <a:cubicBezTo>
                    <a:pt x="1246187" y="571501"/>
                    <a:pt x="1266031" y="698499"/>
                    <a:pt x="1269999" y="837406"/>
                  </a:cubicBezTo>
                  <a:lnTo>
                    <a:pt x="912812" y="837406"/>
                  </a:lnTo>
                  <a:lnTo>
                    <a:pt x="912812" y="515937"/>
                  </a:lnTo>
                  <a:close/>
                  <a:moveTo>
                    <a:pt x="912812" y="912812"/>
                  </a:moveTo>
                  <a:lnTo>
                    <a:pt x="1269999" y="912812"/>
                  </a:lnTo>
                  <a:cubicBezTo>
                    <a:pt x="1266031" y="1051719"/>
                    <a:pt x="1246187" y="1178719"/>
                    <a:pt x="1210468" y="1289844"/>
                  </a:cubicBezTo>
                  <a:cubicBezTo>
                    <a:pt x="1119188" y="1258093"/>
                    <a:pt x="1019968" y="1238251"/>
                    <a:pt x="912812" y="1234281"/>
                  </a:cubicBezTo>
                  <a:lnTo>
                    <a:pt x="912812" y="912812"/>
                  </a:lnTo>
                  <a:close/>
                  <a:moveTo>
                    <a:pt x="912812" y="1662906"/>
                  </a:moveTo>
                  <a:lnTo>
                    <a:pt x="912812" y="1309688"/>
                  </a:lnTo>
                  <a:cubicBezTo>
                    <a:pt x="1012032" y="1313656"/>
                    <a:pt x="1103312" y="1333501"/>
                    <a:pt x="1182688" y="1361281"/>
                  </a:cubicBezTo>
                  <a:cubicBezTo>
                    <a:pt x="1119188" y="1527969"/>
                    <a:pt x="1023938" y="1639093"/>
                    <a:pt x="912812" y="1662906"/>
                  </a:cubicBezTo>
                  <a:close/>
                  <a:moveTo>
                    <a:pt x="1107282" y="1631157"/>
                  </a:moveTo>
                  <a:cubicBezTo>
                    <a:pt x="1123156" y="1611312"/>
                    <a:pt x="1139031" y="1591468"/>
                    <a:pt x="1154907" y="1571626"/>
                  </a:cubicBezTo>
                  <a:cubicBezTo>
                    <a:pt x="1154907" y="1567656"/>
                    <a:pt x="1158875" y="1567656"/>
                    <a:pt x="1158875" y="1563688"/>
                  </a:cubicBezTo>
                  <a:cubicBezTo>
                    <a:pt x="1190626" y="1520031"/>
                    <a:pt x="1218406" y="1468438"/>
                    <a:pt x="1242219" y="1412874"/>
                  </a:cubicBezTo>
                  <a:cubicBezTo>
                    <a:pt x="1242219" y="1408906"/>
                    <a:pt x="1246187" y="1404938"/>
                    <a:pt x="1246187" y="1404938"/>
                  </a:cubicBezTo>
                  <a:cubicBezTo>
                    <a:pt x="1246187" y="1400968"/>
                    <a:pt x="1250157" y="1397000"/>
                    <a:pt x="1250157" y="1393032"/>
                  </a:cubicBezTo>
                  <a:cubicBezTo>
                    <a:pt x="1297782" y="1416844"/>
                    <a:pt x="1341437" y="1444625"/>
                    <a:pt x="1381126" y="1476376"/>
                  </a:cubicBezTo>
                  <a:cubicBezTo>
                    <a:pt x="1305718" y="1547813"/>
                    <a:pt x="1210468" y="1599406"/>
                    <a:pt x="1107282" y="1631157"/>
                  </a:cubicBezTo>
                  <a:close/>
                  <a:moveTo>
                    <a:pt x="1444625" y="1424781"/>
                  </a:moveTo>
                  <a:cubicBezTo>
                    <a:pt x="1397000" y="1385094"/>
                    <a:pt x="1345407" y="1349375"/>
                    <a:pt x="1281906" y="1321594"/>
                  </a:cubicBezTo>
                  <a:cubicBezTo>
                    <a:pt x="1281906" y="1317624"/>
                    <a:pt x="1285876" y="1313656"/>
                    <a:pt x="1285876" y="1313656"/>
                  </a:cubicBezTo>
                  <a:cubicBezTo>
                    <a:pt x="1305718" y="1254125"/>
                    <a:pt x="1321594" y="1186656"/>
                    <a:pt x="1329531" y="1119188"/>
                  </a:cubicBezTo>
                  <a:cubicBezTo>
                    <a:pt x="1329531" y="1111250"/>
                    <a:pt x="1333501" y="1103312"/>
                    <a:pt x="1333501" y="1091406"/>
                  </a:cubicBezTo>
                  <a:cubicBezTo>
                    <a:pt x="1337469" y="1063625"/>
                    <a:pt x="1341437" y="1039812"/>
                    <a:pt x="1341437" y="1012032"/>
                  </a:cubicBezTo>
                  <a:cubicBezTo>
                    <a:pt x="1341437" y="1000126"/>
                    <a:pt x="1341437" y="992187"/>
                    <a:pt x="1345407" y="980281"/>
                  </a:cubicBezTo>
                  <a:cubicBezTo>
                    <a:pt x="1345407" y="956469"/>
                    <a:pt x="1345407" y="936624"/>
                    <a:pt x="1349375" y="912812"/>
                  </a:cubicBezTo>
                  <a:lnTo>
                    <a:pt x="1666876" y="912812"/>
                  </a:lnTo>
                  <a:cubicBezTo>
                    <a:pt x="1654969" y="1111250"/>
                    <a:pt x="1571626" y="1289844"/>
                    <a:pt x="1444625" y="142478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64195" y="1795534"/>
            <a:ext cx="571500" cy="571500"/>
            <a:chOff x="2472451" y="2125153"/>
            <a:chExt cx="571500" cy="571500"/>
          </a:xfrm>
        </p:grpSpPr>
        <p:sp>
          <p:nvSpPr>
            <p:cNvPr id="156" name="菱形 155"/>
            <p:cNvSpPr/>
            <p:nvPr/>
          </p:nvSpPr>
          <p:spPr>
            <a:xfrm>
              <a:off x="2472451" y="2125153"/>
              <a:ext cx="571500" cy="571500"/>
            </a:xfrm>
            <a:prstGeom prst="diamond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000">
                  <a:schemeClr val="accent1">
                    <a:alpha val="3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7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150" name="图形 145"/>
            <p:cNvGrpSpPr/>
            <p:nvPr/>
          </p:nvGrpSpPr>
          <p:grpSpPr>
            <a:xfrm>
              <a:off x="2596742" y="2249444"/>
              <a:ext cx="322918" cy="322918"/>
              <a:chOff x="5143500" y="2476500"/>
              <a:chExt cx="1905000" cy="1905000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p:grpSpPr>
          <p:sp>
            <p:nvSpPr>
              <p:cNvPr id="151" name="任意多边形: 形状 150"/>
              <p:cNvSpPr/>
              <p:nvPr/>
            </p:nvSpPr>
            <p:spPr>
              <a:xfrm>
                <a:off x="5258842" y="2773367"/>
                <a:ext cx="1674316" cy="463228"/>
              </a:xfrm>
              <a:custGeom>
                <a:avLst/>
                <a:gdLst>
                  <a:gd name="connsiteX0" fmla="*/ 74414 w 1674316"/>
                  <a:gd name="connsiteY0" fmla="*/ 465025 h 463227"/>
                  <a:gd name="connsiteX1" fmla="*/ 21795 w 1674316"/>
                  <a:gd name="connsiteY1" fmla="*/ 443229 h 463227"/>
                  <a:gd name="connsiteX2" fmla="*/ 21795 w 1674316"/>
                  <a:gd name="connsiteY2" fmla="*/ 337992 h 463227"/>
                  <a:gd name="connsiteX3" fmla="*/ 403359 w 1674316"/>
                  <a:gd name="connsiteY3" fmla="*/ 84512 h 463227"/>
                  <a:gd name="connsiteX4" fmla="*/ 837158 w 1674316"/>
                  <a:gd name="connsiteY4" fmla="*/ 0 h 463227"/>
                  <a:gd name="connsiteX5" fmla="*/ 1270958 w 1674316"/>
                  <a:gd name="connsiteY5" fmla="*/ 84512 h 463227"/>
                  <a:gd name="connsiteX6" fmla="*/ 1652522 w 1674316"/>
                  <a:gd name="connsiteY6" fmla="*/ 337992 h 463227"/>
                  <a:gd name="connsiteX7" fmla="*/ 1652522 w 1674316"/>
                  <a:gd name="connsiteY7" fmla="*/ 443229 h 463227"/>
                  <a:gd name="connsiteX8" fmla="*/ 1547286 w 1674316"/>
                  <a:gd name="connsiteY8" fmla="*/ 443229 h 463227"/>
                  <a:gd name="connsiteX9" fmla="*/ 837158 w 1674316"/>
                  <a:gd name="connsiteY9" fmla="*/ 148828 h 463227"/>
                  <a:gd name="connsiteX10" fmla="*/ 127032 w 1674316"/>
                  <a:gd name="connsiteY10" fmla="*/ 443229 h 463227"/>
                  <a:gd name="connsiteX11" fmla="*/ 74414 w 1674316"/>
                  <a:gd name="connsiteY11" fmla="*/ 465025 h 463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74316" h="463227">
                    <a:moveTo>
                      <a:pt x="74414" y="465025"/>
                    </a:moveTo>
                    <a:cubicBezTo>
                      <a:pt x="55369" y="465025"/>
                      <a:pt x="36325" y="457760"/>
                      <a:pt x="21795" y="443229"/>
                    </a:cubicBezTo>
                    <a:cubicBezTo>
                      <a:pt x="-7265" y="414168"/>
                      <a:pt x="-7265" y="367053"/>
                      <a:pt x="21795" y="337992"/>
                    </a:cubicBezTo>
                    <a:cubicBezTo>
                      <a:pt x="131930" y="227858"/>
                      <a:pt x="260307" y="142575"/>
                      <a:pt x="403359" y="84512"/>
                    </a:cubicBezTo>
                    <a:cubicBezTo>
                      <a:pt x="541524" y="28434"/>
                      <a:pt x="687476" y="0"/>
                      <a:pt x="837158" y="0"/>
                    </a:cubicBezTo>
                    <a:cubicBezTo>
                      <a:pt x="986842" y="0"/>
                      <a:pt x="1132792" y="28434"/>
                      <a:pt x="1270958" y="84512"/>
                    </a:cubicBezTo>
                    <a:cubicBezTo>
                      <a:pt x="1414012" y="142574"/>
                      <a:pt x="1542387" y="227858"/>
                      <a:pt x="1652522" y="337992"/>
                    </a:cubicBezTo>
                    <a:cubicBezTo>
                      <a:pt x="1681583" y="367053"/>
                      <a:pt x="1681583" y="414170"/>
                      <a:pt x="1652522" y="443229"/>
                    </a:cubicBezTo>
                    <a:cubicBezTo>
                      <a:pt x="1623461" y="472291"/>
                      <a:pt x="1576346" y="472289"/>
                      <a:pt x="1547286" y="443229"/>
                    </a:cubicBezTo>
                    <a:cubicBezTo>
                      <a:pt x="1357437" y="253382"/>
                      <a:pt x="1105242" y="148828"/>
                      <a:pt x="837158" y="148828"/>
                    </a:cubicBezTo>
                    <a:cubicBezTo>
                      <a:pt x="569074" y="148828"/>
                      <a:pt x="316879" y="253382"/>
                      <a:pt x="127032" y="443229"/>
                    </a:cubicBezTo>
                    <a:cubicBezTo>
                      <a:pt x="112502" y="457760"/>
                      <a:pt x="93458" y="465025"/>
                      <a:pt x="74414" y="465025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5500688" y="3133197"/>
                <a:ext cx="1190625" cy="364629"/>
              </a:xfrm>
              <a:custGeom>
                <a:avLst/>
                <a:gdLst>
                  <a:gd name="connsiteX0" fmla="*/ 1116211 w 1190625"/>
                  <a:gd name="connsiteY0" fmla="*/ 364767 h 364628"/>
                  <a:gd name="connsiteX1" fmla="*/ 1063592 w 1190625"/>
                  <a:gd name="connsiteY1" fmla="*/ 342971 h 364628"/>
                  <a:gd name="connsiteX2" fmla="*/ 127032 w 1190625"/>
                  <a:gd name="connsiteY2" fmla="*/ 342971 h 364628"/>
                  <a:gd name="connsiteX3" fmla="*/ 21795 w 1190625"/>
                  <a:gd name="connsiteY3" fmla="*/ 342971 h 364628"/>
                  <a:gd name="connsiteX4" fmla="*/ 21795 w 1190625"/>
                  <a:gd name="connsiteY4" fmla="*/ 237734 h 364628"/>
                  <a:gd name="connsiteX5" fmla="*/ 290186 w 1190625"/>
                  <a:gd name="connsiteY5" fmla="*/ 59448 h 364628"/>
                  <a:gd name="connsiteX6" fmla="*/ 595312 w 1190625"/>
                  <a:gd name="connsiteY6" fmla="*/ 0 h 364628"/>
                  <a:gd name="connsiteX7" fmla="*/ 900438 w 1190625"/>
                  <a:gd name="connsiteY7" fmla="*/ 59448 h 364628"/>
                  <a:gd name="connsiteX8" fmla="*/ 1168831 w 1190625"/>
                  <a:gd name="connsiteY8" fmla="*/ 237732 h 364628"/>
                  <a:gd name="connsiteX9" fmla="*/ 1168831 w 1190625"/>
                  <a:gd name="connsiteY9" fmla="*/ 342971 h 364628"/>
                  <a:gd name="connsiteX10" fmla="*/ 1116211 w 1190625"/>
                  <a:gd name="connsiteY10" fmla="*/ 364767 h 364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0625" h="364628">
                    <a:moveTo>
                      <a:pt x="1116211" y="364767"/>
                    </a:moveTo>
                    <a:cubicBezTo>
                      <a:pt x="1097166" y="364767"/>
                      <a:pt x="1078122" y="357502"/>
                      <a:pt x="1063592" y="342971"/>
                    </a:cubicBezTo>
                    <a:cubicBezTo>
                      <a:pt x="805381" y="84763"/>
                      <a:pt x="385241" y="84763"/>
                      <a:pt x="127032" y="342971"/>
                    </a:cubicBezTo>
                    <a:cubicBezTo>
                      <a:pt x="97971" y="372031"/>
                      <a:pt x="50856" y="372031"/>
                      <a:pt x="21795" y="342971"/>
                    </a:cubicBezTo>
                    <a:cubicBezTo>
                      <a:pt x="-7265" y="313910"/>
                      <a:pt x="-7265" y="266795"/>
                      <a:pt x="21795" y="237734"/>
                    </a:cubicBezTo>
                    <a:cubicBezTo>
                      <a:pt x="99253" y="160277"/>
                      <a:pt x="189551" y="100293"/>
                      <a:pt x="290186" y="59448"/>
                    </a:cubicBezTo>
                    <a:cubicBezTo>
                      <a:pt x="387373" y="20001"/>
                      <a:pt x="490033" y="0"/>
                      <a:pt x="595312" y="0"/>
                    </a:cubicBezTo>
                    <a:cubicBezTo>
                      <a:pt x="700589" y="0"/>
                      <a:pt x="803249" y="20001"/>
                      <a:pt x="900438" y="59448"/>
                    </a:cubicBezTo>
                    <a:cubicBezTo>
                      <a:pt x="1001071" y="100293"/>
                      <a:pt x="1091373" y="160277"/>
                      <a:pt x="1168831" y="237732"/>
                    </a:cubicBezTo>
                    <a:cubicBezTo>
                      <a:pt x="1197891" y="266793"/>
                      <a:pt x="1197891" y="313910"/>
                      <a:pt x="1168831" y="342971"/>
                    </a:cubicBezTo>
                    <a:cubicBezTo>
                      <a:pt x="1154299" y="357502"/>
                      <a:pt x="1135253" y="364767"/>
                      <a:pt x="1116211" y="364767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5807646" y="3485596"/>
                <a:ext cx="576709" cy="236265"/>
              </a:xfrm>
              <a:custGeom>
                <a:avLst/>
                <a:gdLst>
                  <a:gd name="connsiteX0" fmla="*/ 502294 w 576708"/>
                  <a:gd name="connsiteY0" fmla="*/ 237519 h 236264"/>
                  <a:gd name="connsiteX1" fmla="*/ 449674 w 576708"/>
                  <a:gd name="connsiteY1" fmla="*/ 215723 h 236264"/>
                  <a:gd name="connsiteX2" fmla="*/ 288354 w 576708"/>
                  <a:gd name="connsiteY2" fmla="*/ 148828 h 236264"/>
                  <a:gd name="connsiteX3" fmla="*/ 127034 w 576708"/>
                  <a:gd name="connsiteY3" fmla="*/ 215723 h 236264"/>
                  <a:gd name="connsiteX4" fmla="*/ 21795 w 576708"/>
                  <a:gd name="connsiteY4" fmla="*/ 215723 h 236264"/>
                  <a:gd name="connsiteX5" fmla="*/ 21795 w 576708"/>
                  <a:gd name="connsiteY5" fmla="*/ 110486 h 236264"/>
                  <a:gd name="connsiteX6" fmla="*/ 288356 w 576708"/>
                  <a:gd name="connsiteY6" fmla="*/ 0 h 236264"/>
                  <a:gd name="connsiteX7" fmla="*/ 554916 w 576708"/>
                  <a:gd name="connsiteY7" fmla="*/ 110486 h 236264"/>
                  <a:gd name="connsiteX8" fmla="*/ 554914 w 576708"/>
                  <a:gd name="connsiteY8" fmla="*/ 215724 h 236264"/>
                  <a:gd name="connsiteX9" fmla="*/ 502294 w 576708"/>
                  <a:gd name="connsiteY9" fmla="*/ 237519 h 23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6708" h="236264">
                    <a:moveTo>
                      <a:pt x="502294" y="237519"/>
                    </a:moveTo>
                    <a:cubicBezTo>
                      <a:pt x="483248" y="237520"/>
                      <a:pt x="464206" y="230256"/>
                      <a:pt x="449674" y="215723"/>
                    </a:cubicBezTo>
                    <a:cubicBezTo>
                      <a:pt x="406538" y="172585"/>
                      <a:pt x="349249" y="148828"/>
                      <a:pt x="288354" y="148828"/>
                    </a:cubicBezTo>
                    <a:cubicBezTo>
                      <a:pt x="227461" y="148828"/>
                      <a:pt x="170170" y="172585"/>
                      <a:pt x="127034" y="215723"/>
                    </a:cubicBezTo>
                    <a:cubicBezTo>
                      <a:pt x="97973" y="244783"/>
                      <a:pt x="50858" y="244783"/>
                      <a:pt x="21795" y="215723"/>
                    </a:cubicBezTo>
                    <a:cubicBezTo>
                      <a:pt x="-7265" y="186664"/>
                      <a:pt x="-7265" y="139547"/>
                      <a:pt x="21795" y="110486"/>
                    </a:cubicBezTo>
                    <a:cubicBezTo>
                      <a:pt x="93041" y="39238"/>
                      <a:pt x="187709" y="0"/>
                      <a:pt x="288356" y="0"/>
                    </a:cubicBezTo>
                    <a:cubicBezTo>
                      <a:pt x="389005" y="0"/>
                      <a:pt x="483669" y="39238"/>
                      <a:pt x="554916" y="110486"/>
                    </a:cubicBezTo>
                    <a:cubicBezTo>
                      <a:pt x="583975" y="139549"/>
                      <a:pt x="583975" y="186664"/>
                      <a:pt x="554914" y="215724"/>
                    </a:cubicBezTo>
                    <a:cubicBezTo>
                      <a:pt x="540385" y="230250"/>
                      <a:pt x="521335" y="237517"/>
                      <a:pt x="502294" y="237519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5991229" y="3802581"/>
                <a:ext cx="208359" cy="208359"/>
              </a:xfrm>
              <a:custGeom>
                <a:avLst/>
                <a:gdLst>
                  <a:gd name="connsiteX0" fmla="*/ 0 w 208359"/>
                  <a:gd name="connsiteY0" fmla="*/ 104771 h 208359"/>
                  <a:gd name="connsiteX1" fmla="*/ 104771 w 208359"/>
                  <a:gd name="connsiteY1" fmla="*/ 209543 h 208359"/>
                  <a:gd name="connsiteX2" fmla="*/ 209543 w 208359"/>
                  <a:gd name="connsiteY2" fmla="*/ 104771 h 208359"/>
                  <a:gd name="connsiteX3" fmla="*/ 104771 w 208359"/>
                  <a:gd name="connsiteY3" fmla="*/ 0 h 208359"/>
                  <a:gd name="connsiteX4" fmla="*/ 0 w 208359"/>
                  <a:gd name="connsiteY4" fmla="*/ 104771 h 2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359" h="208359">
                    <a:moveTo>
                      <a:pt x="0" y="104771"/>
                    </a:moveTo>
                    <a:cubicBezTo>
                      <a:pt x="0" y="162636"/>
                      <a:pt x="46907" y="209543"/>
                      <a:pt x="104771" y="209543"/>
                    </a:cubicBezTo>
                    <a:cubicBezTo>
                      <a:pt x="162636" y="209543"/>
                      <a:pt x="209543" y="162636"/>
                      <a:pt x="209543" y="104771"/>
                    </a:cubicBezTo>
                    <a:cubicBezTo>
                      <a:pt x="209543" y="46907"/>
                      <a:pt x="162636" y="0"/>
                      <a:pt x="104771" y="0"/>
                    </a:cubicBezTo>
                    <a:cubicBezTo>
                      <a:pt x="46907" y="0"/>
                      <a:pt x="0" y="46907"/>
                      <a:pt x="0" y="104771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63" name="TextBox 155"/>
          <p:cNvSpPr txBox="1"/>
          <p:nvPr/>
        </p:nvSpPr>
        <p:spPr>
          <a:xfrm>
            <a:off x="694628" y="3972536"/>
            <a:ext cx="89898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在线监测</a:t>
            </a:r>
          </a:p>
        </p:txBody>
      </p:sp>
      <p:sp>
        <p:nvSpPr>
          <p:cNvPr id="164" name="TextBox 155"/>
          <p:cNvSpPr txBox="1"/>
          <p:nvPr/>
        </p:nvSpPr>
        <p:spPr>
          <a:xfrm>
            <a:off x="694628" y="4323519"/>
            <a:ext cx="979855" cy="4187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8248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车载走行部监测</a:t>
            </a:r>
          </a:p>
          <a:p>
            <a:pPr marL="0" marR="0" lvl="0" indent="0" algn="l" defTabSz="8248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车载弓网监测</a:t>
            </a:r>
          </a:p>
        </p:txBody>
      </p:sp>
      <p:sp>
        <p:nvSpPr>
          <p:cNvPr id="165" name="TextBox 155"/>
          <p:cNvSpPr txBox="1"/>
          <p:nvPr/>
        </p:nvSpPr>
        <p:spPr>
          <a:xfrm>
            <a:off x="2157452" y="4323519"/>
            <a:ext cx="985842" cy="4187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8248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轨旁在线监测</a:t>
            </a:r>
          </a:p>
          <a:p>
            <a:pPr marL="0" marR="0" lvl="0" indent="0" algn="l" defTabSz="8248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 pitchFamily="34" charset="0"/>
              </a:rPr>
              <a:t>弓网监测</a:t>
            </a:r>
          </a:p>
        </p:txBody>
      </p:sp>
      <p:sp>
        <p:nvSpPr>
          <p:cNvPr id="170" name="TextBox 35"/>
          <p:cNvSpPr txBox="1"/>
          <p:nvPr/>
        </p:nvSpPr>
        <p:spPr>
          <a:xfrm>
            <a:off x="2356150" y="2668972"/>
            <a:ext cx="810670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离线数据</a:t>
            </a:r>
          </a:p>
        </p:txBody>
      </p:sp>
      <p:cxnSp>
        <p:nvCxnSpPr>
          <p:cNvPr id="171" name="Straight Arrow Connector 45"/>
          <p:cNvCxnSpPr>
            <a:cxnSpLocks noChangeShapeType="1"/>
          </p:cNvCxnSpPr>
          <p:nvPr/>
        </p:nvCxnSpPr>
        <p:spPr bwMode="auto">
          <a:xfrm>
            <a:off x="1710685" y="5015267"/>
            <a:ext cx="0" cy="661633"/>
          </a:xfrm>
          <a:prstGeom prst="straightConnector1">
            <a:avLst/>
          </a:prstGeom>
          <a:noFill/>
          <a:ln w="6350" algn="ctr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" name="Straight Arrow Connector 45"/>
          <p:cNvCxnSpPr>
            <a:cxnSpLocks noChangeShapeType="1"/>
          </p:cNvCxnSpPr>
          <p:nvPr/>
        </p:nvCxnSpPr>
        <p:spPr bwMode="auto">
          <a:xfrm flipH="1" flipV="1">
            <a:off x="1710686" y="5676901"/>
            <a:ext cx="2108784" cy="14734"/>
          </a:xfrm>
          <a:prstGeom prst="straightConnector1">
            <a:avLst/>
          </a:prstGeom>
          <a:noFill/>
          <a:ln w="6350" algn="ctr">
            <a:solidFill>
              <a:schemeClr val="accent2"/>
            </a:solidFill>
            <a:prstDash val="dash"/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7" name="TextBox 35"/>
          <p:cNvSpPr txBox="1"/>
          <p:nvPr/>
        </p:nvSpPr>
        <p:spPr>
          <a:xfrm>
            <a:off x="7155261" y="1143719"/>
            <a:ext cx="1232694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分析系统</a:t>
            </a:r>
          </a:p>
        </p:txBody>
      </p:sp>
      <p:cxnSp>
        <p:nvCxnSpPr>
          <p:cNvPr id="180" name="Straight Arrow Connector 127"/>
          <p:cNvCxnSpPr>
            <a:cxnSpLocks noChangeShapeType="1"/>
          </p:cNvCxnSpPr>
          <p:nvPr/>
        </p:nvCxnSpPr>
        <p:spPr bwMode="auto">
          <a:xfrm>
            <a:off x="3043951" y="2081284"/>
            <a:ext cx="789062" cy="0"/>
          </a:xfrm>
          <a:prstGeom prst="straightConnector1">
            <a:avLst/>
          </a:prstGeom>
          <a:noFill/>
          <a:ln w="6350" algn="ctr">
            <a:solidFill>
              <a:schemeClr val="accent2"/>
            </a:solidFill>
            <a:prstDash val="dash"/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3" name="组合 202"/>
          <p:cNvGrpSpPr/>
          <p:nvPr/>
        </p:nvGrpSpPr>
        <p:grpSpPr>
          <a:xfrm>
            <a:off x="5715575" y="1636921"/>
            <a:ext cx="712963" cy="1319462"/>
            <a:chOff x="6038995" y="2336623"/>
            <a:chExt cx="445873" cy="884963"/>
          </a:xfrm>
        </p:grpSpPr>
        <p:sp>
          <p:nvSpPr>
            <p:cNvPr id="187" name="PA-矩形 44"/>
            <p:cNvSpPr/>
            <p:nvPr>
              <p:custDataLst>
                <p:tags r:id="rId16"/>
              </p:custDataLst>
            </p:nvPr>
          </p:nvSpPr>
          <p:spPr>
            <a:xfrm>
              <a:off x="6038995" y="3073175"/>
              <a:ext cx="445873" cy="148411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3" name="PA-矩形 44"/>
            <p:cNvSpPr/>
            <p:nvPr>
              <p:custDataLst>
                <p:tags r:id="rId17"/>
              </p:custDataLst>
            </p:nvPr>
          </p:nvSpPr>
          <p:spPr>
            <a:xfrm>
              <a:off x="6038995" y="2336623"/>
              <a:ext cx="445873" cy="148411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5" name="PA-矩形 44"/>
            <p:cNvSpPr/>
            <p:nvPr>
              <p:custDataLst>
                <p:tags r:id="rId18"/>
              </p:custDataLst>
            </p:nvPr>
          </p:nvSpPr>
          <p:spPr>
            <a:xfrm>
              <a:off x="6038995" y="2578515"/>
              <a:ext cx="445873" cy="148411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86" name="PA-矩形 44"/>
            <p:cNvSpPr/>
            <p:nvPr>
              <p:custDataLst>
                <p:tags r:id="rId19"/>
              </p:custDataLst>
            </p:nvPr>
          </p:nvSpPr>
          <p:spPr>
            <a:xfrm>
              <a:off x="6038995" y="2823784"/>
              <a:ext cx="445873" cy="148411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048616" y="2359932"/>
              <a:ext cx="426633" cy="1067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1pPr>
              <a:lvl2pPr marL="54927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2pPr>
              <a:lvl3pPr marL="109791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3pPr>
              <a:lvl4pPr marL="164719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4pPr>
              <a:lvl5pPr marL="219646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5pPr>
              <a:lvl6pPr marL="274510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6pPr>
              <a:lvl7pPr marL="3294380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7pPr>
              <a:lvl8pPr marL="384365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8pPr>
              <a:lvl9pPr marL="439229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9pPr>
            </a:lstStyle>
            <a:p>
              <a:pPr marL="0" marR="0" lvl="0" indent="0" algn="ctr" defTabSz="82486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Arial" panose="020B0604020202020204"/>
                </a:rPr>
                <a:t>运营监测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048616" y="2603540"/>
              <a:ext cx="426633" cy="1067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1pPr>
              <a:lvl2pPr marL="54927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2pPr>
              <a:lvl3pPr marL="109791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3pPr>
              <a:lvl4pPr marL="164719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4pPr>
              <a:lvl5pPr marL="219646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5pPr>
              <a:lvl6pPr marL="274510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6pPr>
              <a:lvl7pPr marL="3294380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7pPr>
              <a:lvl8pPr marL="384365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8pPr>
              <a:lvl9pPr marL="439229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9pPr>
            </a:lstStyle>
            <a:p>
              <a:pPr marL="0" marR="0" lvl="0" indent="0" algn="ctr" defTabSz="82486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Arial" panose="020B0604020202020204"/>
                </a:rPr>
                <a:t>轨旁检测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048616" y="2847152"/>
              <a:ext cx="426633" cy="1067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1pPr>
              <a:lvl2pPr marL="54927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2pPr>
              <a:lvl3pPr marL="109791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3pPr>
              <a:lvl4pPr marL="164719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4pPr>
              <a:lvl5pPr marL="219646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5pPr>
              <a:lvl6pPr marL="274510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6pPr>
              <a:lvl7pPr marL="3294380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7pPr>
              <a:lvl8pPr marL="384365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8pPr>
              <a:lvl9pPr marL="439229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9pPr>
            </a:lstStyle>
            <a:p>
              <a:pPr marL="0" marR="0" lvl="0" indent="0" algn="ctr" defTabSz="82486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Arial" panose="020B0604020202020204"/>
                </a:rPr>
                <a:t>故障预测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048616" y="3101149"/>
              <a:ext cx="426633" cy="1067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1pPr>
              <a:lvl2pPr marL="54927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2pPr>
              <a:lvl3pPr marL="109791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3pPr>
              <a:lvl4pPr marL="164719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4pPr>
              <a:lvl5pPr marL="219646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5pPr>
              <a:lvl6pPr marL="274510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6pPr>
              <a:lvl7pPr marL="3294380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7pPr>
              <a:lvl8pPr marL="384365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8pPr>
              <a:lvl9pPr marL="439229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9pPr>
            </a:lstStyle>
            <a:p>
              <a:pPr marL="0" marR="0" lvl="0" indent="0" algn="ctr" defTabSz="82486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Arial" panose="020B0604020202020204"/>
                </a:rPr>
                <a:t>健康评估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21507" y="1636921"/>
            <a:ext cx="296137" cy="1319453"/>
            <a:chOff x="6802272" y="1854179"/>
            <a:chExt cx="148411" cy="884961"/>
          </a:xfrm>
        </p:grpSpPr>
        <p:sp>
          <p:nvSpPr>
            <p:cNvPr id="189" name="PA-矩形 44"/>
            <p:cNvSpPr/>
            <p:nvPr>
              <p:custDataLst>
                <p:tags r:id="rId15"/>
              </p:custDataLst>
            </p:nvPr>
          </p:nvSpPr>
          <p:spPr>
            <a:xfrm rot="5400000">
              <a:off x="6433997" y="2222454"/>
              <a:ext cx="884961" cy="1484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49000"/>
                  </a:schemeClr>
                </a:gs>
                <a:gs pos="100000">
                  <a:schemeClr val="accent2">
                    <a:alpha val="4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821324" y="1898263"/>
              <a:ext cx="110212" cy="79679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1pPr>
              <a:lvl2pPr marL="54927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2pPr>
              <a:lvl3pPr marL="109791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3pPr>
              <a:lvl4pPr marL="164719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4pPr>
              <a:lvl5pPr marL="2196465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5pPr>
              <a:lvl6pPr marL="274510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6pPr>
              <a:lvl7pPr marL="3294380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7pPr>
              <a:lvl8pPr marL="384365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8pPr>
              <a:lvl9pPr marL="4392295" algn="l" defTabSz="1097915" rtl="0" eaLnBrk="1" latinLnBrk="0" hangingPunct="1">
                <a:defRPr kern="1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cs"/>
                </a:defRPr>
              </a:lvl9pPr>
            </a:lstStyle>
            <a:p>
              <a:pPr marL="0" marR="0" lvl="0" indent="0" algn="ctr" defTabSz="824865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/>
                  <a:sym typeface="Arial" panose="020B0604020202020204"/>
                </a:rPr>
                <a:t>维修建议</a:t>
              </a:r>
            </a:p>
          </p:txBody>
        </p:sp>
      </p:grpSp>
      <p:sp>
        <p:nvSpPr>
          <p:cNvPr id="202" name="PA-矩形 44"/>
          <p:cNvSpPr/>
          <p:nvPr>
            <p:custDataLst>
              <p:tags r:id="rId1"/>
            </p:custDataLst>
          </p:nvPr>
        </p:nvSpPr>
        <p:spPr>
          <a:xfrm>
            <a:off x="3995922" y="1636929"/>
            <a:ext cx="1447644" cy="1319462"/>
          </a:xfrm>
          <a:prstGeom prst="rect">
            <a:avLst/>
          </a:prstGeom>
          <a:gradFill flip="none" rotWithShape="1">
            <a:gsLst>
              <a:gs pos="51000">
                <a:schemeClr val="accent1">
                  <a:alpha val="0"/>
                </a:schemeClr>
              </a:gs>
              <a:gs pos="98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78378">
                  <a:schemeClr val="accent1"/>
                </a:gs>
                <a:gs pos="23656">
                  <a:schemeClr val="accent1"/>
                </a:gs>
                <a:gs pos="534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21935" y="2748901"/>
            <a:ext cx="83976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4641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大数据平台</a:t>
            </a:r>
          </a:p>
        </p:txBody>
      </p:sp>
      <p:pic>
        <p:nvPicPr>
          <p:cNvPr id="124" name="图片 123" descr="图片包含 餐桌, 就坐&#10;&#10;描述已自动生成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06" y="2290367"/>
            <a:ext cx="1179960" cy="402482"/>
          </a:xfrm>
          <a:prstGeom prst="rect">
            <a:avLst/>
          </a:prstGeom>
        </p:spPr>
      </p:pic>
      <p:sp>
        <p:nvSpPr>
          <p:cNvPr id="132" name="矩形 131"/>
          <p:cNvSpPr/>
          <p:nvPr/>
        </p:nvSpPr>
        <p:spPr>
          <a:xfrm>
            <a:off x="4047465" y="1749295"/>
            <a:ext cx="971052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386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-2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车辆参数数据</a:t>
            </a:r>
            <a:endParaRPr kumimoji="0" lang="en-US" altLang="zh-CN" sz="1100" b="0" i="0" u="none" strike="noStrike" kern="0" cap="none" spc="-23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92" name="直接连接符 191"/>
          <p:cNvCxnSpPr/>
          <p:nvPr/>
        </p:nvCxnSpPr>
        <p:spPr>
          <a:xfrm flipH="1">
            <a:off x="4312803" y="1831036"/>
            <a:ext cx="1" cy="45906"/>
          </a:xfrm>
          <a:prstGeom prst="line">
            <a:avLst/>
          </a:prstGeom>
          <a:ln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矩形 193"/>
          <p:cNvSpPr/>
          <p:nvPr/>
        </p:nvSpPr>
        <p:spPr>
          <a:xfrm>
            <a:off x="4719145" y="2008740"/>
            <a:ext cx="65188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386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-2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轨道数据</a:t>
            </a:r>
            <a:endParaRPr kumimoji="0" lang="en-US" altLang="zh-CN" sz="1100" b="0" i="0" u="none" strike="noStrike" kern="0" cap="none" spc="-23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95" name="直接连接符 194"/>
          <p:cNvCxnSpPr/>
          <p:nvPr/>
        </p:nvCxnSpPr>
        <p:spPr>
          <a:xfrm flipH="1">
            <a:off x="4696185" y="2106799"/>
            <a:ext cx="1" cy="27485"/>
          </a:xfrm>
          <a:prstGeom prst="line">
            <a:avLst/>
          </a:prstGeom>
          <a:ln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 flipH="1">
            <a:off x="5030599" y="2241371"/>
            <a:ext cx="1" cy="20660"/>
          </a:xfrm>
          <a:prstGeom prst="line">
            <a:avLst/>
          </a:prstGeom>
          <a:ln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 flipH="1">
            <a:off x="4498541" y="2152958"/>
            <a:ext cx="1" cy="33182"/>
          </a:xfrm>
          <a:prstGeom prst="line">
            <a:avLst/>
          </a:prstGeom>
          <a:ln>
            <a:gradFill>
              <a:gsLst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5448959" y="1786164"/>
            <a:ext cx="264208" cy="1019210"/>
            <a:chOff x="5944770" y="1929056"/>
            <a:chExt cx="302531" cy="733425"/>
          </a:xfrm>
        </p:grpSpPr>
        <p:cxnSp>
          <p:nvCxnSpPr>
            <p:cNvPr id="204" name="Straight Arrow Connector 127"/>
            <p:cNvCxnSpPr>
              <a:cxnSpLocks noChangeShapeType="1"/>
            </p:cNvCxnSpPr>
            <p:nvPr/>
          </p:nvCxnSpPr>
          <p:spPr bwMode="auto">
            <a:xfrm>
              <a:off x="5944770" y="1929056"/>
              <a:ext cx="302531" cy="0"/>
            </a:xfrm>
            <a:prstGeom prst="straightConnector1">
              <a:avLst/>
            </a:prstGeom>
            <a:noFill/>
            <a:ln w="12700" algn="ctr">
              <a:solidFill>
                <a:schemeClr val="accent2"/>
              </a:solidFill>
              <a:prstDash val="sysDash"/>
              <a:round/>
              <a:headEnd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" name="Straight Arrow Connector 127"/>
            <p:cNvCxnSpPr>
              <a:cxnSpLocks noChangeShapeType="1"/>
            </p:cNvCxnSpPr>
            <p:nvPr/>
          </p:nvCxnSpPr>
          <p:spPr bwMode="auto">
            <a:xfrm>
              <a:off x="5944770" y="2176706"/>
              <a:ext cx="302531" cy="0"/>
            </a:xfrm>
            <a:prstGeom prst="straightConnector1">
              <a:avLst/>
            </a:prstGeom>
            <a:noFill/>
            <a:ln w="12700" algn="ctr">
              <a:solidFill>
                <a:schemeClr val="accent2"/>
              </a:solidFill>
              <a:prstDash val="sysDash"/>
              <a:round/>
              <a:headEnd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Straight Arrow Connector 127"/>
            <p:cNvCxnSpPr>
              <a:cxnSpLocks noChangeShapeType="1"/>
            </p:cNvCxnSpPr>
            <p:nvPr/>
          </p:nvCxnSpPr>
          <p:spPr bwMode="auto">
            <a:xfrm>
              <a:off x="5944770" y="2410068"/>
              <a:ext cx="302531" cy="0"/>
            </a:xfrm>
            <a:prstGeom prst="straightConnector1">
              <a:avLst/>
            </a:prstGeom>
            <a:noFill/>
            <a:ln w="12700" algn="ctr">
              <a:solidFill>
                <a:schemeClr val="accent2"/>
              </a:solidFill>
              <a:prstDash val="sysDash"/>
              <a:round/>
              <a:headEnd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" name="Straight Arrow Connector 127"/>
            <p:cNvCxnSpPr>
              <a:cxnSpLocks noChangeShapeType="1"/>
            </p:cNvCxnSpPr>
            <p:nvPr/>
          </p:nvCxnSpPr>
          <p:spPr bwMode="auto">
            <a:xfrm>
              <a:off x="5944770" y="2662481"/>
              <a:ext cx="302531" cy="0"/>
            </a:xfrm>
            <a:prstGeom prst="straightConnector1">
              <a:avLst/>
            </a:prstGeom>
            <a:noFill/>
            <a:ln w="12700" algn="ctr">
              <a:solidFill>
                <a:schemeClr val="accent2"/>
              </a:solidFill>
              <a:prstDash val="sysDash"/>
              <a:round/>
              <a:headEnd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2" name="PA-矩形 44"/>
          <p:cNvSpPr/>
          <p:nvPr>
            <p:custDataLst>
              <p:tags r:id="rId2"/>
            </p:custDataLst>
          </p:nvPr>
        </p:nvSpPr>
        <p:spPr>
          <a:xfrm>
            <a:off x="8227664" y="1636921"/>
            <a:ext cx="3237835" cy="1319453"/>
          </a:xfrm>
          <a:prstGeom prst="rect">
            <a:avLst/>
          </a:prstGeom>
          <a:gradFill flip="none" rotWithShape="1">
            <a:gsLst>
              <a:gs pos="51000">
                <a:schemeClr val="accent1">
                  <a:alpha val="0"/>
                </a:schemeClr>
              </a:gs>
              <a:gs pos="98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78378">
                  <a:schemeClr val="accent1"/>
                </a:gs>
                <a:gs pos="23656">
                  <a:schemeClr val="accent1"/>
                </a:gs>
                <a:gs pos="534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70" b="0" i="0" u="none" strike="noStrike" kern="1200" cap="none" spc="0" normalizeH="0" baseline="0" noProof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269562" y="1598078"/>
            <a:ext cx="3154038" cy="1142942"/>
            <a:chOff x="8234679" y="1714261"/>
            <a:chExt cx="3154038" cy="1142942"/>
          </a:xfrm>
        </p:grpSpPr>
        <p:sp>
          <p:nvSpPr>
            <p:cNvPr id="214" name="TextBox 35"/>
            <p:cNvSpPr txBox="1"/>
            <p:nvPr/>
          </p:nvSpPr>
          <p:spPr>
            <a:xfrm>
              <a:off x="8234679" y="1714261"/>
              <a:ext cx="969787" cy="11429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marR="0" lvl="0" indent="0" algn="ctr" defTabSz="824865" fontAlgn="auto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A</a:t>
              </a:r>
              <a:r>
                <a:rPr lang="zh-CN" altLang="en-US" sz="1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类</a:t>
              </a:r>
            </a:p>
            <a:p>
              <a:pPr marL="0" marR="0" lvl="0" indent="0" algn="ctr" defTabSz="824865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haroni" panose="02010803020104030203" pitchFamily="2" charset="-79"/>
                  <a:sym typeface="Arial" panose="020B0604020202020204"/>
                </a:rPr>
                <a:t>潜在故障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endParaRPr>
            </a:p>
            <a:p>
              <a:pPr marL="0" marR="0" lvl="0" indent="0" algn="ctr" defTabSz="824865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haroni" panose="02010803020104030203" pitchFamily="2" charset="-79"/>
                  <a:sym typeface="Arial" panose="020B0604020202020204"/>
                </a:rPr>
                <a:t>停车检查处理</a:t>
              </a:r>
            </a:p>
          </p:txBody>
        </p:sp>
        <p:sp>
          <p:nvSpPr>
            <p:cNvPr id="215" name="TextBox 35"/>
            <p:cNvSpPr txBox="1"/>
            <p:nvPr/>
          </p:nvSpPr>
          <p:spPr>
            <a:xfrm>
              <a:off x="9326805" y="1714261"/>
              <a:ext cx="969787" cy="11429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ctr" defTabSz="824865">
                <a:lnSpc>
                  <a:spcPct val="250000"/>
                </a:lnSpc>
                <a:defRPr/>
              </a:pPr>
              <a:r>
                <a:rPr lang="en-US" altLang="zh-CN" sz="1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B</a:t>
              </a:r>
              <a:r>
                <a:rPr lang="zh-CN" altLang="en-US" sz="1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类</a:t>
              </a:r>
            </a:p>
            <a:p>
              <a:pPr marL="0" marR="0" lvl="0" indent="0" algn="ctr" defTabSz="824865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haroni" panose="02010803020104030203" pitchFamily="2" charset="-79"/>
                  <a:sym typeface="Arial" panose="020B0604020202020204"/>
                </a:rPr>
                <a:t>一般性功能故障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endParaRPr>
            </a:p>
            <a:p>
              <a:pPr marL="0" marR="0" lvl="0" indent="0" algn="ctr" defTabSz="824865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haroni" panose="02010803020104030203" pitchFamily="2" charset="-79"/>
                  <a:sym typeface="Arial" panose="020B0604020202020204"/>
                </a:rPr>
                <a:t>当日回库维修</a:t>
              </a:r>
            </a:p>
          </p:txBody>
        </p:sp>
        <p:sp>
          <p:nvSpPr>
            <p:cNvPr id="216" name="TextBox 35"/>
            <p:cNvSpPr txBox="1"/>
            <p:nvPr/>
          </p:nvSpPr>
          <p:spPr>
            <a:xfrm>
              <a:off x="10418930" y="1714261"/>
              <a:ext cx="969787" cy="11429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ctr" defTabSz="824865">
                <a:lnSpc>
                  <a:spcPct val="250000"/>
                </a:lnSpc>
                <a:defRPr/>
              </a:pPr>
              <a:r>
                <a:rPr lang="en-US" altLang="zh-CN" sz="1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C</a:t>
              </a:r>
              <a:r>
                <a:rPr lang="zh-CN" altLang="en-US" sz="1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类</a:t>
              </a:r>
            </a:p>
            <a:p>
              <a:pPr marL="0" marR="0" lvl="0" indent="0" algn="ctr" defTabSz="824865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haroni" panose="02010803020104030203" pitchFamily="2" charset="-79"/>
                  <a:sym typeface="Arial" panose="020B0604020202020204"/>
                </a:rPr>
                <a:t>影响运营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endParaRPr>
            </a:p>
            <a:p>
              <a:pPr marL="0" marR="0" lvl="0" indent="0" algn="ctr" defTabSz="824865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haroni" panose="02010803020104030203" pitchFamily="2" charset="-79"/>
                  <a:sym typeface="Arial" panose="020B0604020202020204"/>
                </a:rPr>
                <a:t>打包维修处理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8717831" y="2048669"/>
              <a:ext cx="2204964" cy="622735"/>
              <a:chOff x="8595663" y="2048669"/>
              <a:chExt cx="1781765" cy="622735"/>
            </a:xfrm>
          </p:grpSpPr>
          <p:cxnSp>
            <p:nvCxnSpPr>
              <p:cNvPr id="219" name="Straight Arrow Connector 127"/>
              <p:cNvCxnSpPr>
                <a:cxnSpLocks noChangeShapeType="1"/>
              </p:cNvCxnSpPr>
              <p:nvPr/>
            </p:nvCxnSpPr>
            <p:spPr bwMode="auto">
              <a:xfrm flipH="1">
                <a:off x="8595663" y="2048669"/>
                <a:ext cx="0" cy="205842"/>
              </a:xfrm>
              <a:prstGeom prst="straightConnector1">
                <a:avLst/>
              </a:prstGeom>
              <a:noFill/>
              <a:ln w="6350" algn="ctr"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round/>
                <a:headEnd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1" name="Straight Arrow Connector 127"/>
              <p:cNvCxnSpPr>
                <a:cxnSpLocks noChangeShapeType="1"/>
              </p:cNvCxnSpPr>
              <p:nvPr/>
            </p:nvCxnSpPr>
            <p:spPr bwMode="auto">
              <a:xfrm flipH="1">
                <a:off x="8595663" y="2465562"/>
                <a:ext cx="0" cy="205842"/>
              </a:xfrm>
              <a:prstGeom prst="straightConnector1">
                <a:avLst/>
              </a:prstGeom>
              <a:noFill/>
              <a:ln w="6350" algn="ctr"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round/>
                <a:headEnd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Straight Arrow Connector 127"/>
              <p:cNvCxnSpPr>
                <a:cxnSpLocks noChangeShapeType="1"/>
              </p:cNvCxnSpPr>
              <p:nvPr/>
            </p:nvCxnSpPr>
            <p:spPr bwMode="auto">
              <a:xfrm>
                <a:off x="9488985" y="2048669"/>
                <a:ext cx="0" cy="205842"/>
              </a:xfrm>
              <a:prstGeom prst="straightConnector1">
                <a:avLst/>
              </a:prstGeom>
              <a:noFill/>
              <a:ln w="6350" algn="ctr"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round/>
                <a:headEnd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" name="Straight Arrow Connector 127"/>
              <p:cNvCxnSpPr>
                <a:cxnSpLocks noChangeShapeType="1"/>
              </p:cNvCxnSpPr>
              <p:nvPr/>
            </p:nvCxnSpPr>
            <p:spPr bwMode="auto">
              <a:xfrm>
                <a:off x="9488985" y="2465562"/>
                <a:ext cx="0" cy="205842"/>
              </a:xfrm>
              <a:prstGeom prst="straightConnector1">
                <a:avLst/>
              </a:prstGeom>
              <a:noFill/>
              <a:ln w="6350" algn="ctr"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round/>
                <a:headEnd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7" name="Straight Arrow Connector 127"/>
              <p:cNvCxnSpPr>
                <a:cxnSpLocks noChangeShapeType="1"/>
              </p:cNvCxnSpPr>
              <p:nvPr/>
            </p:nvCxnSpPr>
            <p:spPr bwMode="auto">
              <a:xfrm flipH="1">
                <a:off x="10377428" y="2048669"/>
                <a:ext cx="0" cy="205842"/>
              </a:xfrm>
              <a:prstGeom prst="straightConnector1">
                <a:avLst/>
              </a:prstGeom>
              <a:noFill/>
              <a:ln w="6350" algn="ctr"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round/>
                <a:headEnd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8" name="Straight Arrow Connector 127"/>
              <p:cNvCxnSpPr>
                <a:cxnSpLocks noChangeShapeType="1"/>
              </p:cNvCxnSpPr>
              <p:nvPr/>
            </p:nvCxnSpPr>
            <p:spPr bwMode="auto">
              <a:xfrm flipH="1">
                <a:off x="10377428" y="2465562"/>
                <a:ext cx="0" cy="205842"/>
              </a:xfrm>
              <a:prstGeom prst="straightConnector1">
                <a:avLst/>
              </a:prstGeom>
              <a:noFill/>
              <a:ln w="6350" algn="ctr"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round/>
                <a:headEnd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80" name="TextBox 35"/>
          <p:cNvSpPr txBox="1"/>
          <p:nvPr/>
        </p:nvSpPr>
        <p:spPr>
          <a:xfrm>
            <a:off x="4956667" y="3636720"/>
            <a:ext cx="8659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系统支撑</a:t>
            </a:r>
          </a:p>
        </p:txBody>
      </p:sp>
      <p:grpSp>
        <p:nvGrpSpPr>
          <p:cNvPr id="229" name="组合 228"/>
          <p:cNvGrpSpPr/>
          <p:nvPr/>
        </p:nvGrpSpPr>
        <p:grpSpPr>
          <a:xfrm>
            <a:off x="4256262" y="3850948"/>
            <a:ext cx="643797" cy="737779"/>
            <a:chOff x="3181403" y="2306364"/>
            <a:chExt cx="970673" cy="1275977"/>
          </a:xfrm>
        </p:grpSpPr>
        <p:sp>
          <p:nvSpPr>
            <p:cNvPr id="230" name="PA-矩形 44"/>
            <p:cNvSpPr/>
            <p:nvPr>
              <p:custDataLst>
                <p:tags r:id="rId14"/>
              </p:custDataLst>
            </p:nvPr>
          </p:nvSpPr>
          <p:spPr>
            <a:xfrm>
              <a:off x="3181403" y="2306364"/>
              <a:ext cx="970673" cy="1275977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3181403" y="3262889"/>
              <a:ext cx="970673" cy="319452"/>
            </a:xfrm>
            <a:prstGeom prst="rect">
              <a:avLst/>
            </a:prstGeom>
            <a:gradFill>
              <a:gsLst>
                <a:gs pos="0">
                  <a:schemeClr val="accent2">
                    <a:alpha val="10000"/>
                  </a:schemeClr>
                </a:gs>
                <a:gs pos="100000">
                  <a:schemeClr val="accent4">
                    <a:alpha val="1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2" name="矩形 51"/>
          <p:cNvSpPr/>
          <p:nvPr/>
        </p:nvSpPr>
        <p:spPr bwMode="auto">
          <a:xfrm>
            <a:off x="4424271" y="4049885"/>
            <a:ext cx="30777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配件</a:t>
            </a:r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管理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5993933" y="2801327"/>
            <a:ext cx="634316" cy="180304"/>
          </a:xfrm>
          <a:prstGeom prst="rect">
            <a:avLst/>
          </a:prstGeom>
          <a:noFill/>
          <a:ln>
            <a:noFill/>
          </a:ln>
          <a:effectLst/>
        </p:spPr>
        <p:txBody>
          <a:bodyPr lIns="50190" tIns="25096" rIns="50190" bIns="25096" anchor="ctr"/>
          <a:lstStyle/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6672743" y="2796095"/>
            <a:ext cx="634316" cy="180304"/>
          </a:xfrm>
          <a:prstGeom prst="rect">
            <a:avLst/>
          </a:prstGeom>
          <a:noFill/>
          <a:ln>
            <a:noFill/>
          </a:ln>
          <a:effectLst/>
        </p:spPr>
        <p:txBody>
          <a:bodyPr lIns="50190" tIns="25096" rIns="50190" bIns="25096" anchor="ctr"/>
          <a:lstStyle/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54" name="组合 253"/>
          <p:cNvGrpSpPr/>
          <p:nvPr/>
        </p:nvGrpSpPr>
        <p:grpSpPr>
          <a:xfrm flipV="1">
            <a:off x="4261977" y="4736924"/>
            <a:ext cx="2488380" cy="498551"/>
            <a:chOff x="4954718" y="4888887"/>
            <a:chExt cx="1744532" cy="474936"/>
          </a:xfrm>
        </p:grpSpPr>
        <p:cxnSp>
          <p:nvCxnSpPr>
            <p:cNvPr id="63" name="Straight Arrow Connector 127"/>
            <p:cNvCxnSpPr>
              <a:cxnSpLocks noChangeShapeType="1"/>
            </p:cNvCxnSpPr>
            <p:nvPr/>
          </p:nvCxnSpPr>
          <p:spPr bwMode="auto">
            <a:xfrm flipV="1">
              <a:off x="4954718" y="4888887"/>
              <a:ext cx="0" cy="474936"/>
            </a:xfrm>
            <a:prstGeom prst="straightConnector1">
              <a:avLst/>
            </a:prstGeom>
            <a:noFill/>
            <a:ln w="12700" algn="ctr">
              <a:solidFill>
                <a:schemeClr val="accent2"/>
              </a:solidFill>
              <a:prstDash val="sysDash"/>
              <a:round/>
              <a:headEnd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Arrow Connector 127"/>
            <p:cNvCxnSpPr>
              <a:cxnSpLocks noChangeShapeType="1"/>
            </p:cNvCxnSpPr>
            <p:nvPr/>
          </p:nvCxnSpPr>
          <p:spPr bwMode="auto">
            <a:xfrm flipV="1">
              <a:off x="5536229" y="4888887"/>
              <a:ext cx="0" cy="474936"/>
            </a:xfrm>
            <a:prstGeom prst="straightConnector1">
              <a:avLst/>
            </a:prstGeom>
            <a:noFill/>
            <a:ln w="12700" algn="ctr">
              <a:solidFill>
                <a:schemeClr val="accent2"/>
              </a:solidFill>
              <a:prstDash val="sysDash"/>
              <a:round/>
              <a:headEnd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Arrow Connector 127"/>
            <p:cNvCxnSpPr>
              <a:cxnSpLocks noChangeShapeType="1"/>
            </p:cNvCxnSpPr>
            <p:nvPr/>
          </p:nvCxnSpPr>
          <p:spPr bwMode="auto">
            <a:xfrm flipV="1">
              <a:off x="6117740" y="4888887"/>
              <a:ext cx="0" cy="474936"/>
            </a:xfrm>
            <a:prstGeom prst="straightConnector1">
              <a:avLst/>
            </a:prstGeom>
            <a:noFill/>
            <a:ln w="12700" algn="ctr">
              <a:solidFill>
                <a:schemeClr val="accent2"/>
              </a:solidFill>
              <a:prstDash val="sysDash"/>
              <a:round/>
              <a:headEnd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Arrow Connector 127"/>
            <p:cNvCxnSpPr>
              <a:cxnSpLocks noChangeShapeType="1"/>
            </p:cNvCxnSpPr>
            <p:nvPr/>
          </p:nvCxnSpPr>
          <p:spPr bwMode="auto">
            <a:xfrm flipV="1">
              <a:off x="6699250" y="4888887"/>
              <a:ext cx="0" cy="474936"/>
            </a:xfrm>
            <a:prstGeom prst="straightConnector1">
              <a:avLst/>
            </a:prstGeom>
            <a:noFill/>
            <a:ln w="12700" algn="ctr">
              <a:solidFill>
                <a:schemeClr val="accent2"/>
              </a:solidFill>
              <a:prstDash val="sysDash"/>
              <a:round/>
              <a:headEnd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7" name="矩形 66"/>
          <p:cNvSpPr/>
          <p:nvPr/>
        </p:nvSpPr>
        <p:spPr>
          <a:xfrm>
            <a:off x="4257069" y="4805928"/>
            <a:ext cx="32171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准备配件</a:t>
            </a:r>
          </a:p>
        </p:txBody>
      </p:sp>
      <p:sp>
        <p:nvSpPr>
          <p:cNvPr id="68" name="矩形 67"/>
          <p:cNvSpPr/>
          <p:nvPr/>
        </p:nvSpPr>
        <p:spPr>
          <a:xfrm>
            <a:off x="5095278" y="4805928"/>
            <a:ext cx="321413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准备人员</a:t>
            </a:r>
          </a:p>
        </p:txBody>
      </p:sp>
      <p:sp>
        <p:nvSpPr>
          <p:cNvPr id="69" name="矩形 68"/>
          <p:cNvSpPr/>
          <p:nvPr/>
        </p:nvSpPr>
        <p:spPr>
          <a:xfrm>
            <a:off x="5933183" y="4805928"/>
            <a:ext cx="32167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准备工具</a:t>
            </a:r>
          </a:p>
        </p:txBody>
      </p:sp>
      <p:grpSp>
        <p:nvGrpSpPr>
          <p:cNvPr id="235" name="组合 234"/>
          <p:cNvGrpSpPr/>
          <p:nvPr/>
        </p:nvGrpSpPr>
        <p:grpSpPr>
          <a:xfrm>
            <a:off x="5181346" y="3850948"/>
            <a:ext cx="643797" cy="737779"/>
            <a:chOff x="3181403" y="2306364"/>
            <a:chExt cx="970673" cy="1275977"/>
          </a:xfrm>
        </p:grpSpPr>
        <p:sp>
          <p:nvSpPr>
            <p:cNvPr id="238" name="PA-矩形 44"/>
            <p:cNvSpPr/>
            <p:nvPr>
              <p:custDataLst>
                <p:tags r:id="rId13"/>
              </p:custDataLst>
            </p:nvPr>
          </p:nvSpPr>
          <p:spPr>
            <a:xfrm>
              <a:off x="3181403" y="2306364"/>
              <a:ext cx="970673" cy="1275977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3181403" y="3262889"/>
              <a:ext cx="970673" cy="319452"/>
            </a:xfrm>
            <a:prstGeom prst="rect">
              <a:avLst/>
            </a:prstGeom>
            <a:gradFill>
              <a:gsLst>
                <a:gs pos="0">
                  <a:schemeClr val="accent2">
                    <a:alpha val="10000"/>
                  </a:schemeClr>
                </a:gs>
                <a:gs pos="100000">
                  <a:schemeClr val="accent4">
                    <a:alpha val="1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37" name="矩形 236"/>
          <p:cNvSpPr/>
          <p:nvPr/>
        </p:nvSpPr>
        <p:spPr bwMode="auto">
          <a:xfrm>
            <a:off x="5349355" y="4049885"/>
            <a:ext cx="30777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检修</a:t>
            </a:r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工艺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41" name="组合 240"/>
          <p:cNvGrpSpPr/>
          <p:nvPr/>
        </p:nvGrpSpPr>
        <p:grpSpPr>
          <a:xfrm>
            <a:off x="6106431" y="3850948"/>
            <a:ext cx="643797" cy="737779"/>
            <a:chOff x="3181403" y="2306364"/>
            <a:chExt cx="970673" cy="1275977"/>
          </a:xfrm>
        </p:grpSpPr>
        <p:sp>
          <p:nvSpPr>
            <p:cNvPr id="244" name="PA-矩形 44"/>
            <p:cNvSpPr/>
            <p:nvPr>
              <p:custDataLst>
                <p:tags r:id="rId12"/>
              </p:custDataLst>
            </p:nvPr>
          </p:nvSpPr>
          <p:spPr>
            <a:xfrm>
              <a:off x="3181403" y="2306364"/>
              <a:ext cx="970673" cy="1275977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245" name="矩形 244"/>
            <p:cNvSpPr/>
            <p:nvPr/>
          </p:nvSpPr>
          <p:spPr>
            <a:xfrm>
              <a:off x="3181403" y="3262889"/>
              <a:ext cx="970673" cy="319452"/>
            </a:xfrm>
            <a:prstGeom prst="rect">
              <a:avLst/>
            </a:prstGeom>
            <a:gradFill>
              <a:gsLst>
                <a:gs pos="0">
                  <a:schemeClr val="accent2">
                    <a:alpha val="10000"/>
                  </a:schemeClr>
                </a:gs>
                <a:gs pos="100000">
                  <a:schemeClr val="accent4">
                    <a:alpha val="1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43" name="矩形 242"/>
          <p:cNvSpPr/>
          <p:nvPr/>
        </p:nvSpPr>
        <p:spPr bwMode="auto">
          <a:xfrm>
            <a:off x="6274440" y="4049885"/>
            <a:ext cx="30777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检修</a:t>
            </a:r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资料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0" name="直接连接符 249"/>
          <p:cNvCxnSpPr/>
          <p:nvPr/>
        </p:nvCxnSpPr>
        <p:spPr>
          <a:xfrm flipH="1">
            <a:off x="4257069" y="4741371"/>
            <a:ext cx="2496344" cy="0"/>
          </a:xfrm>
          <a:prstGeom prst="line">
            <a:avLst/>
          </a:prstGeom>
          <a:noFill/>
          <a:ln w="12700" algn="ctr">
            <a:solidFill>
              <a:schemeClr val="accent2"/>
            </a:solidFill>
            <a:prstDash val="sysDash"/>
            <a:round/>
            <a:headEnd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5" name="PA-矩形 44"/>
          <p:cNvSpPr/>
          <p:nvPr>
            <p:custDataLst>
              <p:tags r:id="rId3"/>
            </p:custDataLst>
          </p:nvPr>
        </p:nvSpPr>
        <p:spPr>
          <a:xfrm>
            <a:off x="3995923" y="5236224"/>
            <a:ext cx="3020486" cy="925828"/>
          </a:xfrm>
          <a:prstGeom prst="rect">
            <a:avLst/>
          </a:prstGeom>
          <a:gradFill flip="none" rotWithShape="1">
            <a:gsLst>
              <a:gs pos="51000">
                <a:schemeClr val="accent1">
                  <a:alpha val="0"/>
                </a:schemeClr>
              </a:gs>
              <a:gs pos="98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78378">
                  <a:schemeClr val="accent1"/>
                </a:gs>
                <a:gs pos="23656">
                  <a:schemeClr val="accent1"/>
                </a:gs>
                <a:gs pos="534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70" b="0" i="0" u="none" strike="noStrike" kern="1200" cap="none" spc="0" normalizeH="0" baseline="0" noProof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503599" y="4077169"/>
            <a:ext cx="563438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配件需求</a:t>
            </a:r>
          </a:p>
        </p:txBody>
      </p:sp>
      <p:sp>
        <p:nvSpPr>
          <p:cNvPr id="61" name="矩形 60"/>
          <p:cNvSpPr/>
          <p:nvPr/>
        </p:nvSpPr>
        <p:spPr>
          <a:xfrm>
            <a:off x="7503599" y="4289988"/>
            <a:ext cx="563438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人员需求</a:t>
            </a:r>
          </a:p>
        </p:txBody>
      </p:sp>
      <p:sp>
        <p:nvSpPr>
          <p:cNvPr id="62" name="矩形 61"/>
          <p:cNvSpPr/>
          <p:nvPr/>
        </p:nvSpPr>
        <p:spPr>
          <a:xfrm>
            <a:off x="7503599" y="4502807"/>
            <a:ext cx="563438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工具需求</a:t>
            </a:r>
          </a:p>
        </p:txBody>
      </p:sp>
      <p:sp>
        <p:nvSpPr>
          <p:cNvPr id="246" name="TextBox 35"/>
          <p:cNvSpPr txBox="1"/>
          <p:nvPr/>
        </p:nvSpPr>
        <p:spPr>
          <a:xfrm>
            <a:off x="7321563" y="3621331"/>
            <a:ext cx="865952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业务系统</a:t>
            </a:r>
          </a:p>
        </p:txBody>
      </p:sp>
      <p:cxnSp>
        <p:nvCxnSpPr>
          <p:cNvPr id="49" name="肘形连接符 54"/>
          <p:cNvCxnSpPr/>
          <p:nvPr/>
        </p:nvCxnSpPr>
        <p:spPr>
          <a:xfrm rot="10800000" flipV="1">
            <a:off x="7068035" y="4802753"/>
            <a:ext cx="2172732" cy="827435"/>
          </a:xfrm>
          <a:prstGeom prst="bentConnector3">
            <a:avLst>
              <a:gd name="adj1" fmla="val 133"/>
            </a:avLst>
          </a:prstGeom>
          <a:noFill/>
          <a:ln w="12700" algn="ctr">
            <a:solidFill>
              <a:schemeClr val="accent2"/>
            </a:solidFill>
            <a:prstDash val="sysDash"/>
            <a:round/>
            <a:headEnd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组合 272"/>
          <p:cNvGrpSpPr/>
          <p:nvPr/>
        </p:nvGrpSpPr>
        <p:grpSpPr>
          <a:xfrm>
            <a:off x="6750228" y="4053388"/>
            <a:ext cx="2058661" cy="418764"/>
            <a:chOff x="7057769" y="4307548"/>
            <a:chExt cx="1127672" cy="418764"/>
          </a:xfrm>
        </p:grpSpPr>
        <p:cxnSp>
          <p:nvCxnSpPr>
            <p:cNvPr id="57" name="Straight Arrow Connector 127"/>
            <p:cNvCxnSpPr>
              <a:cxnSpLocks noChangeShapeType="1"/>
            </p:cNvCxnSpPr>
            <p:nvPr/>
          </p:nvCxnSpPr>
          <p:spPr bwMode="auto">
            <a:xfrm flipH="1" flipV="1">
              <a:off x="7057769" y="4307548"/>
              <a:ext cx="1127672" cy="0"/>
            </a:xfrm>
            <a:prstGeom prst="straightConnector1">
              <a:avLst/>
            </a:prstGeom>
            <a:noFill/>
            <a:ln w="6350" algn="ctr">
              <a:solidFill>
                <a:schemeClr val="accent2"/>
              </a:solidFill>
              <a:prstDash val="dash"/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Arrow Connector 127"/>
            <p:cNvCxnSpPr>
              <a:cxnSpLocks noChangeShapeType="1"/>
            </p:cNvCxnSpPr>
            <p:nvPr/>
          </p:nvCxnSpPr>
          <p:spPr bwMode="auto">
            <a:xfrm flipH="1" flipV="1">
              <a:off x="7057769" y="4517144"/>
              <a:ext cx="1127672" cy="0"/>
            </a:xfrm>
            <a:prstGeom prst="straightConnector1">
              <a:avLst/>
            </a:prstGeom>
            <a:noFill/>
            <a:ln w="6350" algn="ctr">
              <a:solidFill>
                <a:schemeClr val="accent2"/>
              </a:solidFill>
              <a:prstDash val="dash"/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Arrow Connector 127"/>
            <p:cNvCxnSpPr>
              <a:cxnSpLocks noChangeShapeType="1"/>
            </p:cNvCxnSpPr>
            <p:nvPr/>
          </p:nvCxnSpPr>
          <p:spPr bwMode="auto">
            <a:xfrm flipH="1" flipV="1">
              <a:off x="7057769" y="4726312"/>
              <a:ext cx="1127672" cy="0"/>
            </a:xfrm>
            <a:prstGeom prst="straightConnector1">
              <a:avLst/>
            </a:prstGeom>
            <a:noFill/>
            <a:ln w="6350" algn="ctr">
              <a:solidFill>
                <a:schemeClr val="accent2"/>
              </a:solidFill>
              <a:prstDash val="dash"/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0" name="矩形 69"/>
          <p:cNvSpPr/>
          <p:nvPr/>
        </p:nvSpPr>
        <p:spPr>
          <a:xfrm>
            <a:off x="6771353" y="4805928"/>
            <a:ext cx="283758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0" cap="none" spc="-3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  <a:sym typeface="Arial" panose="020B0604020202020204"/>
              </a:rPr>
              <a:t>维修指导</a:t>
            </a:r>
          </a:p>
        </p:txBody>
      </p:sp>
      <p:sp>
        <p:nvSpPr>
          <p:cNvPr id="71" name="矩形 70"/>
          <p:cNvSpPr/>
          <p:nvPr/>
        </p:nvSpPr>
        <p:spPr>
          <a:xfrm>
            <a:off x="7910187" y="5395281"/>
            <a:ext cx="569388" cy="2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501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4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维修计划</a:t>
            </a:r>
          </a:p>
        </p:txBody>
      </p:sp>
      <p:cxnSp>
        <p:nvCxnSpPr>
          <p:cNvPr id="106" name="Straight Arrow Connector 127"/>
          <p:cNvCxnSpPr>
            <a:cxnSpLocks noChangeShapeType="1"/>
          </p:cNvCxnSpPr>
          <p:nvPr/>
        </p:nvCxnSpPr>
        <p:spPr bwMode="auto">
          <a:xfrm>
            <a:off x="10957675" y="4802754"/>
            <a:ext cx="0" cy="458806"/>
          </a:xfrm>
          <a:prstGeom prst="straightConnector1">
            <a:avLst/>
          </a:prstGeom>
          <a:noFill/>
          <a:ln w="6350" algn="ctr">
            <a:solidFill>
              <a:schemeClr val="accent2"/>
            </a:solidFill>
            <a:prstDash val="dash"/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traight Arrow Connector 127"/>
          <p:cNvCxnSpPr>
            <a:cxnSpLocks noChangeShapeType="1"/>
          </p:cNvCxnSpPr>
          <p:nvPr/>
        </p:nvCxnSpPr>
        <p:spPr bwMode="auto">
          <a:xfrm flipH="1">
            <a:off x="7061544" y="5928646"/>
            <a:ext cx="2977420" cy="0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sysDash"/>
            <a:round/>
            <a:headEnd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35"/>
          <p:cNvSpPr txBox="1"/>
          <p:nvPr/>
        </p:nvSpPr>
        <p:spPr>
          <a:xfrm>
            <a:off x="4522596" y="5291485"/>
            <a:ext cx="1967140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运维现场和检修车间</a:t>
            </a:r>
          </a:p>
        </p:txBody>
      </p:sp>
      <p:grpSp>
        <p:nvGrpSpPr>
          <p:cNvPr id="256" name="组合 255"/>
          <p:cNvGrpSpPr/>
          <p:nvPr/>
        </p:nvGrpSpPr>
        <p:grpSpPr>
          <a:xfrm>
            <a:off x="4179960" y="5509257"/>
            <a:ext cx="2652412" cy="584448"/>
            <a:chOff x="4467462" y="5713140"/>
            <a:chExt cx="2503955" cy="551737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462" y="5713140"/>
              <a:ext cx="1045896" cy="54339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369" y="5721479"/>
              <a:ext cx="1070048" cy="543398"/>
            </a:xfrm>
            <a:prstGeom prst="rect">
              <a:avLst/>
            </a:prstGeom>
          </p:spPr>
        </p:pic>
      </p:grpSp>
      <p:sp>
        <p:nvSpPr>
          <p:cNvPr id="270" name="PA-矩形 44"/>
          <p:cNvSpPr/>
          <p:nvPr>
            <p:custDataLst>
              <p:tags r:id="rId4"/>
            </p:custDataLst>
          </p:nvPr>
        </p:nvSpPr>
        <p:spPr>
          <a:xfrm>
            <a:off x="10552411" y="3643524"/>
            <a:ext cx="819961" cy="222777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78378">
                  <a:schemeClr val="accent2"/>
                </a:gs>
                <a:gs pos="23656">
                  <a:schemeClr val="accent4"/>
                </a:gs>
                <a:gs pos="53400">
                  <a:schemeClr val="accent4">
                    <a:alpha val="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48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调度建议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PA-矩形 44"/>
          <p:cNvSpPr/>
          <p:nvPr>
            <p:custDataLst>
              <p:tags r:id="rId5"/>
            </p:custDataLst>
          </p:nvPr>
        </p:nvSpPr>
        <p:spPr>
          <a:xfrm>
            <a:off x="10038964" y="5261560"/>
            <a:ext cx="1480078" cy="925828"/>
          </a:xfrm>
          <a:prstGeom prst="rect">
            <a:avLst/>
          </a:prstGeom>
          <a:gradFill flip="none" rotWithShape="1">
            <a:gsLst>
              <a:gs pos="51000">
                <a:schemeClr val="accent1">
                  <a:alpha val="0"/>
                </a:schemeClr>
              </a:gs>
              <a:gs pos="98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78378">
                  <a:schemeClr val="accent1"/>
                </a:gs>
                <a:gs pos="23656">
                  <a:schemeClr val="accent1"/>
                </a:gs>
                <a:gs pos="534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70" b="0" i="0" u="none" strike="noStrike" kern="1200" cap="none" spc="0" normalizeH="0" baseline="0" noProof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charset="-122"/>
              <a:cs typeface="+mn-cs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591" y="5557960"/>
            <a:ext cx="1376824" cy="593880"/>
          </a:xfrm>
          <a:prstGeom prst="rect">
            <a:avLst/>
          </a:prstGeom>
        </p:spPr>
      </p:pic>
      <p:sp>
        <p:nvSpPr>
          <p:cNvPr id="105" name="TextBox 35"/>
          <p:cNvSpPr txBox="1"/>
          <p:nvPr/>
        </p:nvSpPr>
        <p:spPr>
          <a:xfrm>
            <a:off x="10278751" y="5270672"/>
            <a:ext cx="1000505" cy="2443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调度中心</a:t>
            </a:r>
          </a:p>
        </p:txBody>
      </p:sp>
      <p:sp>
        <p:nvSpPr>
          <p:cNvPr id="289" name="椭圆 288"/>
          <p:cNvSpPr/>
          <p:nvPr/>
        </p:nvSpPr>
        <p:spPr>
          <a:xfrm>
            <a:off x="3267801" y="1786720"/>
            <a:ext cx="241441" cy="24144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0" name="椭圆 289"/>
          <p:cNvSpPr/>
          <p:nvPr/>
        </p:nvSpPr>
        <p:spPr>
          <a:xfrm>
            <a:off x="7370377" y="1983029"/>
            <a:ext cx="241441" cy="24144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2" name="椭圆 291"/>
          <p:cNvSpPr/>
          <p:nvPr/>
        </p:nvSpPr>
        <p:spPr>
          <a:xfrm>
            <a:off x="10653423" y="3166854"/>
            <a:ext cx="241441" cy="24144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6844505" y="3921515"/>
            <a:ext cx="241441" cy="24144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4" name="椭圆 293"/>
          <p:cNvSpPr/>
          <p:nvPr/>
        </p:nvSpPr>
        <p:spPr>
          <a:xfrm>
            <a:off x="10653423" y="4871919"/>
            <a:ext cx="241441" cy="24144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5" name="椭圆 294"/>
          <p:cNvSpPr/>
          <p:nvPr/>
        </p:nvSpPr>
        <p:spPr>
          <a:xfrm>
            <a:off x="7116618" y="5664527"/>
            <a:ext cx="241441" cy="24144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7" name="椭圆 296"/>
          <p:cNvSpPr/>
          <p:nvPr/>
        </p:nvSpPr>
        <p:spPr>
          <a:xfrm>
            <a:off x="3267801" y="5379825"/>
            <a:ext cx="241441" cy="24144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716869" y="549275"/>
            <a:ext cx="207672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智能维保概况</a:t>
            </a:r>
          </a:p>
        </p:txBody>
      </p:sp>
      <p:sp>
        <p:nvSpPr>
          <p:cNvPr id="167" name="矩形 166"/>
          <p:cNvSpPr/>
          <p:nvPr/>
        </p:nvSpPr>
        <p:spPr>
          <a:xfrm>
            <a:off x="520700" y="549275"/>
            <a:ext cx="61913" cy="36933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9" name="PA-矩形 44"/>
          <p:cNvSpPr/>
          <p:nvPr>
            <p:custDataLst>
              <p:tags r:id="rId6"/>
            </p:custDataLst>
          </p:nvPr>
        </p:nvSpPr>
        <p:spPr>
          <a:xfrm>
            <a:off x="8716433" y="3643524"/>
            <a:ext cx="1044077" cy="222777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78378">
                  <a:schemeClr val="accent2"/>
                </a:gs>
                <a:gs pos="23656">
                  <a:schemeClr val="accent4"/>
                </a:gs>
                <a:gs pos="53400">
                  <a:schemeClr val="accent4">
                    <a:alpha val="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248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  <a:sym typeface="Arial" panose="020B0604020202020204"/>
              </a:rPr>
              <a:t>维修计划建议</a:t>
            </a:r>
          </a:p>
        </p:txBody>
      </p:sp>
      <p:sp>
        <p:nvSpPr>
          <p:cNvPr id="181" name="椭圆 180"/>
          <p:cNvSpPr/>
          <p:nvPr/>
        </p:nvSpPr>
        <p:spPr>
          <a:xfrm>
            <a:off x="8891861" y="3165392"/>
            <a:ext cx="241441" cy="24144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711743" y="3976401"/>
            <a:ext cx="501297" cy="762213"/>
            <a:chOff x="10706543" y="3976401"/>
            <a:chExt cx="501297" cy="762213"/>
          </a:xfrm>
        </p:grpSpPr>
        <p:sp>
          <p:nvSpPr>
            <p:cNvPr id="275" name="PA-矩形 44"/>
            <p:cNvSpPr/>
            <p:nvPr>
              <p:custDataLst>
                <p:tags r:id="rId10"/>
              </p:custDataLst>
            </p:nvPr>
          </p:nvSpPr>
          <p:spPr>
            <a:xfrm rot="5400000">
              <a:off x="10718734" y="4249508"/>
              <a:ext cx="762213" cy="215999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48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/>
                </a:rPr>
                <a:t>OCC</a:t>
              </a:r>
              <a:r>
                <a: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/>
                </a:rPr>
                <a:t>系统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182" name="PA-矩形 44"/>
            <p:cNvSpPr/>
            <p:nvPr>
              <p:custDataLst>
                <p:tags r:id="rId11"/>
              </p:custDataLst>
            </p:nvPr>
          </p:nvSpPr>
          <p:spPr>
            <a:xfrm rot="5400000">
              <a:off x="10433436" y="4249508"/>
              <a:ext cx="762213" cy="215999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248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/>
                </a:rPr>
                <a:t>DCC</a:t>
              </a:r>
              <a:r>
                <a: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/>
                </a:rPr>
                <a:t>系统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</p:grpSp>
      <p:sp>
        <p:nvSpPr>
          <p:cNvPr id="184" name="PA-矩形 44"/>
          <p:cNvSpPr/>
          <p:nvPr>
            <p:custDataLst>
              <p:tags r:id="rId7"/>
            </p:custDataLst>
          </p:nvPr>
        </p:nvSpPr>
        <p:spPr>
          <a:xfrm>
            <a:off x="9418103" y="3976400"/>
            <a:ext cx="245559" cy="762213"/>
          </a:xfrm>
          <a:prstGeom prst="rect">
            <a:avLst/>
          </a:prstGeom>
          <a:gradFill flip="none" rotWithShape="1">
            <a:gsLst>
              <a:gs pos="51000">
                <a:schemeClr val="accent1">
                  <a:alpha val="0"/>
                </a:schemeClr>
              </a:gs>
              <a:gs pos="98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78378">
                  <a:schemeClr val="accent1"/>
                </a:gs>
                <a:gs pos="23656">
                  <a:schemeClr val="accent1"/>
                </a:gs>
                <a:gs pos="534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工具需求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188" name="PA-矩形 44"/>
          <p:cNvSpPr/>
          <p:nvPr>
            <p:custDataLst>
              <p:tags r:id="rId8"/>
            </p:custDataLst>
          </p:nvPr>
        </p:nvSpPr>
        <p:spPr>
          <a:xfrm>
            <a:off x="9118341" y="3976400"/>
            <a:ext cx="245559" cy="762213"/>
          </a:xfrm>
          <a:prstGeom prst="rect">
            <a:avLst/>
          </a:prstGeom>
          <a:gradFill flip="none" rotWithShape="1">
            <a:gsLst>
              <a:gs pos="51000">
                <a:schemeClr val="accent1">
                  <a:alpha val="0"/>
                </a:schemeClr>
              </a:gs>
              <a:gs pos="98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78378">
                  <a:schemeClr val="accent1"/>
                </a:gs>
                <a:gs pos="23656">
                  <a:schemeClr val="accent1"/>
                </a:gs>
                <a:gs pos="534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人员需求</a:t>
            </a:r>
          </a:p>
        </p:txBody>
      </p:sp>
      <p:sp>
        <p:nvSpPr>
          <p:cNvPr id="190" name="PA-矩形 44"/>
          <p:cNvSpPr/>
          <p:nvPr>
            <p:custDataLst>
              <p:tags r:id="rId9"/>
            </p:custDataLst>
          </p:nvPr>
        </p:nvSpPr>
        <p:spPr>
          <a:xfrm>
            <a:off x="8818580" y="3976400"/>
            <a:ext cx="245559" cy="762213"/>
          </a:xfrm>
          <a:prstGeom prst="rect">
            <a:avLst/>
          </a:prstGeom>
          <a:gradFill flip="none" rotWithShape="1">
            <a:gsLst>
              <a:gs pos="51000">
                <a:schemeClr val="accent1">
                  <a:alpha val="0"/>
                </a:schemeClr>
              </a:gs>
              <a:gs pos="98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78378">
                  <a:schemeClr val="accent1"/>
                </a:gs>
                <a:gs pos="23656">
                  <a:schemeClr val="accent1"/>
                </a:gs>
                <a:gs pos="534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4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配件需求</a:t>
            </a:r>
          </a:p>
        </p:txBody>
      </p:sp>
      <p:cxnSp>
        <p:nvCxnSpPr>
          <p:cNvPr id="191" name="Straight Arrow Connector 127"/>
          <p:cNvCxnSpPr>
            <a:cxnSpLocks noChangeShapeType="1"/>
          </p:cNvCxnSpPr>
          <p:nvPr/>
        </p:nvCxnSpPr>
        <p:spPr bwMode="auto">
          <a:xfrm>
            <a:off x="9239349" y="3429000"/>
            <a:ext cx="0" cy="20886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sysDash"/>
            <a:round/>
            <a:headEnd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Straight Arrow Connector 127"/>
          <p:cNvCxnSpPr>
            <a:cxnSpLocks noChangeShapeType="1"/>
          </p:cNvCxnSpPr>
          <p:nvPr/>
        </p:nvCxnSpPr>
        <p:spPr bwMode="auto">
          <a:xfrm flipV="1">
            <a:off x="8760297" y="3428999"/>
            <a:ext cx="479052" cy="1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sysDash"/>
            <a:round/>
            <a:headEnd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>
          <a:xfrm>
            <a:off x="7166818" y="3671172"/>
            <a:ext cx="1059326" cy="259217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443931" y="3671172"/>
            <a:ext cx="2069811" cy="259217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444742" y="1131217"/>
            <a:ext cx="9255135" cy="2151347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12000"/>
                </a:schemeClr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6869" y="549275"/>
            <a:ext cx="207672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维保业务流程</a:t>
            </a:r>
          </a:p>
        </p:txBody>
      </p:sp>
      <p:sp>
        <p:nvSpPr>
          <p:cNvPr id="3" name="矩形 2"/>
          <p:cNvSpPr/>
          <p:nvPr/>
        </p:nvSpPr>
        <p:spPr>
          <a:xfrm>
            <a:off x="520700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2613" y="2428874"/>
            <a:ext cx="11160125" cy="0"/>
          </a:xfrm>
          <a:prstGeom prst="line">
            <a:avLst/>
          </a:prstGeom>
          <a:ln w="19050">
            <a:gradFill flip="none" rotWithShape="1">
              <a:gsLst>
                <a:gs pos="775">
                  <a:schemeClr val="tx1">
                    <a:alpha val="0"/>
                  </a:schemeClr>
                </a:gs>
                <a:gs pos="29000">
                  <a:srgbClr val="FFFFFF"/>
                </a:gs>
                <a:gs pos="7100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5438" y="2695575"/>
            <a:ext cx="11160125" cy="0"/>
          </a:xfrm>
          <a:prstGeom prst="line">
            <a:avLst/>
          </a:prstGeom>
          <a:ln w="19050">
            <a:gradFill flip="none" rotWithShape="1">
              <a:gsLst>
                <a:gs pos="775">
                  <a:schemeClr val="tx1">
                    <a:alpha val="0"/>
                  </a:schemeClr>
                </a:gs>
                <a:gs pos="29000">
                  <a:srgbClr val="FFFFFF"/>
                </a:gs>
                <a:gs pos="7100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92122" y="2423886"/>
            <a:ext cx="10853702" cy="271689"/>
            <a:chOff x="492122" y="2423886"/>
            <a:chExt cx="10853702" cy="271689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492122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915983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39844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763705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187566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2611427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3035288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459149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883010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306871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4730732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5154593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5578454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6002315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426176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6850037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7273898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7697759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8121620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8545481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8969342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9393203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9817064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240925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0664786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1088647" y="2423886"/>
              <a:ext cx="257177" cy="271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7800974" y="1723859"/>
            <a:ext cx="4338677" cy="266701"/>
            <a:chOff x="722352" y="1723859"/>
            <a:chExt cx="11417300" cy="266701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979527" y="1723859"/>
              <a:ext cx="11160125" cy="0"/>
            </a:xfrm>
            <a:prstGeom prst="line">
              <a:avLst/>
            </a:prstGeom>
            <a:ln w="19050">
              <a:gradFill flip="none" rotWithShape="1">
                <a:gsLst>
                  <a:gs pos="775">
                    <a:schemeClr val="tx1">
                      <a:alpha val="0"/>
                    </a:schemeClr>
                  </a:gs>
                  <a:gs pos="29000">
                    <a:srgbClr val="FFFFFF"/>
                  </a:gs>
                  <a:gs pos="7100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722352" y="1990560"/>
              <a:ext cx="11160125" cy="0"/>
            </a:xfrm>
            <a:prstGeom prst="line">
              <a:avLst/>
            </a:prstGeom>
            <a:ln w="19050">
              <a:gradFill flip="none" rotWithShape="1">
                <a:gsLst>
                  <a:gs pos="775">
                    <a:schemeClr val="tx1">
                      <a:alpha val="0"/>
                    </a:schemeClr>
                  </a:gs>
                  <a:gs pos="29000">
                    <a:srgbClr val="FFFFFF"/>
                  </a:gs>
                  <a:gs pos="7100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/>
          <p:cNvCxnSpPr/>
          <p:nvPr/>
        </p:nvCxnSpPr>
        <p:spPr>
          <a:xfrm flipH="1">
            <a:off x="8518534" y="1718871"/>
            <a:ext cx="257177" cy="271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>
            <a:off x="8942395" y="1718871"/>
            <a:ext cx="257177" cy="271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9366256" y="1718871"/>
            <a:ext cx="257177" cy="271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9790117" y="1718871"/>
            <a:ext cx="257177" cy="271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10213978" y="1718871"/>
            <a:ext cx="257177" cy="271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10637839" y="1718871"/>
            <a:ext cx="257177" cy="271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11061700" y="1718871"/>
            <a:ext cx="257177" cy="271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1485561" y="1718871"/>
            <a:ext cx="257177" cy="271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278"/>
          <p:cNvSpPr txBox="1"/>
          <p:nvPr/>
        </p:nvSpPr>
        <p:spPr>
          <a:xfrm>
            <a:off x="2519446" y="1185307"/>
            <a:ext cx="93970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场段作业</a:t>
            </a:r>
          </a:p>
        </p:txBody>
      </p:sp>
      <p:sp>
        <p:nvSpPr>
          <p:cNvPr id="47" name="文本框 278"/>
          <p:cNvSpPr txBox="1"/>
          <p:nvPr/>
        </p:nvSpPr>
        <p:spPr>
          <a:xfrm>
            <a:off x="520700" y="1185307"/>
            <a:ext cx="93970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正线运行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028950" y="2323996"/>
            <a:ext cx="325908" cy="559094"/>
            <a:chOff x="9763426" y="9032260"/>
            <a:chExt cx="499762" cy="857344"/>
          </a:xfrm>
        </p:grpSpPr>
        <p:sp>
          <p:nvSpPr>
            <p:cNvPr id="52" name="圆柱体 51"/>
            <p:cNvSpPr/>
            <p:nvPr/>
          </p:nvSpPr>
          <p:spPr>
            <a:xfrm>
              <a:off x="9926937" y="9479264"/>
              <a:ext cx="172738" cy="410340"/>
            </a:xfrm>
            <a:prstGeom prst="can">
              <a:avLst>
                <a:gd name="adj" fmla="val 24500"/>
              </a:avLst>
            </a:prstGeom>
            <a:gradFill flip="none" rotWithShape="1">
              <a:gsLst>
                <a:gs pos="0">
                  <a:srgbClr val="418AA0"/>
                </a:gs>
                <a:gs pos="100000">
                  <a:srgbClr val="2093BA"/>
                </a:gs>
              </a:gsLst>
              <a:lin ang="5400000" scaled="1"/>
              <a:tileRect/>
            </a:gradFill>
            <a:ln w="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9875345" y="9144179"/>
              <a:ext cx="275924" cy="275924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22FCFE"/>
                  </a:gs>
                  <a:gs pos="24000">
                    <a:schemeClr val="accent1">
                      <a:alpha val="0"/>
                    </a:schemeClr>
                  </a:gs>
                  <a:gs pos="73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0013306" y="9310688"/>
              <a:ext cx="0" cy="194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9984731" y="9253594"/>
              <a:ext cx="57094" cy="57094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Oval 34_1"/>
            <p:cNvSpPr/>
            <p:nvPr/>
          </p:nvSpPr>
          <p:spPr>
            <a:xfrm>
              <a:off x="9825339" y="9094173"/>
              <a:ext cx="375936" cy="375936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22FCFE"/>
                  </a:gs>
                  <a:gs pos="24000">
                    <a:schemeClr val="accent1">
                      <a:alpha val="0"/>
                    </a:schemeClr>
                  </a:gs>
                  <a:gs pos="73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Oval 34_2"/>
            <p:cNvSpPr/>
            <p:nvPr/>
          </p:nvSpPr>
          <p:spPr>
            <a:xfrm>
              <a:off x="9763426" y="9032260"/>
              <a:ext cx="499762" cy="499762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22FCFE"/>
                  </a:gs>
                  <a:gs pos="24000">
                    <a:schemeClr val="accent1">
                      <a:alpha val="0"/>
                    </a:schemeClr>
                  </a:gs>
                  <a:gs pos="73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07025" y="1740451"/>
            <a:ext cx="1236776" cy="992968"/>
            <a:chOff x="3382349" y="1756326"/>
            <a:chExt cx="1236776" cy="992968"/>
          </a:xfrm>
        </p:grpSpPr>
        <p:sp>
          <p:nvSpPr>
            <p:cNvPr id="59" name="矩形 58"/>
            <p:cNvSpPr/>
            <p:nvPr/>
          </p:nvSpPr>
          <p:spPr>
            <a:xfrm>
              <a:off x="3740579" y="1756327"/>
              <a:ext cx="878546" cy="654293"/>
            </a:xfrm>
            <a:prstGeom prst="rect">
              <a:avLst/>
            </a:prstGeom>
            <a:gradFill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5400000" scaled="1"/>
            </a:gradFill>
            <a:ln w="3175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385465" y="2095001"/>
              <a:ext cx="878546" cy="654293"/>
            </a:xfrm>
            <a:prstGeom prst="rect">
              <a:avLst/>
            </a:prstGeom>
            <a:gradFill>
              <a:gsLst>
                <a:gs pos="0">
                  <a:srgbClr val="147B95"/>
                </a:gs>
                <a:gs pos="100000">
                  <a:srgbClr val="193B62"/>
                </a:gs>
              </a:gsLst>
              <a:lin ang="5400000" scaled="1"/>
            </a:gradFill>
            <a:ln w="3175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平行四边形 59"/>
            <p:cNvSpPr/>
            <p:nvPr/>
          </p:nvSpPr>
          <p:spPr>
            <a:xfrm>
              <a:off x="3382349" y="1756326"/>
              <a:ext cx="1236775" cy="338667"/>
            </a:xfrm>
            <a:prstGeom prst="parallelogram">
              <a:avLst>
                <a:gd name="adj" fmla="val 105797"/>
              </a:avLst>
            </a:prstGeom>
            <a:gradFill>
              <a:gsLst>
                <a:gs pos="0">
                  <a:srgbClr val="146A88"/>
                </a:gs>
                <a:gs pos="100000">
                  <a:srgbClr val="18456A"/>
                </a:gs>
              </a:gsLst>
              <a:lin ang="5400000" scaled="1"/>
            </a:gradFill>
            <a:ln w="3175" cap="flat" cmpd="sng" algn="ctr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2" name="文本框 278"/>
          <p:cNvSpPr txBox="1"/>
          <p:nvPr/>
        </p:nvSpPr>
        <p:spPr>
          <a:xfrm>
            <a:off x="3843336" y="2833058"/>
            <a:ext cx="118424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自动检测区域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539977" y="1453309"/>
            <a:ext cx="2474878" cy="1617413"/>
          </a:xfrm>
          <a:prstGeom prst="rect">
            <a:avLst/>
          </a:prstGeom>
          <a:noFill/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278"/>
          <p:cNvSpPr txBox="1"/>
          <p:nvPr/>
        </p:nvSpPr>
        <p:spPr>
          <a:xfrm>
            <a:off x="2777795" y="2095369"/>
            <a:ext cx="47341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初检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964381" y="2505566"/>
            <a:ext cx="100246" cy="10024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564424" y="2505566"/>
            <a:ext cx="100246" cy="10024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629973" y="2505566"/>
            <a:ext cx="100246" cy="10024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6381503" y="2505566"/>
            <a:ext cx="100246" cy="10024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" name="文本框 278"/>
          <p:cNvSpPr txBox="1"/>
          <p:nvPr/>
        </p:nvSpPr>
        <p:spPr>
          <a:xfrm>
            <a:off x="5443386" y="2095369"/>
            <a:ext cx="47341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调度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426176" y="1453309"/>
            <a:ext cx="4662470" cy="1617413"/>
          </a:xfrm>
          <a:prstGeom prst="rect">
            <a:avLst/>
          </a:prstGeom>
          <a:noFill/>
          <a:ln w="6350">
            <a:gradFill>
              <a:gsLst>
                <a:gs pos="0">
                  <a:schemeClr val="accent2"/>
                </a:gs>
                <a:gs pos="4700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3" name="文本框 278"/>
          <p:cNvSpPr txBox="1"/>
          <p:nvPr/>
        </p:nvSpPr>
        <p:spPr>
          <a:xfrm>
            <a:off x="9903652" y="2833058"/>
            <a:ext cx="118424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人工检修区域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4" name="文本框 278"/>
          <p:cNvSpPr txBox="1"/>
          <p:nvPr/>
        </p:nvSpPr>
        <p:spPr>
          <a:xfrm>
            <a:off x="5264191" y="2785340"/>
            <a:ext cx="831810" cy="430887"/>
          </a:xfrm>
          <a:prstGeom prst="roundRect">
            <a:avLst/>
          </a:prstGeom>
          <a:gradFill>
            <a:gsLst>
              <a:gs pos="0">
                <a:schemeClr val="accent2"/>
              </a:gs>
              <a:gs pos="4700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车辆设备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人员调度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9144380" y="2505566"/>
            <a:ext cx="100246" cy="10024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9485309" y="1808633"/>
            <a:ext cx="100246" cy="10024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7" name="文本框 278"/>
          <p:cNvSpPr txBox="1"/>
          <p:nvPr/>
        </p:nvSpPr>
        <p:spPr>
          <a:xfrm>
            <a:off x="8809782" y="2230274"/>
            <a:ext cx="769441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复检、修理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8" name="文本框 278"/>
          <p:cNvSpPr txBox="1"/>
          <p:nvPr/>
        </p:nvSpPr>
        <p:spPr>
          <a:xfrm>
            <a:off x="9226988" y="1503018"/>
            <a:ext cx="615553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镟轮、洗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9" name="文本框 278"/>
          <p:cNvSpPr txBox="1"/>
          <p:nvPr/>
        </p:nvSpPr>
        <p:spPr>
          <a:xfrm>
            <a:off x="8769379" y="2785340"/>
            <a:ext cx="831810" cy="215444"/>
          </a:xfrm>
          <a:prstGeom prst="roundRect">
            <a:avLst/>
          </a:prstGeom>
          <a:gradFill>
            <a:gsLst>
              <a:gs pos="0">
                <a:schemeClr val="accent2"/>
              </a:gs>
              <a:gs pos="4700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人工检修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文本框 278"/>
          <p:cNvSpPr txBox="1"/>
          <p:nvPr/>
        </p:nvSpPr>
        <p:spPr>
          <a:xfrm>
            <a:off x="7072446" y="2785340"/>
            <a:ext cx="831810" cy="215444"/>
          </a:xfrm>
          <a:prstGeom prst="roundRect">
            <a:avLst/>
          </a:prstGeom>
          <a:gradFill>
            <a:gsLst>
              <a:gs pos="0">
                <a:schemeClr val="accent2"/>
              </a:gs>
              <a:gs pos="4700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物料配送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1" name="文本框 278"/>
          <p:cNvSpPr txBox="1"/>
          <p:nvPr/>
        </p:nvSpPr>
        <p:spPr>
          <a:xfrm>
            <a:off x="7072446" y="1616510"/>
            <a:ext cx="831810" cy="430887"/>
          </a:xfrm>
          <a:prstGeom prst="roundRect">
            <a:avLst/>
          </a:prstGeom>
          <a:gradFill>
            <a:gsLst>
              <a:gs pos="0">
                <a:schemeClr val="accent2"/>
              </a:gs>
              <a:gs pos="4700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轮对镟修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外皮清洗</a:t>
            </a:r>
          </a:p>
        </p:txBody>
      </p:sp>
      <p:sp>
        <p:nvSpPr>
          <p:cNvPr id="82" name="文本框 278"/>
          <p:cNvSpPr txBox="1"/>
          <p:nvPr/>
        </p:nvSpPr>
        <p:spPr>
          <a:xfrm>
            <a:off x="6481749" y="1605410"/>
            <a:ext cx="42401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defRPr sz="2800" b="1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入库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481274" y="3774068"/>
            <a:ext cx="923330" cy="973894"/>
            <a:chOff x="3386321" y="3713025"/>
            <a:chExt cx="923330" cy="973894"/>
          </a:xfrm>
        </p:grpSpPr>
        <p:sp>
          <p:nvSpPr>
            <p:cNvPr id="83" name="文本框 129"/>
            <p:cNvSpPr txBox="1"/>
            <p:nvPr/>
          </p:nvSpPr>
          <p:spPr>
            <a:xfrm>
              <a:off x="3386321" y="4317587"/>
              <a:ext cx="923330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轨旁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状态感知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与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分析</a:t>
              </a:r>
            </a:p>
          </p:txBody>
        </p:sp>
        <p:sp>
          <p:nvSpPr>
            <p:cNvPr id="84" name="圆角矩形 14"/>
            <p:cNvSpPr/>
            <p:nvPr/>
          </p:nvSpPr>
          <p:spPr>
            <a:xfrm>
              <a:off x="3425254" y="3713025"/>
              <a:ext cx="845492" cy="5445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273736" y="3774068"/>
            <a:ext cx="845492" cy="973894"/>
            <a:chOff x="7263703" y="3713025"/>
            <a:chExt cx="845492" cy="973894"/>
          </a:xfrm>
        </p:grpSpPr>
        <p:sp>
          <p:nvSpPr>
            <p:cNvPr id="86" name="文本框 168"/>
            <p:cNvSpPr txBox="1"/>
            <p:nvPr/>
          </p:nvSpPr>
          <p:spPr>
            <a:xfrm>
              <a:off x="7378672" y="4317587"/>
              <a:ext cx="615553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系统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调车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计划</a:t>
              </a:r>
            </a:p>
          </p:txBody>
        </p:sp>
        <p:sp>
          <p:nvSpPr>
            <p:cNvPr id="87" name="圆角矩形 123"/>
            <p:cNvSpPr/>
            <p:nvPr/>
          </p:nvSpPr>
          <p:spPr>
            <a:xfrm>
              <a:off x="7263703" y="3713025"/>
              <a:ext cx="845492" cy="544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3520193" y="5124567"/>
            <a:ext cx="845492" cy="971075"/>
            <a:chOff x="3430003" y="5271860"/>
            <a:chExt cx="845492" cy="971075"/>
          </a:xfrm>
        </p:grpSpPr>
        <p:sp>
          <p:nvSpPr>
            <p:cNvPr id="97" name="文本框 158"/>
            <p:cNvSpPr txBox="1"/>
            <p:nvPr/>
          </p:nvSpPr>
          <p:spPr>
            <a:xfrm>
              <a:off x="3698861" y="5873603"/>
              <a:ext cx="307777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分析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系统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8" name="圆角矩形 133"/>
            <p:cNvSpPr/>
            <p:nvPr/>
          </p:nvSpPr>
          <p:spPr>
            <a:xfrm>
              <a:off x="3430003" y="5271860"/>
              <a:ext cx="845492" cy="5445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4797320" y="5248731"/>
            <a:ext cx="837529" cy="289076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修程修制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7269689" y="5124567"/>
            <a:ext cx="845492" cy="971075"/>
            <a:chOff x="7259654" y="5271860"/>
            <a:chExt cx="845492" cy="971075"/>
          </a:xfrm>
        </p:grpSpPr>
        <p:sp>
          <p:nvSpPr>
            <p:cNvPr id="101" name="文本框 168"/>
            <p:cNvSpPr txBox="1"/>
            <p:nvPr/>
          </p:nvSpPr>
          <p:spPr>
            <a:xfrm>
              <a:off x="7374624" y="5873603"/>
              <a:ext cx="615553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检修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资源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调配</a:t>
              </a:r>
            </a:p>
          </p:txBody>
        </p:sp>
        <p:sp>
          <p:nvSpPr>
            <p:cNvPr id="102" name="圆角矩形 160"/>
            <p:cNvSpPr/>
            <p:nvPr/>
          </p:nvSpPr>
          <p:spPr>
            <a:xfrm>
              <a:off x="7259654" y="5271860"/>
              <a:ext cx="845492" cy="5445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03" name="文本框 103"/>
          <p:cNvSpPr txBox="1"/>
          <p:nvPr/>
        </p:nvSpPr>
        <p:spPr>
          <a:xfrm>
            <a:off x="10822502" y="3671172"/>
            <a:ext cx="781047" cy="394890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车辆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检修状态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4" name="文本框 104"/>
          <p:cNvSpPr txBox="1"/>
          <p:nvPr/>
        </p:nvSpPr>
        <p:spPr>
          <a:xfrm>
            <a:off x="10822502" y="4239841"/>
            <a:ext cx="781047" cy="394890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现场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作业状态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5" name="文本框 105"/>
          <p:cNvSpPr txBox="1"/>
          <p:nvPr/>
        </p:nvSpPr>
        <p:spPr>
          <a:xfrm>
            <a:off x="10822502" y="4765000"/>
            <a:ext cx="781047" cy="394890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人员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作业状态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6" name="文本框 106"/>
          <p:cNvSpPr txBox="1"/>
          <p:nvPr/>
        </p:nvSpPr>
        <p:spPr>
          <a:xfrm>
            <a:off x="10822502" y="5290159"/>
            <a:ext cx="781047" cy="394890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设备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运用状态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7" name="文本框 107"/>
          <p:cNvSpPr txBox="1"/>
          <p:nvPr/>
        </p:nvSpPr>
        <p:spPr>
          <a:xfrm>
            <a:off x="10822504" y="5868452"/>
            <a:ext cx="781047" cy="394890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作业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安全状态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04858" y="3774068"/>
            <a:ext cx="845492" cy="973894"/>
            <a:chOff x="866288" y="3713025"/>
            <a:chExt cx="845492" cy="973894"/>
          </a:xfrm>
        </p:grpSpPr>
        <p:sp>
          <p:nvSpPr>
            <p:cNvPr id="108" name="文本框 145"/>
            <p:cNvSpPr txBox="1"/>
            <p:nvPr/>
          </p:nvSpPr>
          <p:spPr>
            <a:xfrm>
              <a:off x="981257" y="4317587"/>
              <a:ext cx="615553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车载状态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感知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09" name="图片 3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6288" y="3713025"/>
              <a:ext cx="845492" cy="5445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2243066" y="3774068"/>
            <a:ext cx="845492" cy="973894"/>
            <a:chOff x="2145771" y="3713025"/>
            <a:chExt cx="845492" cy="973894"/>
          </a:xfrm>
        </p:grpSpPr>
        <p:sp>
          <p:nvSpPr>
            <p:cNvPr id="110" name="文本框 114"/>
            <p:cNvSpPr txBox="1"/>
            <p:nvPr/>
          </p:nvSpPr>
          <p:spPr>
            <a:xfrm>
              <a:off x="2414629" y="4317587"/>
              <a:ext cx="307777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车号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识别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11" name="图片 110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771" y="3713025"/>
              <a:ext cx="845492" cy="544554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4797320" y="3774068"/>
            <a:ext cx="845492" cy="973894"/>
            <a:chOff x="4704737" y="3713025"/>
            <a:chExt cx="845492" cy="973894"/>
          </a:xfrm>
        </p:grpSpPr>
        <p:sp>
          <p:nvSpPr>
            <p:cNvPr id="112" name="文本框 168"/>
            <p:cNvSpPr txBox="1"/>
            <p:nvPr/>
          </p:nvSpPr>
          <p:spPr>
            <a:xfrm>
              <a:off x="4833709" y="4317587"/>
              <a:ext cx="615553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生成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诊断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报告</a:t>
              </a:r>
            </a:p>
          </p:txBody>
        </p:sp>
        <p:pic>
          <p:nvPicPr>
            <p:cNvPr id="113" name="Picture 4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04737" y="3713025"/>
              <a:ext cx="845492" cy="5445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6" name="组合 125"/>
          <p:cNvGrpSpPr/>
          <p:nvPr/>
        </p:nvGrpSpPr>
        <p:grpSpPr>
          <a:xfrm>
            <a:off x="6035528" y="5124567"/>
            <a:ext cx="845492" cy="971075"/>
            <a:chOff x="5984220" y="5271860"/>
            <a:chExt cx="845492" cy="971075"/>
          </a:xfrm>
        </p:grpSpPr>
        <p:sp>
          <p:nvSpPr>
            <p:cNvPr id="99" name="文本框 168"/>
            <p:cNvSpPr txBox="1"/>
            <p:nvPr/>
          </p:nvSpPr>
          <p:spPr>
            <a:xfrm>
              <a:off x="6099190" y="5873603"/>
              <a:ext cx="615553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制定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检修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计划</a:t>
              </a:r>
            </a:p>
          </p:txBody>
        </p:sp>
        <p:pic>
          <p:nvPicPr>
            <p:cNvPr id="114" name="图片 113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220" y="5271860"/>
              <a:ext cx="845492" cy="544554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6035528" y="3774068"/>
            <a:ext cx="845492" cy="973894"/>
            <a:chOff x="5984220" y="3713025"/>
            <a:chExt cx="845492" cy="973894"/>
          </a:xfrm>
        </p:grpSpPr>
        <p:sp>
          <p:nvSpPr>
            <p:cNvPr id="85" name="文本框 168"/>
            <p:cNvSpPr txBox="1"/>
            <p:nvPr/>
          </p:nvSpPr>
          <p:spPr>
            <a:xfrm>
              <a:off x="6099189" y="4317587"/>
              <a:ext cx="615553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修正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检修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计划</a:t>
              </a:r>
            </a:p>
          </p:txBody>
        </p:sp>
        <p:pic>
          <p:nvPicPr>
            <p:cNvPr id="115" name="图片 114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220" y="3713025"/>
              <a:ext cx="845492" cy="544554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8550849" y="3774068"/>
            <a:ext cx="845492" cy="773840"/>
            <a:chOff x="8543186" y="3713025"/>
            <a:chExt cx="845492" cy="773840"/>
          </a:xfrm>
        </p:grpSpPr>
        <p:sp>
          <p:nvSpPr>
            <p:cNvPr id="116" name="文本框 225"/>
            <p:cNvSpPr txBox="1"/>
            <p:nvPr/>
          </p:nvSpPr>
          <p:spPr>
            <a:xfrm>
              <a:off x="8841002" y="4302199"/>
              <a:ext cx="307777" cy="184666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洗车</a:t>
              </a:r>
            </a:p>
          </p:txBody>
        </p:sp>
        <p:sp>
          <p:nvSpPr>
            <p:cNvPr id="117" name="圆角矩形 259"/>
            <p:cNvSpPr/>
            <p:nvPr/>
          </p:nvSpPr>
          <p:spPr>
            <a:xfrm>
              <a:off x="8543186" y="3713025"/>
              <a:ext cx="845492" cy="54455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573955" y="3774068"/>
            <a:ext cx="845492" cy="973894"/>
            <a:chOff x="9822668" y="3713025"/>
            <a:chExt cx="845492" cy="973894"/>
          </a:xfrm>
        </p:grpSpPr>
        <p:sp>
          <p:nvSpPr>
            <p:cNvPr id="118" name="文本框 316"/>
            <p:cNvSpPr txBox="1"/>
            <p:nvPr/>
          </p:nvSpPr>
          <p:spPr>
            <a:xfrm>
              <a:off x="10014582" y="4317587"/>
              <a:ext cx="461665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不</a:t>
              </a: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落轮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镟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床</a:t>
              </a:r>
            </a:p>
          </p:txBody>
        </p:sp>
        <p:sp>
          <p:nvSpPr>
            <p:cNvPr id="119" name="圆角矩形 250"/>
            <p:cNvSpPr/>
            <p:nvPr/>
          </p:nvSpPr>
          <p:spPr>
            <a:xfrm>
              <a:off x="9822668" y="3713025"/>
              <a:ext cx="845492" cy="54455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561810" y="5124567"/>
            <a:ext cx="845492" cy="971075"/>
            <a:chOff x="9810523" y="5271860"/>
            <a:chExt cx="845492" cy="971075"/>
          </a:xfrm>
        </p:grpSpPr>
        <p:sp>
          <p:nvSpPr>
            <p:cNvPr id="121" name="文本框 168"/>
            <p:cNvSpPr txBox="1"/>
            <p:nvPr/>
          </p:nvSpPr>
          <p:spPr>
            <a:xfrm>
              <a:off x="10079381" y="5873603"/>
              <a:ext cx="307777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车辆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维修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22" name="图片 121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523" y="5271860"/>
              <a:ext cx="845492" cy="544554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8542755" y="5124567"/>
            <a:ext cx="845492" cy="971075"/>
            <a:chOff x="8535088" y="5271860"/>
            <a:chExt cx="845492" cy="971075"/>
          </a:xfrm>
        </p:grpSpPr>
        <p:sp>
          <p:nvSpPr>
            <p:cNvPr id="120" name="文本框 168"/>
            <p:cNvSpPr txBox="1"/>
            <p:nvPr/>
          </p:nvSpPr>
          <p:spPr>
            <a:xfrm>
              <a:off x="8803946" y="5873603"/>
              <a:ext cx="307777" cy="369332"/>
            </a:xfrm>
            <a:prstGeom prst="rect">
              <a:avLst/>
            </a:prstGeom>
            <a:noFill/>
            <a:ln w="25400">
              <a:noFill/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8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车辆</a:t>
              </a:r>
              <a:endPara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复检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123" name="图片 122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088" y="5271860"/>
              <a:ext cx="845492" cy="544554"/>
            </a:xfrm>
            <a:prstGeom prst="rect">
              <a:avLst/>
            </a:prstGeom>
          </p:spPr>
        </p:pic>
      </p:grpSp>
      <p:sp>
        <p:nvSpPr>
          <p:cNvPr id="124" name="文本框 283"/>
          <p:cNvSpPr txBox="1"/>
          <p:nvPr/>
        </p:nvSpPr>
        <p:spPr>
          <a:xfrm>
            <a:off x="641659" y="3671172"/>
            <a:ext cx="260769" cy="886397"/>
          </a:xfrm>
          <a:prstGeom prst="rect">
            <a:avLst/>
          </a:prstGeom>
          <a:noFill/>
          <a:ln w="25400">
            <a:noFill/>
          </a:ln>
          <a:effectLst>
            <a:outerShdw blurRad="139700" dist="889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1200" b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状态自动识别</a:t>
            </a:r>
          </a:p>
        </p:txBody>
      </p:sp>
      <p:cxnSp>
        <p:nvCxnSpPr>
          <p:cNvPr id="130" name="直接箭头连接符 129"/>
          <p:cNvCxnSpPr/>
          <p:nvPr/>
        </p:nvCxnSpPr>
        <p:spPr>
          <a:xfrm>
            <a:off x="5634849" y="5402770"/>
            <a:ext cx="404513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>
          <a:xfrm>
            <a:off x="5634849" y="4017786"/>
            <a:ext cx="404513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>
          <a:xfrm>
            <a:off x="6881020" y="4017786"/>
            <a:ext cx="404513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7034701" y="5385121"/>
            <a:ext cx="250832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7033163" y="4013385"/>
            <a:ext cx="1538" cy="1371736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29" idx="3"/>
            <a:endCxn id="128" idx="1"/>
          </p:cNvCxnSpPr>
          <p:nvPr/>
        </p:nvCxnSpPr>
        <p:spPr>
          <a:xfrm>
            <a:off x="8226144" y="4967257"/>
            <a:ext cx="217787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>
          <a:xfrm>
            <a:off x="3945423" y="4765000"/>
            <a:ext cx="0" cy="325246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1425372" y="5402770"/>
            <a:ext cx="2103763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1425372" y="4775506"/>
            <a:ext cx="0" cy="627264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2658860" y="4775506"/>
            <a:ext cx="0" cy="627264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>
            <a:off x="4584894" y="4021112"/>
            <a:ext cx="212426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/>
          <p:nvPr/>
        </p:nvCxnSpPr>
        <p:spPr>
          <a:xfrm>
            <a:off x="4584894" y="4013385"/>
            <a:ext cx="0" cy="1389385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 flipH="1">
            <a:off x="4368439" y="5402782"/>
            <a:ext cx="223718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/>
          <p:nvPr/>
        </p:nvCxnSpPr>
        <p:spPr>
          <a:xfrm flipV="1">
            <a:off x="6455259" y="4765000"/>
            <a:ext cx="0" cy="325246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10678831" y="3861564"/>
            <a:ext cx="143671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10678831" y="4411372"/>
            <a:ext cx="143671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/>
          <p:nvPr/>
        </p:nvCxnSpPr>
        <p:spPr>
          <a:xfrm>
            <a:off x="10514525" y="4961180"/>
            <a:ext cx="307977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10678831" y="5510988"/>
            <a:ext cx="143671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/>
          <p:nvPr/>
        </p:nvCxnSpPr>
        <p:spPr>
          <a:xfrm>
            <a:off x="10678831" y="6060796"/>
            <a:ext cx="143671" cy="0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/>
          <p:nvPr/>
        </p:nvCxnSpPr>
        <p:spPr>
          <a:xfrm>
            <a:off x="10678831" y="3851316"/>
            <a:ext cx="0" cy="2209482"/>
          </a:xfrm>
          <a:prstGeom prst="straightConnector1">
            <a:avLst/>
          </a:prstGeom>
          <a:ln w="12700">
            <a:solidFill>
              <a:schemeClr val="accent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283"/>
          <p:cNvSpPr txBox="1"/>
          <p:nvPr/>
        </p:nvSpPr>
        <p:spPr>
          <a:xfrm>
            <a:off x="3161098" y="3639835"/>
            <a:ext cx="260769" cy="886397"/>
          </a:xfrm>
          <a:prstGeom prst="rect">
            <a:avLst/>
          </a:prstGeom>
          <a:noFill/>
          <a:ln w="25400">
            <a:noFill/>
          </a:ln>
          <a:effectLst>
            <a:outerShdw blurRad="139700" dist="889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1200" b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状态自动识别</a:t>
            </a:r>
          </a:p>
        </p:txBody>
      </p:sp>
      <p:sp>
        <p:nvSpPr>
          <p:cNvPr id="176" name="等腰三角形 175"/>
          <p:cNvSpPr/>
          <p:nvPr/>
        </p:nvSpPr>
        <p:spPr>
          <a:xfrm rot="5400000">
            <a:off x="3416528" y="4032788"/>
            <a:ext cx="82469" cy="8035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7" name="等腰三角形 176"/>
          <p:cNvSpPr/>
          <p:nvPr/>
        </p:nvSpPr>
        <p:spPr>
          <a:xfrm rot="5400000">
            <a:off x="887552" y="4032789"/>
            <a:ext cx="82469" cy="8035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8" name="椭圆 177"/>
          <p:cNvSpPr/>
          <p:nvPr/>
        </p:nvSpPr>
        <p:spPr>
          <a:xfrm>
            <a:off x="934123" y="3695421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9" name="椭圆 178"/>
          <p:cNvSpPr/>
          <p:nvPr/>
        </p:nvSpPr>
        <p:spPr>
          <a:xfrm>
            <a:off x="2162393" y="3695421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3429485" y="3695421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3429485" y="5043915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4703069" y="3695421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5952034" y="3695421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5952034" y="5039420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7203354" y="3695421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7203354" y="5039420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8472968" y="3695421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8472968" y="5039420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9482648" y="3695421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9482648" y="5039420"/>
            <a:ext cx="184311" cy="1843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24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1050" b="1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095875" y="1823061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Oval 5_1"/>
          <p:cNvSpPr/>
          <p:nvPr/>
        </p:nvSpPr>
        <p:spPr>
          <a:xfrm>
            <a:off x="1598829" y="1727809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6" name="Oval 6_1"/>
          <p:cNvSpPr/>
          <p:nvPr/>
        </p:nvSpPr>
        <p:spPr>
          <a:xfrm>
            <a:off x="5048249" y="1775435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7" name="Oval 7_1"/>
          <p:cNvSpPr/>
          <p:nvPr/>
        </p:nvSpPr>
        <p:spPr>
          <a:xfrm>
            <a:off x="8510586" y="1772259"/>
            <a:ext cx="2095502" cy="209550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6869" y="549275"/>
            <a:ext cx="27689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智能驾驶产业现状</a:t>
            </a:r>
            <a:endParaRPr lang="zh-CN" altLang="en-US" sz="2400" b="1" dirty="0"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0700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46455" y="1775435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558212" y="1819885"/>
            <a:ext cx="2000250" cy="2000250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551863" y="1819885"/>
            <a:ext cx="2665958" cy="2000250"/>
            <a:chOff x="8551863" y="1749424"/>
            <a:chExt cx="2665958" cy="2000250"/>
          </a:xfrm>
        </p:grpSpPr>
        <p:pic>
          <p:nvPicPr>
            <p:cNvPr id="20" name="图片 19" descr="图片包含 红色, 运输, 户外, 火车&#10;&#10;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26" t="-4552" r="16374" b="-7875"/>
            <a:stretch>
              <a:fillRect/>
            </a:stretch>
          </p:blipFill>
          <p:spPr>
            <a:xfrm>
              <a:off x="8551863" y="1749424"/>
              <a:ext cx="2000250" cy="2000250"/>
            </a:xfrm>
            <a:prstGeom prst="ellipse">
              <a:avLst/>
            </a:prstGeom>
          </p:spPr>
        </p:pic>
        <p:pic>
          <p:nvPicPr>
            <p:cNvPr id="23" name="Picture 19_1" descr="图片包含 红色, 运输, 户外, 火车&#10;&#10;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81"/>
            <a:stretch>
              <a:fillRect/>
            </a:stretch>
          </p:blipFill>
          <p:spPr>
            <a:xfrm>
              <a:off x="9493249" y="1830388"/>
              <a:ext cx="1724572" cy="1779190"/>
            </a:xfrm>
            <a:prstGeom prst="rect">
              <a:avLst/>
            </a:prstGeom>
          </p:spPr>
        </p:pic>
      </p:grpSp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2014120" y="4005238"/>
            <a:ext cx="123110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地铁车辆</a:t>
            </a:r>
          </a:p>
        </p:txBody>
      </p:sp>
      <p:sp>
        <p:nvSpPr>
          <p:cNvPr id="28" name="TextBox 23"/>
          <p:cNvSpPr txBox="1">
            <a:spLocks noChangeArrowheads="1"/>
          </p:cNvSpPr>
          <p:nvPr/>
        </p:nvSpPr>
        <p:spPr bwMode="auto">
          <a:xfrm>
            <a:off x="5468332" y="4003809"/>
            <a:ext cx="123110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有轨电车</a:t>
            </a:r>
          </a:p>
        </p:txBody>
      </p:sp>
      <p:sp>
        <p:nvSpPr>
          <p:cNvPr id="29" name="TextBox 24"/>
          <p:cNvSpPr txBox="1">
            <a:spLocks noChangeArrowheads="1"/>
          </p:cNvSpPr>
          <p:nvPr/>
        </p:nvSpPr>
        <p:spPr bwMode="auto">
          <a:xfrm>
            <a:off x="8957886" y="4003809"/>
            <a:ext cx="123110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超轨列车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09DD9"/>
                  </a:gs>
                  <a:gs pos="100000">
                    <a:srgbClr val="0BD0D9"/>
                  </a:gs>
                </a:gsLst>
                <a:lin ang="2700000" scaled="1"/>
                <a:tileRect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14010" y="4434846"/>
            <a:ext cx="2031325" cy="787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逐渐发展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以全自动驾驶为目标</a:t>
            </a:r>
          </a:p>
        </p:txBody>
      </p:sp>
      <p:sp>
        <p:nvSpPr>
          <p:cNvPr id="38" name="矩形 37"/>
          <p:cNvSpPr/>
          <p:nvPr/>
        </p:nvSpPr>
        <p:spPr>
          <a:xfrm>
            <a:off x="5593298" y="4434846"/>
            <a:ext cx="1005403" cy="787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人工驾驶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目视行车</a:t>
            </a:r>
          </a:p>
        </p:txBody>
      </p:sp>
      <p:sp>
        <p:nvSpPr>
          <p:cNvPr id="39" name="矩形 38"/>
          <p:cNvSpPr/>
          <p:nvPr/>
        </p:nvSpPr>
        <p:spPr>
          <a:xfrm>
            <a:off x="8649256" y="4434846"/>
            <a:ext cx="1826141" cy="787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公司自主产业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逐步实现自动驾驶</a:t>
            </a:r>
          </a:p>
        </p:txBody>
      </p:sp>
      <p:sp>
        <p:nvSpPr>
          <p:cNvPr id="40" name="矩形 39"/>
          <p:cNvSpPr/>
          <p:nvPr/>
        </p:nvSpPr>
        <p:spPr>
          <a:xfrm>
            <a:off x="1512203" y="5816282"/>
            <a:ext cx="916759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未来地铁车辆实现全自动无人驾驶会成为常态</a:t>
            </a:r>
          </a:p>
        </p:txBody>
      </p:sp>
      <p:pic>
        <p:nvPicPr>
          <p:cNvPr id="43" name="图片 42" descr="图片包含 紫色, 运输, 火车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r="32930" b="1140"/>
          <a:stretch>
            <a:fillRect/>
          </a:stretch>
        </p:blipFill>
        <p:spPr>
          <a:xfrm>
            <a:off x="5095875" y="2033051"/>
            <a:ext cx="2000250" cy="1790261"/>
          </a:xfrm>
          <a:custGeom>
            <a:avLst/>
            <a:gdLst>
              <a:gd name="connsiteX0" fmla="*/ 393455 w 2000250"/>
              <a:gd name="connsiteY0" fmla="*/ 0 h 1790261"/>
              <a:gd name="connsiteX1" fmla="*/ 1606795 w 2000250"/>
              <a:gd name="connsiteY1" fmla="*/ 0 h 1790261"/>
              <a:gd name="connsiteX2" fmla="*/ 1707321 w 2000250"/>
              <a:gd name="connsiteY2" fmla="*/ 82941 h 1790261"/>
              <a:gd name="connsiteX3" fmla="*/ 2000250 w 2000250"/>
              <a:gd name="connsiteY3" fmla="*/ 790136 h 1790261"/>
              <a:gd name="connsiteX4" fmla="*/ 1000125 w 2000250"/>
              <a:gd name="connsiteY4" fmla="*/ 1790261 h 1790261"/>
              <a:gd name="connsiteX5" fmla="*/ 0 w 2000250"/>
              <a:gd name="connsiteY5" fmla="*/ 790136 h 1790261"/>
              <a:gd name="connsiteX6" fmla="*/ 292930 w 2000250"/>
              <a:gd name="connsiteY6" fmla="*/ 82941 h 179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0250" h="1790261">
                <a:moveTo>
                  <a:pt x="393455" y="0"/>
                </a:moveTo>
                <a:lnTo>
                  <a:pt x="1606795" y="0"/>
                </a:lnTo>
                <a:lnTo>
                  <a:pt x="1707321" y="82941"/>
                </a:lnTo>
                <a:cubicBezTo>
                  <a:pt x="1888308" y="263928"/>
                  <a:pt x="2000250" y="513959"/>
                  <a:pt x="2000250" y="790136"/>
                </a:cubicBezTo>
                <a:cubicBezTo>
                  <a:pt x="2000250" y="1342490"/>
                  <a:pt x="1552479" y="1790261"/>
                  <a:pt x="1000125" y="1790261"/>
                </a:cubicBezTo>
                <a:cubicBezTo>
                  <a:pt x="447771" y="1790261"/>
                  <a:pt x="0" y="1342490"/>
                  <a:pt x="0" y="790136"/>
                </a:cubicBezTo>
                <a:cubicBezTo>
                  <a:pt x="0" y="513959"/>
                  <a:pt x="111943" y="263928"/>
                  <a:pt x="292930" y="82941"/>
                </a:cubicBezTo>
                <a:close/>
              </a:path>
            </a:pathLst>
          </a:custGeom>
        </p:spPr>
      </p:pic>
      <p:pic>
        <p:nvPicPr>
          <p:cNvPr id="42" name="Picture 9_1" descr="图片包含 紫色, 运输, 火车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6"/>
          <a:stretch>
            <a:fillRect/>
          </a:stretch>
        </p:blipFill>
        <p:spPr>
          <a:xfrm>
            <a:off x="3932856" y="2033050"/>
            <a:ext cx="2340944" cy="1810898"/>
          </a:xfrm>
          <a:prstGeom prst="rect">
            <a:avLst/>
          </a:prstGeom>
        </p:spPr>
      </p:pic>
      <p:pic>
        <p:nvPicPr>
          <p:cNvPr id="46" name="图片 45" descr="图片包含 火车, 运输, 天空, 户外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0" r="17486"/>
          <a:stretch>
            <a:fillRect/>
          </a:stretch>
        </p:blipFill>
        <p:spPr>
          <a:xfrm>
            <a:off x="1646455" y="1881852"/>
            <a:ext cx="2000250" cy="1876316"/>
          </a:xfrm>
          <a:custGeom>
            <a:avLst/>
            <a:gdLst>
              <a:gd name="connsiteX0" fmla="*/ 553076 w 2000250"/>
              <a:gd name="connsiteY0" fmla="*/ 0 h 1876316"/>
              <a:gd name="connsiteX1" fmla="*/ 1447174 w 2000250"/>
              <a:gd name="connsiteY1" fmla="*/ 0 h 1876316"/>
              <a:gd name="connsiteX2" fmla="*/ 1476844 w 2000250"/>
              <a:gd name="connsiteY2" fmla="*/ 14293 h 1876316"/>
              <a:gd name="connsiteX3" fmla="*/ 2000250 w 2000250"/>
              <a:gd name="connsiteY3" fmla="*/ 893708 h 1876316"/>
              <a:gd name="connsiteX4" fmla="*/ 1201685 w 2000250"/>
              <a:gd name="connsiteY4" fmla="*/ 1873514 h 1876316"/>
              <a:gd name="connsiteX5" fmla="*/ 1183326 w 2000250"/>
              <a:gd name="connsiteY5" fmla="*/ 1876316 h 1876316"/>
              <a:gd name="connsiteX6" fmla="*/ 816924 w 2000250"/>
              <a:gd name="connsiteY6" fmla="*/ 1876316 h 1876316"/>
              <a:gd name="connsiteX7" fmla="*/ 798565 w 2000250"/>
              <a:gd name="connsiteY7" fmla="*/ 1873514 h 1876316"/>
              <a:gd name="connsiteX8" fmla="*/ 0 w 2000250"/>
              <a:gd name="connsiteY8" fmla="*/ 893708 h 1876316"/>
              <a:gd name="connsiteX9" fmla="*/ 523406 w 2000250"/>
              <a:gd name="connsiteY9" fmla="*/ 14293 h 187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250" h="1876316">
                <a:moveTo>
                  <a:pt x="553076" y="0"/>
                </a:moveTo>
                <a:lnTo>
                  <a:pt x="1447174" y="0"/>
                </a:lnTo>
                <a:lnTo>
                  <a:pt x="1476844" y="14293"/>
                </a:lnTo>
                <a:cubicBezTo>
                  <a:pt x="1788608" y="183653"/>
                  <a:pt x="2000250" y="513965"/>
                  <a:pt x="2000250" y="893708"/>
                </a:cubicBezTo>
                <a:cubicBezTo>
                  <a:pt x="2000250" y="1377018"/>
                  <a:pt x="1657425" y="1780256"/>
                  <a:pt x="1201685" y="1873514"/>
                </a:cubicBezTo>
                <a:lnTo>
                  <a:pt x="1183326" y="1876316"/>
                </a:lnTo>
                <a:lnTo>
                  <a:pt x="816924" y="1876316"/>
                </a:lnTo>
                <a:lnTo>
                  <a:pt x="798565" y="1873514"/>
                </a:lnTo>
                <a:cubicBezTo>
                  <a:pt x="342825" y="1780256"/>
                  <a:pt x="0" y="1377018"/>
                  <a:pt x="0" y="893708"/>
                </a:cubicBezTo>
                <a:cubicBezTo>
                  <a:pt x="0" y="513965"/>
                  <a:pt x="211642" y="183653"/>
                  <a:pt x="523406" y="14293"/>
                </a:cubicBezTo>
                <a:close/>
              </a:path>
            </a:pathLst>
          </a:custGeom>
        </p:spPr>
      </p:pic>
      <p:pic>
        <p:nvPicPr>
          <p:cNvPr id="45" name="Picture 11_1" descr="图片包含 火车, 运输, 天空, 户外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66"/>
          <a:stretch>
            <a:fillRect/>
          </a:stretch>
        </p:blipFill>
        <p:spPr>
          <a:xfrm>
            <a:off x="716870" y="1883623"/>
            <a:ext cx="2000250" cy="18763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741636" y="5844267"/>
            <a:ext cx="1851541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-1030514" y="4231913"/>
            <a:ext cx="5808811" cy="1953515"/>
            <a:chOff x="509588" y="4418929"/>
            <a:chExt cx="4452937" cy="1303405"/>
          </a:xfrm>
        </p:grpSpPr>
        <p:grpSp>
          <p:nvGrpSpPr>
            <p:cNvPr id="17" name="组合 16"/>
            <p:cNvGrpSpPr/>
            <p:nvPr/>
          </p:nvGrpSpPr>
          <p:grpSpPr>
            <a:xfrm>
              <a:off x="509588" y="4418929"/>
              <a:ext cx="4452937" cy="1303405"/>
              <a:chOff x="1795463" y="4295775"/>
              <a:chExt cx="5524500" cy="1617059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795463" y="4295775"/>
                <a:ext cx="5524500" cy="1617059"/>
                <a:chOff x="1795463" y="4295775"/>
                <a:chExt cx="5524500" cy="1617059"/>
              </a:xfrm>
            </p:grpSpPr>
            <p:sp>
              <p:nvSpPr>
                <p:cNvPr id="12" name="任意多边形: 形状 11"/>
                <p:cNvSpPr/>
                <p:nvPr/>
              </p:nvSpPr>
              <p:spPr>
                <a:xfrm>
                  <a:off x="1795463" y="5017484"/>
                  <a:ext cx="5524500" cy="895350"/>
                </a:xfrm>
                <a:custGeom>
                  <a:avLst/>
                  <a:gdLst>
                    <a:gd name="connsiteX0" fmla="*/ 5532311 w 5524500"/>
                    <a:gd name="connsiteY0" fmla="*/ 453771 h 895350"/>
                    <a:gd name="connsiteX1" fmla="*/ 5213699 w 5524500"/>
                    <a:gd name="connsiteY1" fmla="*/ 0 h 895350"/>
                    <a:gd name="connsiteX2" fmla="*/ 5213604 w 5524500"/>
                    <a:gd name="connsiteY2" fmla="*/ 0 h 895350"/>
                    <a:gd name="connsiteX3" fmla="*/ 4797266 w 5524500"/>
                    <a:gd name="connsiteY3" fmla="*/ 453771 h 895350"/>
                    <a:gd name="connsiteX4" fmla="*/ 4667 w 5524500"/>
                    <a:gd name="connsiteY4" fmla="*/ 505301 h 895350"/>
                    <a:gd name="connsiteX5" fmla="*/ 0 w 5524500"/>
                    <a:gd name="connsiteY5" fmla="*/ 899732 h 895350"/>
                    <a:gd name="connsiteX6" fmla="*/ 4497896 w 5524500"/>
                    <a:gd name="connsiteY6" fmla="*/ 899732 h 895350"/>
                    <a:gd name="connsiteX7" fmla="*/ 5532311 w 5524500"/>
                    <a:gd name="connsiteY7" fmla="*/ 453771 h 89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24500" h="895350">
                      <a:moveTo>
                        <a:pt x="5532311" y="453771"/>
                      </a:moveTo>
                      <a:cubicBezTo>
                        <a:pt x="5532311" y="266319"/>
                        <a:pt x="5370386" y="108204"/>
                        <a:pt x="5213699" y="0"/>
                      </a:cubicBezTo>
                      <a:cubicBezTo>
                        <a:pt x="5213699" y="0"/>
                        <a:pt x="5213604" y="0"/>
                        <a:pt x="5213604" y="0"/>
                      </a:cubicBezTo>
                      <a:cubicBezTo>
                        <a:pt x="5074063" y="69818"/>
                        <a:pt x="4895946" y="299942"/>
                        <a:pt x="4797266" y="453771"/>
                      </a:cubicBezTo>
                      <a:cubicBezTo>
                        <a:pt x="4628103" y="464153"/>
                        <a:pt x="618744" y="499872"/>
                        <a:pt x="4667" y="505301"/>
                      </a:cubicBezTo>
                      <a:lnTo>
                        <a:pt x="0" y="899732"/>
                      </a:lnTo>
                      <a:cubicBezTo>
                        <a:pt x="0" y="899732"/>
                        <a:pt x="4413218" y="899732"/>
                        <a:pt x="4497896" y="899732"/>
                      </a:cubicBezTo>
                      <a:cubicBezTo>
                        <a:pt x="4582668" y="899636"/>
                        <a:pt x="5532311" y="911257"/>
                        <a:pt x="5532311" y="453771"/>
                      </a:cubicBezTo>
                      <a:close/>
                    </a:path>
                  </a:pathLst>
                </a:custGeom>
                <a:gradFill>
                  <a:gsLst>
                    <a:gs pos="1000">
                      <a:schemeClr val="accent1">
                        <a:alpha val="0"/>
                      </a:schemeClr>
                    </a:gs>
                    <a:gs pos="82000">
                      <a:schemeClr val="accent2">
                        <a:alpha val="50000"/>
                      </a:schemeClr>
                    </a:gs>
                  </a:gsLst>
                  <a:lin ang="0" scaled="1"/>
                </a:gradFill>
                <a:ln w="9525" cap="flat">
                  <a:gradFill flip="none" rotWithShape="1">
                    <a:gsLst>
                      <a:gs pos="1000">
                        <a:schemeClr val="accent1">
                          <a:alpha val="0"/>
                        </a:schemeClr>
                      </a:gs>
                      <a:gs pos="82000">
                        <a:schemeClr val="accent2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1800130" y="4702206"/>
                  <a:ext cx="5200650" cy="819150"/>
                </a:xfrm>
                <a:custGeom>
                  <a:avLst/>
                  <a:gdLst>
                    <a:gd name="connsiteX0" fmla="*/ 4937760 w 5200650"/>
                    <a:gd name="connsiteY0" fmla="*/ 165068 h 819150"/>
                    <a:gd name="connsiteX1" fmla="*/ 4732401 w 5200650"/>
                    <a:gd name="connsiteY1" fmla="*/ 279368 h 819150"/>
                    <a:gd name="connsiteX2" fmla="*/ 4011168 w 5200650"/>
                    <a:gd name="connsiteY2" fmla="*/ 0 h 819150"/>
                    <a:gd name="connsiteX3" fmla="*/ 9620 w 5200650"/>
                    <a:gd name="connsiteY3" fmla="*/ 0 h 819150"/>
                    <a:gd name="connsiteX4" fmla="*/ 0 w 5200650"/>
                    <a:gd name="connsiteY4" fmla="*/ 820579 h 819150"/>
                    <a:gd name="connsiteX5" fmla="*/ 4792599 w 5200650"/>
                    <a:gd name="connsiteY5" fmla="*/ 769049 h 819150"/>
                    <a:gd name="connsiteX6" fmla="*/ 5208937 w 5200650"/>
                    <a:gd name="connsiteY6" fmla="*/ 315278 h 819150"/>
                    <a:gd name="connsiteX7" fmla="*/ 5209032 w 5200650"/>
                    <a:gd name="connsiteY7" fmla="*/ 315278 h 819150"/>
                    <a:gd name="connsiteX8" fmla="*/ 4937760 w 5200650"/>
                    <a:gd name="connsiteY8" fmla="*/ 165068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00650" h="819150">
                      <a:moveTo>
                        <a:pt x="4937760" y="165068"/>
                      </a:moveTo>
                      <a:cubicBezTo>
                        <a:pt x="4895469" y="285750"/>
                        <a:pt x="4825556" y="279368"/>
                        <a:pt x="4732401" y="279368"/>
                      </a:cubicBezTo>
                      <a:cubicBezTo>
                        <a:pt x="4499610" y="279368"/>
                        <a:pt x="4157377" y="117062"/>
                        <a:pt x="4011168" y="0"/>
                      </a:cubicBezTo>
                      <a:cubicBezTo>
                        <a:pt x="3919252" y="0"/>
                        <a:pt x="608648" y="0"/>
                        <a:pt x="9620" y="0"/>
                      </a:cubicBezTo>
                      <a:lnTo>
                        <a:pt x="0" y="820579"/>
                      </a:lnTo>
                      <a:cubicBezTo>
                        <a:pt x="614077" y="815150"/>
                        <a:pt x="4623435" y="779526"/>
                        <a:pt x="4792599" y="769049"/>
                      </a:cubicBezTo>
                      <a:cubicBezTo>
                        <a:pt x="4891183" y="615220"/>
                        <a:pt x="5069396" y="385096"/>
                        <a:pt x="5208937" y="315278"/>
                      </a:cubicBezTo>
                      <a:cubicBezTo>
                        <a:pt x="5208937" y="315278"/>
                        <a:pt x="5209032" y="315278"/>
                        <a:pt x="5209032" y="315278"/>
                      </a:cubicBezTo>
                      <a:cubicBezTo>
                        <a:pt x="5093208" y="235268"/>
                        <a:pt x="4980337" y="182499"/>
                        <a:pt x="4937760" y="165068"/>
                      </a:cubicBezTo>
                      <a:close/>
                    </a:path>
                  </a:pathLst>
                </a:custGeom>
                <a:noFill/>
                <a:ln w="9525" cap="flat">
                  <a:gradFill flip="none" rotWithShape="1">
                    <a:gsLst>
                      <a:gs pos="1000">
                        <a:schemeClr val="accent1">
                          <a:alpha val="0"/>
                        </a:schemeClr>
                      </a:gs>
                      <a:gs pos="82000">
                        <a:schemeClr val="accent2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1809750" y="4295775"/>
                  <a:ext cx="4924425" cy="685800"/>
                </a:xfrm>
                <a:custGeom>
                  <a:avLst/>
                  <a:gdLst>
                    <a:gd name="connsiteX0" fmla="*/ 4204240 w 4924425"/>
                    <a:gd name="connsiteY0" fmla="*/ 0 h 685800"/>
                    <a:gd name="connsiteX1" fmla="*/ 4763 w 4924425"/>
                    <a:gd name="connsiteY1" fmla="*/ 0 h 685800"/>
                    <a:gd name="connsiteX2" fmla="*/ 0 w 4924425"/>
                    <a:gd name="connsiteY2" fmla="*/ 406432 h 685800"/>
                    <a:gd name="connsiteX3" fmla="*/ 4001548 w 4924425"/>
                    <a:gd name="connsiteY3" fmla="*/ 406432 h 685800"/>
                    <a:gd name="connsiteX4" fmla="*/ 4722781 w 4924425"/>
                    <a:gd name="connsiteY4" fmla="*/ 685800 h 685800"/>
                    <a:gd name="connsiteX5" fmla="*/ 4928140 w 4924425"/>
                    <a:gd name="connsiteY5" fmla="*/ 571500 h 685800"/>
                    <a:gd name="connsiteX6" fmla="*/ 4204240 w 4924425"/>
                    <a:gd name="connsiteY6" fmla="*/ 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24425" h="685800">
                      <a:moveTo>
                        <a:pt x="4204240" y="0"/>
                      </a:moveTo>
                      <a:cubicBezTo>
                        <a:pt x="4140708" y="0"/>
                        <a:pt x="4763" y="0"/>
                        <a:pt x="4763" y="0"/>
                      </a:cubicBezTo>
                      <a:lnTo>
                        <a:pt x="0" y="406432"/>
                      </a:lnTo>
                      <a:cubicBezTo>
                        <a:pt x="599123" y="406432"/>
                        <a:pt x="3909632" y="406432"/>
                        <a:pt x="4001548" y="406432"/>
                      </a:cubicBezTo>
                      <a:cubicBezTo>
                        <a:pt x="4147757" y="523589"/>
                        <a:pt x="4489990" y="685800"/>
                        <a:pt x="4722781" y="685800"/>
                      </a:cubicBezTo>
                      <a:cubicBezTo>
                        <a:pt x="4815935" y="685800"/>
                        <a:pt x="4885754" y="692182"/>
                        <a:pt x="4928140" y="571500"/>
                      </a:cubicBezTo>
                      <a:cubicBezTo>
                        <a:pt x="4898518" y="500920"/>
                        <a:pt x="4314349" y="0"/>
                        <a:pt x="4204240" y="0"/>
                      </a:cubicBezTo>
                      <a:close/>
                    </a:path>
                  </a:pathLst>
                </a:custGeom>
                <a:gradFill>
                  <a:gsLst>
                    <a:gs pos="1000">
                      <a:schemeClr val="accent1">
                        <a:alpha val="0"/>
                      </a:schemeClr>
                    </a:gs>
                    <a:gs pos="82000">
                      <a:schemeClr val="accent1">
                        <a:alpha val="50000"/>
                      </a:schemeClr>
                    </a:gs>
                  </a:gsLst>
                  <a:lin ang="0" scaled="1"/>
                </a:gradFill>
                <a:ln w="9525" cap="flat">
                  <a:gradFill flip="none" rotWithShape="1">
                    <a:gsLst>
                      <a:gs pos="1000">
                        <a:schemeClr val="accent1">
                          <a:alpha val="0"/>
                        </a:schemeClr>
                      </a:gs>
                      <a:gs pos="82000">
                        <a:schemeClr val="accent2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15" name="任意多边形: 形状 14"/>
              <p:cNvSpPr/>
              <p:nvPr/>
            </p:nvSpPr>
            <p:spPr>
              <a:xfrm>
                <a:off x="5816456" y="4448175"/>
                <a:ext cx="619125" cy="381000"/>
              </a:xfrm>
              <a:custGeom>
                <a:avLst/>
                <a:gdLst>
                  <a:gd name="connsiteX0" fmla="*/ 18224 w 619125"/>
                  <a:gd name="connsiteY0" fmla="*/ 167281 h 381000"/>
                  <a:gd name="connsiteX1" fmla="*/ 63182 w 619125"/>
                  <a:gd name="connsiteY1" fmla="*/ 5356 h 381000"/>
                  <a:gd name="connsiteX2" fmla="*/ 290734 w 619125"/>
                  <a:gd name="connsiteY2" fmla="*/ 60410 h 381000"/>
                  <a:gd name="connsiteX3" fmla="*/ 618775 w 619125"/>
                  <a:gd name="connsiteY3" fmla="*/ 378926 h 381000"/>
                  <a:gd name="connsiteX4" fmla="*/ 18224 w 619125"/>
                  <a:gd name="connsiteY4" fmla="*/ 167281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381000">
                    <a:moveTo>
                      <a:pt x="18224" y="167281"/>
                    </a:moveTo>
                    <a:cubicBezTo>
                      <a:pt x="-22448" y="112798"/>
                      <a:pt x="10413" y="21548"/>
                      <a:pt x="63182" y="5356"/>
                    </a:cubicBezTo>
                    <a:cubicBezTo>
                      <a:pt x="98900" y="-5598"/>
                      <a:pt x="176434" y="-5217"/>
                      <a:pt x="290734" y="60410"/>
                    </a:cubicBezTo>
                    <a:cubicBezTo>
                      <a:pt x="405034" y="126038"/>
                      <a:pt x="632205" y="329873"/>
                      <a:pt x="618775" y="378926"/>
                    </a:cubicBezTo>
                    <a:cubicBezTo>
                      <a:pt x="606868" y="422646"/>
                      <a:pt x="67753" y="231098"/>
                      <a:pt x="18224" y="167281"/>
                    </a:cubicBezTo>
                    <a:close/>
                  </a:path>
                </a:pathLst>
              </a:custGeom>
              <a:solidFill>
                <a:schemeClr val="tx1">
                  <a:alpha val="21000"/>
                </a:schemeClr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1" name="任意多边形: 形状 20"/>
            <p:cNvSpPr/>
            <p:nvPr/>
          </p:nvSpPr>
          <p:spPr>
            <a:xfrm>
              <a:off x="1526240" y="4891435"/>
              <a:ext cx="1113773" cy="218432"/>
            </a:xfrm>
            <a:custGeom>
              <a:avLst/>
              <a:gdLst>
                <a:gd name="connsiteX0" fmla="*/ 837268 w 1113773"/>
                <a:gd name="connsiteY0" fmla="*/ 0 h 218432"/>
                <a:gd name="connsiteX1" fmla="*/ 1113773 w 1113773"/>
                <a:gd name="connsiteY1" fmla="*/ 0 h 218432"/>
                <a:gd name="connsiteX2" fmla="*/ 1113773 w 1113773"/>
                <a:gd name="connsiteY2" fmla="*/ 218432 h 218432"/>
                <a:gd name="connsiteX3" fmla="*/ 837268 w 1113773"/>
                <a:gd name="connsiteY3" fmla="*/ 218432 h 218432"/>
                <a:gd name="connsiteX4" fmla="*/ 418634 w 1113773"/>
                <a:gd name="connsiteY4" fmla="*/ 0 h 218432"/>
                <a:gd name="connsiteX5" fmla="*/ 695139 w 1113773"/>
                <a:gd name="connsiteY5" fmla="*/ 0 h 218432"/>
                <a:gd name="connsiteX6" fmla="*/ 695139 w 1113773"/>
                <a:gd name="connsiteY6" fmla="*/ 218432 h 218432"/>
                <a:gd name="connsiteX7" fmla="*/ 418634 w 1113773"/>
                <a:gd name="connsiteY7" fmla="*/ 218432 h 218432"/>
                <a:gd name="connsiteX8" fmla="*/ 0 w 1113773"/>
                <a:gd name="connsiteY8" fmla="*/ 0 h 218432"/>
                <a:gd name="connsiteX9" fmla="*/ 276505 w 1113773"/>
                <a:gd name="connsiteY9" fmla="*/ 0 h 218432"/>
                <a:gd name="connsiteX10" fmla="*/ 276505 w 1113773"/>
                <a:gd name="connsiteY10" fmla="*/ 218432 h 218432"/>
                <a:gd name="connsiteX11" fmla="*/ 0 w 1113773"/>
                <a:gd name="connsiteY11" fmla="*/ 218432 h 2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3773" h="218432">
                  <a:moveTo>
                    <a:pt x="837268" y="0"/>
                  </a:moveTo>
                  <a:lnTo>
                    <a:pt x="1113773" y="0"/>
                  </a:lnTo>
                  <a:lnTo>
                    <a:pt x="1113773" y="218432"/>
                  </a:lnTo>
                  <a:lnTo>
                    <a:pt x="837268" y="218432"/>
                  </a:lnTo>
                  <a:close/>
                  <a:moveTo>
                    <a:pt x="418634" y="0"/>
                  </a:moveTo>
                  <a:lnTo>
                    <a:pt x="695139" y="0"/>
                  </a:lnTo>
                  <a:lnTo>
                    <a:pt x="695139" y="218432"/>
                  </a:lnTo>
                  <a:lnTo>
                    <a:pt x="418634" y="218432"/>
                  </a:lnTo>
                  <a:close/>
                  <a:moveTo>
                    <a:pt x="0" y="0"/>
                  </a:moveTo>
                  <a:lnTo>
                    <a:pt x="276505" y="0"/>
                  </a:lnTo>
                  <a:lnTo>
                    <a:pt x="276505" y="218432"/>
                  </a:lnTo>
                  <a:lnTo>
                    <a:pt x="0" y="218432"/>
                  </a:lnTo>
                  <a:close/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20117" y="549275"/>
            <a:ext cx="27689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智能驾驶关键技术</a:t>
            </a:r>
            <a:endParaRPr lang="zh-CN" altLang="en-US" sz="2400" b="1" dirty="0"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3948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-476660" y="6308725"/>
            <a:ext cx="13145319" cy="0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5760454" y="4231913"/>
            <a:ext cx="5808811" cy="1953515"/>
            <a:chOff x="509588" y="4418929"/>
            <a:chExt cx="4452937" cy="1303405"/>
          </a:xfrm>
        </p:grpSpPr>
        <p:grpSp>
          <p:nvGrpSpPr>
            <p:cNvPr id="41" name="组合 40"/>
            <p:cNvGrpSpPr/>
            <p:nvPr/>
          </p:nvGrpSpPr>
          <p:grpSpPr>
            <a:xfrm>
              <a:off x="509588" y="4418929"/>
              <a:ext cx="4452937" cy="1303405"/>
              <a:chOff x="1795463" y="4295775"/>
              <a:chExt cx="5524500" cy="1617059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1795463" y="4295775"/>
                <a:ext cx="5524500" cy="1617059"/>
                <a:chOff x="1795463" y="4295775"/>
                <a:chExt cx="5524500" cy="1617059"/>
              </a:xfrm>
            </p:grpSpPr>
            <p:sp>
              <p:nvSpPr>
                <p:cNvPr id="45" name="任意多边形: 形状 44"/>
                <p:cNvSpPr/>
                <p:nvPr/>
              </p:nvSpPr>
              <p:spPr>
                <a:xfrm>
                  <a:off x="1795463" y="5017484"/>
                  <a:ext cx="5524500" cy="895350"/>
                </a:xfrm>
                <a:custGeom>
                  <a:avLst/>
                  <a:gdLst>
                    <a:gd name="connsiteX0" fmla="*/ 5532311 w 5524500"/>
                    <a:gd name="connsiteY0" fmla="*/ 453771 h 895350"/>
                    <a:gd name="connsiteX1" fmla="*/ 5213699 w 5524500"/>
                    <a:gd name="connsiteY1" fmla="*/ 0 h 895350"/>
                    <a:gd name="connsiteX2" fmla="*/ 5213604 w 5524500"/>
                    <a:gd name="connsiteY2" fmla="*/ 0 h 895350"/>
                    <a:gd name="connsiteX3" fmla="*/ 4797266 w 5524500"/>
                    <a:gd name="connsiteY3" fmla="*/ 453771 h 895350"/>
                    <a:gd name="connsiteX4" fmla="*/ 4667 w 5524500"/>
                    <a:gd name="connsiteY4" fmla="*/ 505301 h 895350"/>
                    <a:gd name="connsiteX5" fmla="*/ 0 w 5524500"/>
                    <a:gd name="connsiteY5" fmla="*/ 899732 h 895350"/>
                    <a:gd name="connsiteX6" fmla="*/ 4497896 w 5524500"/>
                    <a:gd name="connsiteY6" fmla="*/ 899732 h 895350"/>
                    <a:gd name="connsiteX7" fmla="*/ 5532311 w 5524500"/>
                    <a:gd name="connsiteY7" fmla="*/ 453771 h 89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24500" h="895350">
                      <a:moveTo>
                        <a:pt x="5532311" y="453771"/>
                      </a:moveTo>
                      <a:cubicBezTo>
                        <a:pt x="5532311" y="266319"/>
                        <a:pt x="5370386" y="108204"/>
                        <a:pt x="5213699" y="0"/>
                      </a:cubicBezTo>
                      <a:cubicBezTo>
                        <a:pt x="5213699" y="0"/>
                        <a:pt x="5213604" y="0"/>
                        <a:pt x="5213604" y="0"/>
                      </a:cubicBezTo>
                      <a:cubicBezTo>
                        <a:pt x="5074063" y="69818"/>
                        <a:pt x="4895946" y="299942"/>
                        <a:pt x="4797266" y="453771"/>
                      </a:cubicBezTo>
                      <a:cubicBezTo>
                        <a:pt x="4628103" y="464153"/>
                        <a:pt x="618744" y="499872"/>
                        <a:pt x="4667" y="505301"/>
                      </a:cubicBezTo>
                      <a:lnTo>
                        <a:pt x="0" y="899732"/>
                      </a:lnTo>
                      <a:cubicBezTo>
                        <a:pt x="0" y="899732"/>
                        <a:pt x="4413218" y="899732"/>
                        <a:pt x="4497896" y="899732"/>
                      </a:cubicBezTo>
                      <a:cubicBezTo>
                        <a:pt x="4582668" y="899636"/>
                        <a:pt x="5532311" y="911257"/>
                        <a:pt x="5532311" y="453771"/>
                      </a:cubicBezTo>
                      <a:close/>
                    </a:path>
                  </a:pathLst>
                </a:custGeom>
                <a:gradFill>
                  <a:gsLst>
                    <a:gs pos="1000">
                      <a:schemeClr val="accent1">
                        <a:alpha val="0"/>
                      </a:schemeClr>
                    </a:gs>
                    <a:gs pos="82000">
                      <a:schemeClr val="accent2">
                        <a:alpha val="50000"/>
                      </a:schemeClr>
                    </a:gs>
                  </a:gsLst>
                  <a:lin ang="0" scaled="1"/>
                </a:gradFill>
                <a:ln w="9525" cap="flat">
                  <a:gradFill flip="none" rotWithShape="1">
                    <a:gsLst>
                      <a:gs pos="1000">
                        <a:schemeClr val="accent1">
                          <a:alpha val="0"/>
                        </a:schemeClr>
                      </a:gs>
                      <a:gs pos="82000">
                        <a:schemeClr val="accent2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1800130" y="4702206"/>
                  <a:ext cx="5200650" cy="819150"/>
                </a:xfrm>
                <a:custGeom>
                  <a:avLst/>
                  <a:gdLst>
                    <a:gd name="connsiteX0" fmla="*/ 4937760 w 5200650"/>
                    <a:gd name="connsiteY0" fmla="*/ 165068 h 819150"/>
                    <a:gd name="connsiteX1" fmla="*/ 4732401 w 5200650"/>
                    <a:gd name="connsiteY1" fmla="*/ 279368 h 819150"/>
                    <a:gd name="connsiteX2" fmla="*/ 4011168 w 5200650"/>
                    <a:gd name="connsiteY2" fmla="*/ 0 h 819150"/>
                    <a:gd name="connsiteX3" fmla="*/ 9620 w 5200650"/>
                    <a:gd name="connsiteY3" fmla="*/ 0 h 819150"/>
                    <a:gd name="connsiteX4" fmla="*/ 0 w 5200650"/>
                    <a:gd name="connsiteY4" fmla="*/ 820579 h 819150"/>
                    <a:gd name="connsiteX5" fmla="*/ 4792599 w 5200650"/>
                    <a:gd name="connsiteY5" fmla="*/ 769049 h 819150"/>
                    <a:gd name="connsiteX6" fmla="*/ 5208937 w 5200650"/>
                    <a:gd name="connsiteY6" fmla="*/ 315278 h 819150"/>
                    <a:gd name="connsiteX7" fmla="*/ 5209032 w 5200650"/>
                    <a:gd name="connsiteY7" fmla="*/ 315278 h 819150"/>
                    <a:gd name="connsiteX8" fmla="*/ 4937760 w 5200650"/>
                    <a:gd name="connsiteY8" fmla="*/ 165068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00650" h="819150">
                      <a:moveTo>
                        <a:pt x="4937760" y="165068"/>
                      </a:moveTo>
                      <a:cubicBezTo>
                        <a:pt x="4895469" y="285750"/>
                        <a:pt x="4825556" y="279368"/>
                        <a:pt x="4732401" y="279368"/>
                      </a:cubicBezTo>
                      <a:cubicBezTo>
                        <a:pt x="4499610" y="279368"/>
                        <a:pt x="4157377" y="117062"/>
                        <a:pt x="4011168" y="0"/>
                      </a:cubicBezTo>
                      <a:cubicBezTo>
                        <a:pt x="3919252" y="0"/>
                        <a:pt x="608648" y="0"/>
                        <a:pt x="9620" y="0"/>
                      </a:cubicBezTo>
                      <a:lnTo>
                        <a:pt x="0" y="820579"/>
                      </a:lnTo>
                      <a:cubicBezTo>
                        <a:pt x="614077" y="815150"/>
                        <a:pt x="4623435" y="779526"/>
                        <a:pt x="4792599" y="769049"/>
                      </a:cubicBezTo>
                      <a:cubicBezTo>
                        <a:pt x="4891183" y="615220"/>
                        <a:pt x="5069396" y="385096"/>
                        <a:pt x="5208937" y="315278"/>
                      </a:cubicBezTo>
                      <a:cubicBezTo>
                        <a:pt x="5208937" y="315278"/>
                        <a:pt x="5209032" y="315278"/>
                        <a:pt x="5209032" y="315278"/>
                      </a:cubicBezTo>
                      <a:cubicBezTo>
                        <a:pt x="5093208" y="235268"/>
                        <a:pt x="4980337" y="182499"/>
                        <a:pt x="4937760" y="165068"/>
                      </a:cubicBezTo>
                      <a:close/>
                    </a:path>
                  </a:pathLst>
                </a:custGeom>
                <a:noFill/>
                <a:ln w="9525" cap="flat">
                  <a:gradFill flip="none" rotWithShape="1">
                    <a:gsLst>
                      <a:gs pos="1000">
                        <a:schemeClr val="accent1">
                          <a:alpha val="0"/>
                        </a:schemeClr>
                      </a:gs>
                      <a:gs pos="82000">
                        <a:schemeClr val="accent2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1809750" y="4295775"/>
                  <a:ext cx="4924425" cy="685800"/>
                </a:xfrm>
                <a:custGeom>
                  <a:avLst/>
                  <a:gdLst>
                    <a:gd name="connsiteX0" fmla="*/ 4204240 w 4924425"/>
                    <a:gd name="connsiteY0" fmla="*/ 0 h 685800"/>
                    <a:gd name="connsiteX1" fmla="*/ 4763 w 4924425"/>
                    <a:gd name="connsiteY1" fmla="*/ 0 h 685800"/>
                    <a:gd name="connsiteX2" fmla="*/ 0 w 4924425"/>
                    <a:gd name="connsiteY2" fmla="*/ 406432 h 685800"/>
                    <a:gd name="connsiteX3" fmla="*/ 4001548 w 4924425"/>
                    <a:gd name="connsiteY3" fmla="*/ 406432 h 685800"/>
                    <a:gd name="connsiteX4" fmla="*/ 4722781 w 4924425"/>
                    <a:gd name="connsiteY4" fmla="*/ 685800 h 685800"/>
                    <a:gd name="connsiteX5" fmla="*/ 4928140 w 4924425"/>
                    <a:gd name="connsiteY5" fmla="*/ 571500 h 685800"/>
                    <a:gd name="connsiteX6" fmla="*/ 4204240 w 4924425"/>
                    <a:gd name="connsiteY6" fmla="*/ 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24425" h="685800">
                      <a:moveTo>
                        <a:pt x="4204240" y="0"/>
                      </a:moveTo>
                      <a:cubicBezTo>
                        <a:pt x="4140708" y="0"/>
                        <a:pt x="4763" y="0"/>
                        <a:pt x="4763" y="0"/>
                      </a:cubicBezTo>
                      <a:lnTo>
                        <a:pt x="0" y="406432"/>
                      </a:lnTo>
                      <a:cubicBezTo>
                        <a:pt x="599123" y="406432"/>
                        <a:pt x="3909632" y="406432"/>
                        <a:pt x="4001548" y="406432"/>
                      </a:cubicBezTo>
                      <a:cubicBezTo>
                        <a:pt x="4147757" y="523589"/>
                        <a:pt x="4489990" y="685800"/>
                        <a:pt x="4722781" y="685800"/>
                      </a:cubicBezTo>
                      <a:cubicBezTo>
                        <a:pt x="4815935" y="685800"/>
                        <a:pt x="4885754" y="692182"/>
                        <a:pt x="4928140" y="571500"/>
                      </a:cubicBezTo>
                      <a:cubicBezTo>
                        <a:pt x="4898518" y="500920"/>
                        <a:pt x="4314349" y="0"/>
                        <a:pt x="4204240" y="0"/>
                      </a:cubicBezTo>
                      <a:close/>
                    </a:path>
                  </a:pathLst>
                </a:custGeom>
                <a:gradFill>
                  <a:gsLst>
                    <a:gs pos="1000">
                      <a:schemeClr val="accent1">
                        <a:alpha val="0"/>
                      </a:schemeClr>
                    </a:gs>
                    <a:gs pos="82000">
                      <a:schemeClr val="accent1">
                        <a:alpha val="50000"/>
                      </a:schemeClr>
                    </a:gs>
                  </a:gsLst>
                  <a:lin ang="0" scaled="1"/>
                </a:gradFill>
                <a:ln w="9525" cap="flat">
                  <a:gradFill flip="none" rotWithShape="1">
                    <a:gsLst>
                      <a:gs pos="1000">
                        <a:schemeClr val="accent1">
                          <a:alpha val="0"/>
                        </a:schemeClr>
                      </a:gs>
                      <a:gs pos="82000">
                        <a:schemeClr val="accent2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44" name="任意多边形: 形状 43"/>
              <p:cNvSpPr/>
              <p:nvPr/>
            </p:nvSpPr>
            <p:spPr>
              <a:xfrm>
                <a:off x="5816456" y="4448175"/>
                <a:ext cx="619125" cy="381000"/>
              </a:xfrm>
              <a:custGeom>
                <a:avLst/>
                <a:gdLst>
                  <a:gd name="connsiteX0" fmla="*/ 18224 w 619125"/>
                  <a:gd name="connsiteY0" fmla="*/ 167281 h 381000"/>
                  <a:gd name="connsiteX1" fmla="*/ 63182 w 619125"/>
                  <a:gd name="connsiteY1" fmla="*/ 5356 h 381000"/>
                  <a:gd name="connsiteX2" fmla="*/ 290734 w 619125"/>
                  <a:gd name="connsiteY2" fmla="*/ 60410 h 381000"/>
                  <a:gd name="connsiteX3" fmla="*/ 618775 w 619125"/>
                  <a:gd name="connsiteY3" fmla="*/ 378926 h 381000"/>
                  <a:gd name="connsiteX4" fmla="*/ 18224 w 619125"/>
                  <a:gd name="connsiteY4" fmla="*/ 167281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381000">
                    <a:moveTo>
                      <a:pt x="18224" y="167281"/>
                    </a:moveTo>
                    <a:cubicBezTo>
                      <a:pt x="-22448" y="112798"/>
                      <a:pt x="10413" y="21548"/>
                      <a:pt x="63182" y="5356"/>
                    </a:cubicBezTo>
                    <a:cubicBezTo>
                      <a:pt x="98900" y="-5598"/>
                      <a:pt x="176434" y="-5217"/>
                      <a:pt x="290734" y="60410"/>
                    </a:cubicBezTo>
                    <a:cubicBezTo>
                      <a:pt x="405034" y="126038"/>
                      <a:pt x="632205" y="329873"/>
                      <a:pt x="618775" y="378926"/>
                    </a:cubicBezTo>
                    <a:cubicBezTo>
                      <a:pt x="606868" y="422646"/>
                      <a:pt x="67753" y="231098"/>
                      <a:pt x="18224" y="167281"/>
                    </a:cubicBezTo>
                    <a:close/>
                  </a:path>
                </a:pathLst>
              </a:custGeom>
              <a:solidFill>
                <a:schemeClr val="tx1">
                  <a:alpha val="21000"/>
                </a:schemeClr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2" name="任意多边形: 形状 41"/>
            <p:cNvSpPr/>
            <p:nvPr/>
          </p:nvSpPr>
          <p:spPr>
            <a:xfrm>
              <a:off x="1526240" y="4891435"/>
              <a:ext cx="1113773" cy="218432"/>
            </a:xfrm>
            <a:custGeom>
              <a:avLst/>
              <a:gdLst>
                <a:gd name="connsiteX0" fmla="*/ 837268 w 1113773"/>
                <a:gd name="connsiteY0" fmla="*/ 0 h 218432"/>
                <a:gd name="connsiteX1" fmla="*/ 1113773 w 1113773"/>
                <a:gd name="connsiteY1" fmla="*/ 0 h 218432"/>
                <a:gd name="connsiteX2" fmla="*/ 1113773 w 1113773"/>
                <a:gd name="connsiteY2" fmla="*/ 218432 h 218432"/>
                <a:gd name="connsiteX3" fmla="*/ 837268 w 1113773"/>
                <a:gd name="connsiteY3" fmla="*/ 218432 h 218432"/>
                <a:gd name="connsiteX4" fmla="*/ 418634 w 1113773"/>
                <a:gd name="connsiteY4" fmla="*/ 0 h 218432"/>
                <a:gd name="connsiteX5" fmla="*/ 695139 w 1113773"/>
                <a:gd name="connsiteY5" fmla="*/ 0 h 218432"/>
                <a:gd name="connsiteX6" fmla="*/ 695139 w 1113773"/>
                <a:gd name="connsiteY6" fmla="*/ 218432 h 218432"/>
                <a:gd name="connsiteX7" fmla="*/ 418634 w 1113773"/>
                <a:gd name="connsiteY7" fmla="*/ 218432 h 218432"/>
                <a:gd name="connsiteX8" fmla="*/ 0 w 1113773"/>
                <a:gd name="connsiteY8" fmla="*/ 0 h 218432"/>
                <a:gd name="connsiteX9" fmla="*/ 276505 w 1113773"/>
                <a:gd name="connsiteY9" fmla="*/ 0 h 218432"/>
                <a:gd name="connsiteX10" fmla="*/ 276505 w 1113773"/>
                <a:gd name="connsiteY10" fmla="*/ 218432 h 218432"/>
                <a:gd name="connsiteX11" fmla="*/ 0 w 1113773"/>
                <a:gd name="connsiteY11" fmla="*/ 218432 h 2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3773" h="218432">
                  <a:moveTo>
                    <a:pt x="837268" y="0"/>
                  </a:moveTo>
                  <a:lnTo>
                    <a:pt x="1113773" y="0"/>
                  </a:lnTo>
                  <a:lnTo>
                    <a:pt x="1113773" y="218432"/>
                  </a:lnTo>
                  <a:lnTo>
                    <a:pt x="837268" y="218432"/>
                  </a:lnTo>
                  <a:close/>
                  <a:moveTo>
                    <a:pt x="418634" y="0"/>
                  </a:moveTo>
                  <a:lnTo>
                    <a:pt x="695139" y="0"/>
                  </a:lnTo>
                  <a:lnTo>
                    <a:pt x="695139" y="218432"/>
                  </a:lnTo>
                  <a:lnTo>
                    <a:pt x="418634" y="218432"/>
                  </a:lnTo>
                  <a:close/>
                  <a:moveTo>
                    <a:pt x="0" y="0"/>
                  </a:moveTo>
                  <a:lnTo>
                    <a:pt x="276505" y="0"/>
                  </a:lnTo>
                  <a:lnTo>
                    <a:pt x="276505" y="218432"/>
                  </a:lnTo>
                  <a:lnTo>
                    <a:pt x="0" y="218432"/>
                  </a:lnTo>
                  <a:close/>
                </a:path>
              </a:pathLst>
            </a:custGeom>
            <a:noFill/>
            <a:ln w="9525" cap="flat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50000"/>
                    </a:schemeClr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11524609" y="5844267"/>
            <a:ext cx="1244600" cy="0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/>
          <p:cNvGrpSpPr/>
          <p:nvPr/>
        </p:nvGrpSpPr>
        <p:grpSpPr>
          <a:xfrm>
            <a:off x="-105786" y="3467646"/>
            <a:ext cx="5450312" cy="2208485"/>
            <a:chOff x="-105786" y="3091636"/>
            <a:chExt cx="5450312" cy="2208485"/>
          </a:xfrm>
        </p:grpSpPr>
        <p:sp>
          <p:nvSpPr>
            <p:cNvPr id="60" name="任意多边形: 形状 59"/>
            <p:cNvSpPr/>
            <p:nvPr/>
          </p:nvSpPr>
          <p:spPr>
            <a:xfrm>
              <a:off x="1576057" y="3307080"/>
              <a:ext cx="345094" cy="564558"/>
            </a:xfrm>
            <a:custGeom>
              <a:avLst/>
              <a:gdLst>
                <a:gd name="connsiteX0" fmla="*/ 372197 w 1042887"/>
                <a:gd name="connsiteY0" fmla="*/ 986269 h 1706115"/>
                <a:gd name="connsiteX1" fmla="*/ 372197 w 1042887"/>
                <a:gd name="connsiteY1" fmla="*/ 1690886 h 1706115"/>
                <a:gd name="connsiteX2" fmla="*/ 372198 w 1042887"/>
                <a:gd name="connsiteY2" fmla="*/ 1690886 h 1706115"/>
                <a:gd name="connsiteX3" fmla="*/ 372198 w 1042887"/>
                <a:gd name="connsiteY3" fmla="*/ 986269 h 1706115"/>
                <a:gd name="connsiteX4" fmla="*/ 372198 w 1042887"/>
                <a:gd name="connsiteY4" fmla="*/ 968260 h 1706115"/>
                <a:gd name="connsiteX5" fmla="*/ 372197 w 1042887"/>
                <a:gd name="connsiteY5" fmla="*/ 968261 h 1706115"/>
                <a:gd name="connsiteX6" fmla="*/ 372197 w 1042887"/>
                <a:gd name="connsiteY6" fmla="*/ 968263 h 1706115"/>
                <a:gd name="connsiteX7" fmla="*/ 372198 w 1042887"/>
                <a:gd name="connsiteY7" fmla="*/ 968262 h 1706115"/>
                <a:gd name="connsiteX8" fmla="*/ 899161 w 1042887"/>
                <a:gd name="connsiteY8" fmla="*/ 746671 h 1706115"/>
                <a:gd name="connsiteX9" fmla="*/ 899507 w 1042887"/>
                <a:gd name="connsiteY9" fmla="*/ 746993 h 1706115"/>
                <a:gd name="connsiteX10" fmla="*/ 878380 w 1042887"/>
                <a:gd name="connsiteY10" fmla="*/ 769681 h 1706115"/>
                <a:gd name="connsiteX11" fmla="*/ 878380 w 1042887"/>
                <a:gd name="connsiteY11" fmla="*/ 769681 h 1706115"/>
                <a:gd name="connsiteX12" fmla="*/ 899510 w 1042887"/>
                <a:gd name="connsiteY12" fmla="*/ 746993 h 1706115"/>
                <a:gd name="connsiteX13" fmla="*/ 899210 w 1042887"/>
                <a:gd name="connsiteY13" fmla="*/ 746711 h 1706115"/>
                <a:gd name="connsiteX14" fmla="*/ 508931 w 1042887"/>
                <a:gd name="connsiteY14" fmla="*/ 746413 h 1706115"/>
                <a:gd name="connsiteX15" fmla="*/ 381667 w 1042887"/>
                <a:gd name="connsiteY15" fmla="*/ 952896 h 1706115"/>
                <a:gd name="connsiteX16" fmla="*/ 381668 w 1042887"/>
                <a:gd name="connsiteY16" fmla="*/ 952896 h 1706115"/>
                <a:gd name="connsiteX17" fmla="*/ 901291 w 1042887"/>
                <a:gd name="connsiteY17" fmla="*/ 743338 h 1706115"/>
                <a:gd name="connsiteX18" fmla="*/ 898803 w 1042887"/>
                <a:gd name="connsiteY18" fmla="*/ 746356 h 1706115"/>
                <a:gd name="connsiteX19" fmla="*/ 877684 w 1042887"/>
                <a:gd name="connsiteY19" fmla="*/ 769034 h 1706115"/>
                <a:gd name="connsiteX20" fmla="*/ 877684 w 1042887"/>
                <a:gd name="connsiteY20" fmla="*/ 769034 h 1706115"/>
                <a:gd name="connsiteX21" fmla="*/ 898802 w 1042887"/>
                <a:gd name="connsiteY21" fmla="*/ 746358 h 1706115"/>
                <a:gd name="connsiteX22" fmla="*/ 916994 w 1042887"/>
                <a:gd name="connsiteY22" fmla="*/ 725781 h 1706115"/>
                <a:gd name="connsiteX23" fmla="*/ 899530 w 1042887"/>
                <a:gd name="connsiteY23" fmla="*/ 746970 h 1706115"/>
                <a:gd name="connsiteX24" fmla="*/ 899532 w 1042887"/>
                <a:gd name="connsiteY24" fmla="*/ 746972 h 1706115"/>
                <a:gd name="connsiteX25" fmla="*/ 918884 w 1042887"/>
                <a:gd name="connsiteY25" fmla="*/ 722739 h 1706115"/>
                <a:gd name="connsiteX26" fmla="*/ 919211 w 1042887"/>
                <a:gd name="connsiteY26" fmla="*/ 723007 h 1706115"/>
                <a:gd name="connsiteX27" fmla="*/ 918916 w 1042887"/>
                <a:gd name="connsiteY27" fmla="*/ 722762 h 1706115"/>
                <a:gd name="connsiteX28" fmla="*/ 937132 w 1042887"/>
                <a:gd name="connsiteY28" fmla="*/ 697667 h 1706115"/>
                <a:gd name="connsiteX29" fmla="*/ 937515 w 1042887"/>
                <a:gd name="connsiteY29" fmla="*/ 697946 h 1706115"/>
                <a:gd name="connsiteX30" fmla="*/ 937515 w 1042887"/>
                <a:gd name="connsiteY30" fmla="*/ 697946 h 1706115"/>
                <a:gd name="connsiteX31" fmla="*/ 937153 w 1042887"/>
                <a:gd name="connsiteY31" fmla="*/ 697680 h 1706115"/>
                <a:gd name="connsiteX32" fmla="*/ 942345 w 1042887"/>
                <a:gd name="connsiteY32" fmla="*/ 690401 h 1706115"/>
                <a:gd name="connsiteX33" fmla="*/ 937534 w 1042887"/>
                <a:gd name="connsiteY33" fmla="*/ 697926 h 1706115"/>
                <a:gd name="connsiteX34" fmla="*/ 937534 w 1042887"/>
                <a:gd name="connsiteY34" fmla="*/ 697926 h 1706115"/>
                <a:gd name="connsiteX35" fmla="*/ 760506 w 1042887"/>
                <a:gd name="connsiteY35" fmla="*/ 686506 h 1706115"/>
                <a:gd name="connsiteX36" fmla="*/ 749759 w 1042887"/>
                <a:gd name="connsiteY36" fmla="*/ 698778 h 1706115"/>
                <a:gd name="connsiteX37" fmla="*/ 750479 w 1042887"/>
                <a:gd name="connsiteY37" fmla="*/ 699403 h 1706115"/>
                <a:gd name="connsiteX38" fmla="*/ 750482 w 1042887"/>
                <a:gd name="connsiteY38" fmla="*/ 699400 h 1706115"/>
                <a:gd name="connsiteX39" fmla="*/ 749764 w 1042887"/>
                <a:gd name="connsiteY39" fmla="*/ 698774 h 1706115"/>
                <a:gd name="connsiteX40" fmla="*/ 766027 w 1042887"/>
                <a:gd name="connsiteY40" fmla="*/ 680920 h 1706115"/>
                <a:gd name="connsiteX41" fmla="*/ 766080 w 1042887"/>
                <a:gd name="connsiteY41" fmla="*/ 680967 h 1706115"/>
                <a:gd name="connsiteX42" fmla="*/ 766403 w 1042887"/>
                <a:gd name="connsiteY42" fmla="*/ 681207 h 1706115"/>
                <a:gd name="connsiteX43" fmla="*/ 766406 w 1042887"/>
                <a:gd name="connsiteY43" fmla="*/ 681204 h 1706115"/>
                <a:gd name="connsiteX44" fmla="*/ 953838 w 1042887"/>
                <a:gd name="connsiteY44" fmla="*/ 671543 h 1706115"/>
                <a:gd name="connsiteX45" fmla="*/ 954239 w 1042887"/>
                <a:gd name="connsiteY45" fmla="*/ 671796 h 1706115"/>
                <a:gd name="connsiteX46" fmla="*/ 954240 w 1042887"/>
                <a:gd name="connsiteY46" fmla="*/ 671795 h 1706115"/>
                <a:gd name="connsiteX47" fmla="*/ 953874 w 1042887"/>
                <a:gd name="connsiteY47" fmla="*/ 671563 h 1706115"/>
                <a:gd name="connsiteX48" fmla="*/ 780459 w 1042887"/>
                <a:gd name="connsiteY48" fmla="*/ 661554 h 1706115"/>
                <a:gd name="connsiteX49" fmla="*/ 780498 w 1042887"/>
                <a:gd name="connsiteY49" fmla="*/ 661584 h 1706115"/>
                <a:gd name="connsiteX50" fmla="*/ 780860 w 1042887"/>
                <a:gd name="connsiteY50" fmla="*/ 661811 h 1706115"/>
                <a:gd name="connsiteX51" fmla="*/ 780863 w 1042887"/>
                <a:gd name="connsiteY51" fmla="*/ 661807 h 1706115"/>
                <a:gd name="connsiteX52" fmla="*/ 968941 w 1042887"/>
                <a:gd name="connsiteY52" fmla="*/ 644456 h 1706115"/>
                <a:gd name="connsiteX53" fmla="*/ 969356 w 1042887"/>
                <a:gd name="connsiteY53" fmla="*/ 644687 h 1706115"/>
                <a:gd name="connsiteX54" fmla="*/ 969357 w 1042887"/>
                <a:gd name="connsiteY54" fmla="*/ 644684 h 1706115"/>
                <a:gd name="connsiteX55" fmla="*/ 968974 w 1042887"/>
                <a:gd name="connsiteY55" fmla="*/ 644472 h 1706115"/>
                <a:gd name="connsiteX56" fmla="*/ 793316 w 1042887"/>
                <a:gd name="connsiteY56" fmla="*/ 641116 h 1706115"/>
                <a:gd name="connsiteX57" fmla="*/ 793370 w 1042887"/>
                <a:gd name="connsiteY57" fmla="*/ 641150 h 1706115"/>
                <a:gd name="connsiteX58" fmla="*/ 793736 w 1042887"/>
                <a:gd name="connsiteY58" fmla="*/ 641340 h 1706115"/>
                <a:gd name="connsiteX59" fmla="*/ 793738 w 1042887"/>
                <a:gd name="connsiteY59" fmla="*/ 641337 h 1706115"/>
                <a:gd name="connsiteX60" fmla="*/ 804529 w 1042887"/>
                <a:gd name="connsiteY60" fmla="*/ 619728 h 1706115"/>
                <a:gd name="connsiteX61" fmla="*/ 804577 w 1042887"/>
                <a:gd name="connsiteY61" fmla="*/ 619754 h 1706115"/>
                <a:gd name="connsiteX62" fmla="*/ 804964 w 1042887"/>
                <a:gd name="connsiteY62" fmla="*/ 619922 h 1706115"/>
                <a:gd name="connsiteX63" fmla="*/ 804966 w 1042887"/>
                <a:gd name="connsiteY63" fmla="*/ 619917 h 1706115"/>
                <a:gd name="connsiteX64" fmla="*/ 982376 w 1042887"/>
                <a:gd name="connsiteY64" fmla="*/ 616510 h 1706115"/>
                <a:gd name="connsiteX65" fmla="*/ 982804 w 1042887"/>
                <a:gd name="connsiteY65" fmla="*/ 616716 h 1706115"/>
                <a:gd name="connsiteX66" fmla="*/ 982805 w 1042887"/>
                <a:gd name="connsiteY66" fmla="*/ 616712 h 1706115"/>
                <a:gd name="connsiteX67" fmla="*/ 982439 w 1042887"/>
                <a:gd name="connsiteY67" fmla="*/ 616536 h 1706115"/>
                <a:gd name="connsiteX68" fmla="*/ 985013 w 1042887"/>
                <a:gd name="connsiteY68" fmla="*/ 611314 h 1706115"/>
                <a:gd name="connsiteX69" fmla="*/ 982816 w 1042887"/>
                <a:gd name="connsiteY69" fmla="*/ 616688 h 1706115"/>
                <a:gd name="connsiteX70" fmla="*/ 982816 w 1042887"/>
                <a:gd name="connsiteY70" fmla="*/ 616688 h 1706115"/>
                <a:gd name="connsiteX71" fmla="*/ 814018 w 1042887"/>
                <a:gd name="connsiteY71" fmla="*/ 597524 h 1706115"/>
                <a:gd name="connsiteX72" fmla="*/ 814069 w 1042887"/>
                <a:gd name="connsiteY72" fmla="*/ 597546 h 1706115"/>
                <a:gd name="connsiteX73" fmla="*/ 814468 w 1042887"/>
                <a:gd name="connsiteY73" fmla="*/ 597681 h 1706115"/>
                <a:gd name="connsiteX74" fmla="*/ 814469 w 1042887"/>
                <a:gd name="connsiteY74" fmla="*/ 597677 h 1706115"/>
                <a:gd name="connsiteX75" fmla="*/ 994109 w 1042887"/>
                <a:gd name="connsiteY75" fmla="*/ 587801 h 1706115"/>
                <a:gd name="connsiteX76" fmla="*/ 994550 w 1042887"/>
                <a:gd name="connsiteY76" fmla="*/ 587983 h 1706115"/>
                <a:gd name="connsiteX77" fmla="*/ 994550 w 1042887"/>
                <a:gd name="connsiteY77" fmla="*/ 587981 h 1706115"/>
                <a:gd name="connsiteX78" fmla="*/ 994148 w 1042887"/>
                <a:gd name="connsiteY78" fmla="*/ 587814 h 1706115"/>
                <a:gd name="connsiteX79" fmla="*/ 995228 w 1042887"/>
                <a:gd name="connsiteY79" fmla="*/ 585991 h 1706115"/>
                <a:gd name="connsiteX80" fmla="*/ 994561 w 1042887"/>
                <a:gd name="connsiteY80" fmla="*/ 587953 h 1706115"/>
                <a:gd name="connsiteX81" fmla="*/ 994561 w 1042887"/>
                <a:gd name="connsiteY81" fmla="*/ 587953 h 1706115"/>
                <a:gd name="connsiteX82" fmla="*/ 1004086 w 1042887"/>
                <a:gd name="connsiteY82" fmla="*/ 558446 h 1706115"/>
                <a:gd name="connsiteX83" fmla="*/ 1004533 w 1042887"/>
                <a:gd name="connsiteY83" fmla="*/ 558598 h 1706115"/>
                <a:gd name="connsiteX84" fmla="*/ 1004534 w 1042887"/>
                <a:gd name="connsiteY84" fmla="*/ 558595 h 1706115"/>
                <a:gd name="connsiteX85" fmla="*/ 1004152 w 1042887"/>
                <a:gd name="connsiteY85" fmla="*/ 558464 h 1706115"/>
                <a:gd name="connsiteX86" fmla="*/ 828085 w 1042887"/>
                <a:gd name="connsiteY86" fmla="*/ 551347 h 1706115"/>
                <a:gd name="connsiteX87" fmla="*/ 822198 w 1042887"/>
                <a:gd name="connsiteY87" fmla="*/ 574757 h 1706115"/>
                <a:gd name="connsiteX88" fmla="*/ 821737 w 1042887"/>
                <a:gd name="connsiteY88" fmla="*/ 574640 h 1706115"/>
                <a:gd name="connsiteX89" fmla="*/ 821779 w 1042887"/>
                <a:gd name="connsiteY89" fmla="*/ 574655 h 1706115"/>
                <a:gd name="connsiteX90" fmla="*/ 822198 w 1042887"/>
                <a:gd name="connsiteY90" fmla="*/ 574761 h 1706115"/>
                <a:gd name="connsiteX91" fmla="*/ 828086 w 1042887"/>
                <a:gd name="connsiteY91" fmla="*/ 551347 h 1706115"/>
                <a:gd name="connsiteX92" fmla="*/ 827623 w 1042887"/>
                <a:gd name="connsiteY92" fmla="*/ 551228 h 1706115"/>
                <a:gd name="connsiteX93" fmla="*/ 827642 w 1042887"/>
                <a:gd name="connsiteY93" fmla="*/ 551233 h 1706115"/>
                <a:gd name="connsiteX94" fmla="*/ 828094 w 1042887"/>
                <a:gd name="connsiteY94" fmla="*/ 551308 h 1706115"/>
                <a:gd name="connsiteX95" fmla="*/ 828094 w 1042887"/>
                <a:gd name="connsiteY95" fmla="*/ 551306 h 1706115"/>
                <a:gd name="connsiteX96" fmla="*/ 1012281 w 1042887"/>
                <a:gd name="connsiteY96" fmla="*/ 528535 h 1706115"/>
                <a:gd name="connsiteX97" fmla="*/ 1012739 w 1042887"/>
                <a:gd name="connsiteY97" fmla="*/ 528660 h 1706115"/>
                <a:gd name="connsiteX98" fmla="*/ 1012740 w 1042887"/>
                <a:gd name="connsiteY98" fmla="*/ 528656 h 1706115"/>
                <a:gd name="connsiteX99" fmla="*/ 1012352 w 1042887"/>
                <a:gd name="connsiteY99" fmla="*/ 528550 h 1706115"/>
                <a:gd name="connsiteX100" fmla="*/ 831653 w 1042887"/>
                <a:gd name="connsiteY100" fmla="*/ 527415 h 1706115"/>
                <a:gd name="connsiteX101" fmla="*/ 831675 w 1042887"/>
                <a:gd name="connsiteY101" fmla="*/ 527419 h 1706115"/>
                <a:gd name="connsiteX102" fmla="*/ 832127 w 1042887"/>
                <a:gd name="connsiteY102" fmla="*/ 527462 h 1706115"/>
                <a:gd name="connsiteX103" fmla="*/ 832127 w 1042887"/>
                <a:gd name="connsiteY103" fmla="*/ 527460 h 1706115"/>
                <a:gd name="connsiteX104" fmla="*/ 833799 w 1042887"/>
                <a:gd name="connsiteY104" fmla="*/ 503359 h 1706115"/>
                <a:gd name="connsiteX105" fmla="*/ 833823 w 1042887"/>
                <a:gd name="connsiteY105" fmla="*/ 503361 h 1706115"/>
                <a:gd name="connsiteX106" fmla="*/ 834274 w 1042887"/>
                <a:gd name="connsiteY106" fmla="*/ 503365 h 1706115"/>
                <a:gd name="connsiteX107" fmla="*/ 834274 w 1042887"/>
                <a:gd name="connsiteY107" fmla="*/ 503363 h 1706115"/>
                <a:gd name="connsiteX108" fmla="*/ 1018655 w 1042887"/>
                <a:gd name="connsiteY108" fmla="*/ 498188 h 1706115"/>
                <a:gd name="connsiteX109" fmla="*/ 1019120 w 1042887"/>
                <a:gd name="connsiteY109" fmla="*/ 498284 h 1706115"/>
                <a:gd name="connsiteX110" fmla="*/ 1012747 w 1042887"/>
                <a:gd name="connsiteY110" fmla="*/ 528630 h 1706115"/>
                <a:gd name="connsiteX111" fmla="*/ 1012748 w 1042887"/>
                <a:gd name="connsiteY111" fmla="*/ 528630 h 1706115"/>
                <a:gd name="connsiteX112" fmla="*/ 1019121 w 1042887"/>
                <a:gd name="connsiteY112" fmla="*/ 498282 h 1706115"/>
                <a:gd name="connsiteX113" fmla="*/ 1018709 w 1042887"/>
                <a:gd name="connsiteY113" fmla="*/ 498196 h 1706115"/>
                <a:gd name="connsiteX114" fmla="*/ 834462 w 1042887"/>
                <a:gd name="connsiteY114" fmla="*/ 479187 h 1706115"/>
                <a:gd name="connsiteX115" fmla="*/ 834036 w 1042887"/>
                <a:gd name="connsiteY115" fmla="*/ 479215 h 1706115"/>
                <a:gd name="connsiteX116" fmla="*/ 834069 w 1042887"/>
                <a:gd name="connsiteY116" fmla="*/ 479215 h 1706115"/>
                <a:gd name="connsiteX117" fmla="*/ 1023183 w 1042887"/>
                <a:gd name="connsiteY117" fmla="*/ 467510 h 1706115"/>
                <a:gd name="connsiteX118" fmla="*/ 1023654 w 1042887"/>
                <a:gd name="connsiteY118" fmla="*/ 467581 h 1706115"/>
                <a:gd name="connsiteX119" fmla="*/ 1019125 w 1042887"/>
                <a:gd name="connsiteY119" fmla="*/ 498256 h 1706115"/>
                <a:gd name="connsiteX120" fmla="*/ 1019127 w 1042887"/>
                <a:gd name="connsiteY120" fmla="*/ 498256 h 1706115"/>
                <a:gd name="connsiteX121" fmla="*/ 1023655 w 1042887"/>
                <a:gd name="connsiteY121" fmla="*/ 467579 h 1706115"/>
                <a:gd name="connsiteX122" fmla="*/ 1023215 w 1042887"/>
                <a:gd name="connsiteY122" fmla="*/ 467512 h 1706115"/>
                <a:gd name="connsiteX123" fmla="*/ 50816 w 1042887"/>
                <a:gd name="connsiteY123" fmla="*/ 456683 h 1706115"/>
                <a:gd name="connsiteX124" fmla="*/ 371224 w 1042887"/>
                <a:gd name="connsiteY124" fmla="*/ 938997 h 1706115"/>
                <a:gd name="connsiteX125" fmla="*/ 668494 w 1042887"/>
                <a:gd name="connsiteY125" fmla="*/ 456683 h 1706115"/>
                <a:gd name="connsiteX126" fmla="*/ 832844 w 1042887"/>
                <a:gd name="connsiteY126" fmla="*/ 455049 h 1706115"/>
                <a:gd name="connsiteX127" fmla="*/ 832374 w 1042887"/>
                <a:gd name="connsiteY127" fmla="*/ 455120 h 1706115"/>
                <a:gd name="connsiteX128" fmla="*/ 832395 w 1042887"/>
                <a:gd name="connsiteY128" fmla="*/ 455119 h 1706115"/>
                <a:gd name="connsiteX129" fmla="*/ 832845 w 1042887"/>
                <a:gd name="connsiteY129" fmla="*/ 455052 h 1706115"/>
                <a:gd name="connsiteX130" fmla="*/ 695771 w 1042887"/>
                <a:gd name="connsiteY130" fmla="*/ 441453 h 1706115"/>
                <a:gd name="connsiteX131" fmla="*/ 380546 w 1042887"/>
                <a:gd name="connsiteY131" fmla="*/ 952896 h 1706115"/>
                <a:gd name="connsiteX132" fmla="*/ 380547 w 1042887"/>
                <a:gd name="connsiteY132" fmla="*/ 952896 h 1706115"/>
                <a:gd name="connsiteX133" fmla="*/ 695771 w 1042887"/>
                <a:gd name="connsiteY133" fmla="*/ 441453 h 1706115"/>
                <a:gd name="connsiteX134" fmla="*/ 22412 w 1042887"/>
                <a:gd name="connsiteY134" fmla="*/ 441451 h 1706115"/>
                <a:gd name="connsiteX135" fmla="*/ 22412 w 1042887"/>
                <a:gd name="connsiteY135" fmla="*/ 441452 h 1706115"/>
                <a:gd name="connsiteX136" fmla="*/ 442357 w 1042887"/>
                <a:gd name="connsiteY136" fmla="*/ 441452 h 1706115"/>
                <a:gd name="connsiteX137" fmla="*/ 21125 w 1042887"/>
                <a:gd name="connsiteY137" fmla="*/ 441241 h 1706115"/>
                <a:gd name="connsiteX138" fmla="*/ 21124 w 1042887"/>
                <a:gd name="connsiteY138" fmla="*/ 441242 h 1706115"/>
                <a:gd name="connsiteX139" fmla="*/ 361034 w 1042887"/>
                <a:gd name="connsiteY139" fmla="*/ 952896 h 1706115"/>
                <a:gd name="connsiteX140" fmla="*/ 361035 w 1042887"/>
                <a:gd name="connsiteY140" fmla="*/ 952896 h 1706115"/>
                <a:gd name="connsiteX141" fmla="*/ 696623 w 1042887"/>
                <a:gd name="connsiteY141" fmla="*/ 440501 h 1706115"/>
                <a:gd name="connsiteX142" fmla="*/ 696622 w 1042887"/>
                <a:gd name="connsiteY142" fmla="*/ 440502 h 1706115"/>
                <a:gd name="connsiteX143" fmla="*/ 696623 w 1042887"/>
                <a:gd name="connsiteY143" fmla="*/ 440502 h 1706115"/>
                <a:gd name="connsiteX144" fmla="*/ 1025862 w 1042887"/>
                <a:gd name="connsiteY144" fmla="*/ 436612 h 1706115"/>
                <a:gd name="connsiteX145" fmla="*/ 1026336 w 1042887"/>
                <a:gd name="connsiteY145" fmla="*/ 436655 h 1706115"/>
                <a:gd name="connsiteX146" fmla="*/ 1023657 w 1042887"/>
                <a:gd name="connsiteY146" fmla="*/ 467547 h 1706115"/>
                <a:gd name="connsiteX147" fmla="*/ 1023659 w 1042887"/>
                <a:gd name="connsiteY147" fmla="*/ 467547 h 1706115"/>
                <a:gd name="connsiteX148" fmla="*/ 1026337 w 1042887"/>
                <a:gd name="connsiteY148" fmla="*/ 436652 h 1706115"/>
                <a:gd name="connsiteX149" fmla="*/ 1025864 w 1042887"/>
                <a:gd name="connsiteY149" fmla="*/ 436612 h 1706115"/>
                <a:gd name="connsiteX150" fmla="*/ 829198 w 1042887"/>
                <a:gd name="connsiteY150" fmla="*/ 431151 h 1706115"/>
                <a:gd name="connsiteX151" fmla="*/ 828819 w 1042887"/>
                <a:gd name="connsiteY151" fmla="*/ 431239 h 1706115"/>
                <a:gd name="connsiteX152" fmla="*/ 828837 w 1042887"/>
                <a:gd name="connsiteY152" fmla="*/ 431236 h 1706115"/>
                <a:gd name="connsiteX153" fmla="*/ 6294 w 1042887"/>
                <a:gd name="connsiteY153" fmla="*/ 425271 h 1706115"/>
                <a:gd name="connsiteX154" fmla="*/ 711853 w 1042887"/>
                <a:gd name="connsiteY154" fmla="*/ 425271 h 1706115"/>
                <a:gd name="connsiteX155" fmla="*/ 711853 w 1042887"/>
                <a:gd name="connsiteY155" fmla="*/ 425272 h 1706115"/>
                <a:gd name="connsiteX156" fmla="*/ 711853 w 1042887"/>
                <a:gd name="connsiteY156" fmla="*/ 432463 h 1706115"/>
                <a:gd name="connsiteX157" fmla="*/ 717994 w 1042887"/>
                <a:gd name="connsiteY157" fmla="*/ 436239 h 1706115"/>
                <a:gd name="connsiteX158" fmla="*/ 709995 w 1042887"/>
                <a:gd name="connsiteY158" fmla="*/ 449219 h 1706115"/>
                <a:gd name="connsiteX159" fmla="*/ 387429 w 1042887"/>
                <a:gd name="connsiteY159" fmla="*/ 972572 h 1706115"/>
                <a:gd name="connsiteX160" fmla="*/ 387429 w 1042887"/>
                <a:gd name="connsiteY160" fmla="*/ 1706115 h 1706115"/>
                <a:gd name="connsiteX161" fmla="*/ 356016 w 1042887"/>
                <a:gd name="connsiteY161" fmla="*/ 1706115 h 1706115"/>
                <a:gd name="connsiteX162" fmla="*/ 356016 w 1042887"/>
                <a:gd name="connsiteY162" fmla="*/ 972861 h 1706115"/>
                <a:gd name="connsiteX163" fmla="*/ 8440 w 1042887"/>
                <a:gd name="connsiteY163" fmla="*/ 449665 h 1706115"/>
                <a:gd name="connsiteX164" fmla="*/ 0 w 1042887"/>
                <a:gd name="connsiteY164" fmla="*/ 436959 h 1706115"/>
                <a:gd name="connsiteX165" fmla="*/ 6294 w 1042887"/>
                <a:gd name="connsiteY165" fmla="*/ 432794 h 1706115"/>
                <a:gd name="connsiteX166" fmla="*/ 823847 w 1042887"/>
                <a:gd name="connsiteY166" fmla="*/ 407565 h 1706115"/>
                <a:gd name="connsiteX167" fmla="*/ 823396 w 1042887"/>
                <a:gd name="connsiteY167" fmla="*/ 407709 h 1706115"/>
                <a:gd name="connsiteX168" fmla="*/ 823414 w 1042887"/>
                <a:gd name="connsiteY168" fmla="*/ 407705 h 1706115"/>
                <a:gd name="connsiteX169" fmla="*/ 823848 w 1042887"/>
                <a:gd name="connsiteY169" fmla="*/ 407566 h 1706115"/>
                <a:gd name="connsiteX170" fmla="*/ 1026685 w 1042887"/>
                <a:gd name="connsiteY170" fmla="*/ 405614 h 1706115"/>
                <a:gd name="connsiteX171" fmla="*/ 1026667 w 1042887"/>
                <a:gd name="connsiteY171" fmla="*/ 405615 h 1706115"/>
                <a:gd name="connsiteX172" fmla="*/ 1027144 w 1042887"/>
                <a:gd name="connsiteY172" fmla="*/ 405628 h 1706115"/>
                <a:gd name="connsiteX173" fmla="*/ 1026338 w 1042887"/>
                <a:gd name="connsiteY173" fmla="*/ 436626 h 1706115"/>
                <a:gd name="connsiteX174" fmla="*/ 1026339 w 1042887"/>
                <a:gd name="connsiteY174" fmla="*/ 436626 h 1706115"/>
                <a:gd name="connsiteX175" fmla="*/ 1027145 w 1042887"/>
                <a:gd name="connsiteY175" fmla="*/ 405627 h 1706115"/>
                <a:gd name="connsiteX176" fmla="*/ 816582 w 1042887"/>
                <a:gd name="connsiteY176" fmla="*/ 384495 h 1706115"/>
                <a:gd name="connsiteX177" fmla="*/ 816141 w 1042887"/>
                <a:gd name="connsiteY177" fmla="*/ 384676 h 1706115"/>
                <a:gd name="connsiteX178" fmla="*/ 816149 w 1042887"/>
                <a:gd name="connsiteY178" fmla="*/ 384674 h 1706115"/>
                <a:gd name="connsiteX179" fmla="*/ 816582 w 1042887"/>
                <a:gd name="connsiteY179" fmla="*/ 384496 h 1706115"/>
                <a:gd name="connsiteX180" fmla="*/ 1026067 w 1042887"/>
                <a:gd name="connsiteY180" fmla="*/ 374609 h 1706115"/>
                <a:gd name="connsiteX181" fmla="*/ 1025625 w 1042887"/>
                <a:gd name="connsiteY181" fmla="*/ 374625 h 1706115"/>
                <a:gd name="connsiteX182" fmla="*/ 1025609 w 1042887"/>
                <a:gd name="connsiteY182" fmla="*/ 374627 h 1706115"/>
                <a:gd name="connsiteX183" fmla="*/ 1026086 w 1042887"/>
                <a:gd name="connsiteY183" fmla="*/ 374608 h 1706115"/>
                <a:gd name="connsiteX184" fmla="*/ 1026085 w 1042887"/>
                <a:gd name="connsiteY184" fmla="*/ 374608 h 1706115"/>
                <a:gd name="connsiteX185" fmla="*/ 1027144 w 1042887"/>
                <a:gd name="connsiteY185" fmla="*/ 405599 h 1706115"/>
                <a:gd name="connsiteX186" fmla="*/ 1027145 w 1042887"/>
                <a:gd name="connsiteY186" fmla="*/ 405599 h 1706115"/>
                <a:gd name="connsiteX187" fmla="*/ 807533 w 1042887"/>
                <a:gd name="connsiteY187" fmla="*/ 362110 h 1706115"/>
                <a:gd name="connsiteX188" fmla="*/ 807387 w 1042887"/>
                <a:gd name="connsiteY188" fmla="*/ 362170 h 1706115"/>
                <a:gd name="connsiteX189" fmla="*/ 807533 w 1042887"/>
                <a:gd name="connsiteY189" fmla="*/ 362111 h 1706115"/>
                <a:gd name="connsiteX190" fmla="*/ 807519 w 1042887"/>
                <a:gd name="connsiteY190" fmla="*/ 362077 h 1706115"/>
                <a:gd name="connsiteX191" fmla="*/ 807092 w 1042887"/>
                <a:gd name="connsiteY191" fmla="*/ 362288 h 1706115"/>
                <a:gd name="connsiteX192" fmla="*/ 807119 w 1042887"/>
                <a:gd name="connsiteY192" fmla="*/ 362277 h 1706115"/>
                <a:gd name="connsiteX193" fmla="*/ 807520 w 1042887"/>
                <a:gd name="connsiteY193" fmla="*/ 362079 h 1706115"/>
                <a:gd name="connsiteX194" fmla="*/ 1023156 w 1042887"/>
                <a:gd name="connsiteY194" fmla="*/ 343711 h 1706115"/>
                <a:gd name="connsiteX195" fmla="*/ 1023155 w 1042887"/>
                <a:gd name="connsiteY195" fmla="*/ 343711 h 1706115"/>
                <a:gd name="connsiteX196" fmla="*/ 1026085 w 1042887"/>
                <a:gd name="connsiteY196" fmla="*/ 374580 h 1706115"/>
                <a:gd name="connsiteX197" fmla="*/ 1026039 w 1042887"/>
                <a:gd name="connsiteY197" fmla="*/ 374584 h 1706115"/>
                <a:gd name="connsiteX198" fmla="*/ 1026086 w 1042887"/>
                <a:gd name="connsiteY198" fmla="*/ 374580 h 1706115"/>
                <a:gd name="connsiteX199" fmla="*/ 796735 w 1042887"/>
                <a:gd name="connsiteY199" fmla="*/ 340463 h 1706115"/>
                <a:gd name="connsiteX200" fmla="*/ 796323 w 1042887"/>
                <a:gd name="connsiteY200" fmla="*/ 340669 h 1706115"/>
                <a:gd name="connsiteX201" fmla="*/ 796310 w 1042887"/>
                <a:gd name="connsiteY201" fmla="*/ 340677 h 1706115"/>
                <a:gd name="connsiteX202" fmla="*/ 796735 w 1042887"/>
                <a:gd name="connsiteY202" fmla="*/ 340464 h 1706115"/>
                <a:gd name="connsiteX203" fmla="*/ 784264 w 1042887"/>
                <a:gd name="connsiteY203" fmla="*/ 319744 h 1706115"/>
                <a:gd name="connsiteX204" fmla="*/ 783873 w 1042887"/>
                <a:gd name="connsiteY204" fmla="*/ 319979 h 1706115"/>
                <a:gd name="connsiteX205" fmla="*/ 783858 w 1042887"/>
                <a:gd name="connsiteY205" fmla="*/ 319990 h 1706115"/>
                <a:gd name="connsiteX206" fmla="*/ 784265 w 1042887"/>
                <a:gd name="connsiteY206" fmla="*/ 319746 h 1706115"/>
                <a:gd name="connsiteX207" fmla="*/ 1018058 w 1042887"/>
                <a:gd name="connsiteY207" fmla="*/ 313079 h 1706115"/>
                <a:gd name="connsiteX208" fmla="*/ 1017900 w 1042887"/>
                <a:gd name="connsiteY208" fmla="*/ 313114 h 1706115"/>
                <a:gd name="connsiteX209" fmla="*/ 1017910 w 1042887"/>
                <a:gd name="connsiteY209" fmla="*/ 313112 h 1706115"/>
                <a:gd name="connsiteX210" fmla="*/ 1018371 w 1042887"/>
                <a:gd name="connsiteY210" fmla="*/ 313040 h 1706115"/>
                <a:gd name="connsiteX211" fmla="*/ 1018370 w 1042887"/>
                <a:gd name="connsiteY211" fmla="*/ 313040 h 1706115"/>
                <a:gd name="connsiteX212" fmla="*/ 1023151 w 1042887"/>
                <a:gd name="connsiteY212" fmla="*/ 343683 h 1706115"/>
                <a:gd name="connsiteX213" fmla="*/ 1022681 w 1042887"/>
                <a:gd name="connsiteY213" fmla="*/ 343756 h 1706115"/>
                <a:gd name="connsiteX214" fmla="*/ 1022684 w 1042887"/>
                <a:gd name="connsiteY214" fmla="*/ 343756 h 1706115"/>
                <a:gd name="connsiteX215" fmla="*/ 1023153 w 1042887"/>
                <a:gd name="connsiteY215" fmla="*/ 343683 h 1706115"/>
                <a:gd name="connsiteX216" fmla="*/ 770204 w 1042887"/>
                <a:gd name="connsiteY216" fmla="*/ 300062 h 1706115"/>
                <a:gd name="connsiteX217" fmla="*/ 769839 w 1042887"/>
                <a:gd name="connsiteY217" fmla="*/ 300325 h 1706115"/>
                <a:gd name="connsiteX218" fmla="*/ 769820 w 1042887"/>
                <a:gd name="connsiteY218" fmla="*/ 300341 h 1706115"/>
                <a:gd name="connsiteX219" fmla="*/ 770205 w 1042887"/>
                <a:gd name="connsiteY219" fmla="*/ 300063 h 1706115"/>
                <a:gd name="connsiteX220" fmla="*/ 1012687 w 1042887"/>
                <a:gd name="connsiteY220" fmla="*/ 287020 h 1706115"/>
                <a:gd name="connsiteX221" fmla="*/ 1018365 w 1042887"/>
                <a:gd name="connsiteY221" fmla="*/ 313011 h 1706115"/>
                <a:gd name="connsiteX222" fmla="*/ 1018368 w 1042887"/>
                <a:gd name="connsiteY222" fmla="*/ 313010 h 1706115"/>
                <a:gd name="connsiteX223" fmla="*/ 1011745 w 1042887"/>
                <a:gd name="connsiteY223" fmla="*/ 282714 h 1706115"/>
                <a:gd name="connsiteX224" fmla="*/ 1011280 w 1042887"/>
                <a:gd name="connsiteY224" fmla="*/ 282818 h 1706115"/>
                <a:gd name="connsiteX225" fmla="*/ 1011746 w 1042887"/>
                <a:gd name="connsiteY225" fmla="*/ 282716 h 1706115"/>
                <a:gd name="connsiteX226" fmla="*/ 754642 w 1042887"/>
                <a:gd name="connsiteY226" fmla="*/ 281551 h 1706115"/>
                <a:gd name="connsiteX227" fmla="*/ 754296 w 1042887"/>
                <a:gd name="connsiteY227" fmla="*/ 281841 h 1706115"/>
                <a:gd name="connsiteX228" fmla="*/ 754279 w 1042887"/>
                <a:gd name="connsiteY228" fmla="*/ 281858 h 1706115"/>
                <a:gd name="connsiteX229" fmla="*/ 754643 w 1042887"/>
                <a:gd name="connsiteY229" fmla="*/ 281552 h 1706115"/>
                <a:gd name="connsiteX230" fmla="*/ 736989 w 1042887"/>
                <a:gd name="connsiteY230" fmla="*/ 264995 h 1706115"/>
                <a:gd name="connsiteX231" fmla="*/ 736984 w 1042887"/>
                <a:gd name="connsiteY231" fmla="*/ 265000 h 1706115"/>
                <a:gd name="connsiteX232" fmla="*/ 753926 w 1042887"/>
                <a:gd name="connsiteY232" fmla="*/ 282182 h 1706115"/>
                <a:gd name="connsiteX233" fmla="*/ 769443 w 1042887"/>
                <a:gd name="connsiteY233" fmla="*/ 300637 h 1706115"/>
                <a:gd name="connsiteX234" fmla="*/ 783455 w 1042887"/>
                <a:gd name="connsiteY234" fmla="*/ 320256 h 1706115"/>
                <a:gd name="connsiteX235" fmla="*/ 795891 w 1042887"/>
                <a:gd name="connsiteY235" fmla="*/ 340910 h 1706115"/>
                <a:gd name="connsiteX236" fmla="*/ 806655 w 1042887"/>
                <a:gd name="connsiteY236" fmla="*/ 362490 h 1706115"/>
                <a:gd name="connsiteX237" fmla="*/ 815691 w 1042887"/>
                <a:gd name="connsiteY237" fmla="*/ 384842 h 1706115"/>
                <a:gd name="connsiteX238" fmla="*/ 822935 w 1042887"/>
                <a:gd name="connsiteY238" fmla="*/ 407838 h 1706115"/>
                <a:gd name="connsiteX239" fmla="*/ 828348 w 1042887"/>
                <a:gd name="connsiteY239" fmla="*/ 431334 h 1706115"/>
                <a:gd name="connsiteX240" fmla="*/ 831896 w 1042887"/>
                <a:gd name="connsiteY240" fmla="*/ 455176 h 1706115"/>
                <a:gd name="connsiteX241" fmla="*/ 833555 w 1042887"/>
                <a:gd name="connsiteY241" fmla="*/ 479234 h 1706115"/>
                <a:gd name="connsiteX242" fmla="*/ 833317 w 1042887"/>
                <a:gd name="connsiteY242" fmla="*/ 503341 h 1706115"/>
                <a:gd name="connsiteX243" fmla="*/ 831178 w 1042887"/>
                <a:gd name="connsiteY243" fmla="*/ 527358 h 1706115"/>
                <a:gd name="connsiteX244" fmla="*/ 827152 w 1042887"/>
                <a:gd name="connsiteY244" fmla="*/ 551131 h 1706115"/>
                <a:gd name="connsiteX245" fmla="*/ 821273 w 1042887"/>
                <a:gd name="connsiteY245" fmla="*/ 574512 h 1706115"/>
                <a:gd name="connsiteX246" fmla="*/ 813572 w 1042887"/>
                <a:gd name="connsiteY246" fmla="*/ 597357 h 1706115"/>
                <a:gd name="connsiteX247" fmla="*/ 804093 w 1042887"/>
                <a:gd name="connsiteY247" fmla="*/ 619529 h 1706115"/>
                <a:gd name="connsiteX248" fmla="*/ 792898 w 1042887"/>
                <a:gd name="connsiteY248" fmla="*/ 640882 h 1706115"/>
                <a:gd name="connsiteX249" fmla="*/ 780062 w 1042887"/>
                <a:gd name="connsiteY249" fmla="*/ 661288 h 1706115"/>
                <a:gd name="connsiteX250" fmla="*/ 767500 w 1042887"/>
                <a:gd name="connsiteY250" fmla="*/ 678150 h 1706115"/>
                <a:gd name="connsiteX251" fmla="*/ 780067 w 1042887"/>
                <a:gd name="connsiteY251" fmla="*/ 661284 h 1706115"/>
                <a:gd name="connsiteX252" fmla="*/ 792903 w 1042887"/>
                <a:gd name="connsiteY252" fmla="*/ 640878 h 1706115"/>
                <a:gd name="connsiteX253" fmla="*/ 804097 w 1042887"/>
                <a:gd name="connsiteY253" fmla="*/ 619525 h 1706115"/>
                <a:gd name="connsiteX254" fmla="*/ 813576 w 1042887"/>
                <a:gd name="connsiteY254" fmla="*/ 597353 h 1706115"/>
                <a:gd name="connsiteX255" fmla="*/ 821277 w 1042887"/>
                <a:gd name="connsiteY255" fmla="*/ 574508 h 1706115"/>
                <a:gd name="connsiteX256" fmla="*/ 827156 w 1042887"/>
                <a:gd name="connsiteY256" fmla="*/ 551127 h 1706115"/>
                <a:gd name="connsiteX257" fmla="*/ 831182 w 1042887"/>
                <a:gd name="connsiteY257" fmla="*/ 527352 h 1706115"/>
                <a:gd name="connsiteX258" fmla="*/ 833321 w 1042887"/>
                <a:gd name="connsiteY258" fmla="*/ 503335 h 1706115"/>
                <a:gd name="connsiteX259" fmla="*/ 833559 w 1042887"/>
                <a:gd name="connsiteY259" fmla="*/ 479228 h 1706115"/>
                <a:gd name="connsiteX260" fmla="*/ 831900 w 1042887"/>
                <a:gd name="connsiteY260" fmla="*/ 455170 h 1706115"/>
                <a:gd name="connsiteX261" fmla="*/ 828352 w 1042887"/>
                <a:gd name="connsiteY261" fmla="*/ 431328 h 1706115"/>
                <a:gd name="connsiteX262" fmla="*/ 822939 w 1042887"/>
                <a:gd name="connsiteY262" fmla="*/ 407832 h 1706115"/>
                <a:gd name="connsiteX263" fmla="*/ 815694 w 1042887"/>
                <a:gd name="connsiteY263" fmla="*/ 384836 h 1706115"/>
                <a:gd name="connsiteX264" fmla="*/ 806659 w 1042887"/>
                <a:gd name="connsiteY264" fmla="*/ 362484 h 1706115"/>
                <a:gd name="connsiteX265" fmla="*/ 795895 w 1042887"/>
                <a:gd name="connsiteY265" fmla="*/ 340904 h 1706115"/>
                <a:gd name="connsiteX266" fmla="*/ 783460 w 1042887"/>
                <a:gd name="connsiteY266" fmla="*/ 320250 h 1706115"/>
                <a:gd name="connsiteX267" fmla="*/ 769446 w 1042887"/>
                <a:gd name="connsiteY267" fmla="*/ 300633 h 1706115"/>
                <a:gd name="connsiteX268" fmla="*/ 753929 w 1042887"/>
                <a:gd name="connsiteY268" fmla="*/ 282178 h 1706115"/>
                <a:gd name="connsiteX269" fmla="*/ 737664 w 1042887"/>
                <a:gd name="connsiteY269" fmla="*/ 264326 h 1706115"/>
                <a:gd name="connsiteX270" fmla="*/ 737397 w 1042887"/>
                <a:gd name="connsiteY270" fmla="*/ 264591 h 1706115"/>
                <a:gd name="connsiteX271" fmla="*/ 737665 w 1042887"/>
                <a:gd name="connsiteY271" fmla="*/ 264327 h 1706115"/>
                <a:gd name="connsiteX272" fmla="*/ 1003106 w 1042887"/>
                <a:gd name="connsiteY272" fmla="*/ 252902 h 1706115"/>
                <a:gd name="connsiteX273" fmla="*/ 1002876 w 1042887"/>
                <a:gd name="connsiteY273" fmla="*/ 252965 h 1706115"/>
                <a:gd name="connsiteX274" fmla="*/ 1002846 w 1042887"/>
                <a:gd name="connsiteY274" fmla="*/ 252976 h 1706115"/>
                <a:gd name="connsiteX275" fmla="*/ 737830 w 1042887"/>
                <a:gd name="connsiteY275" fmla="*/ 242802 h 1706115"/>
                <a:gd name="connsiteX276" fmla="*/ 748503 w 1042887"/>
                <a:gd name="connsiteY276" fmla="*/ 253631 h 1706115"/>
                <a:gd name="connsiteX277" fmla="*/ 755624 w 1042887"/>
                <a:gd name="connsiteY277" fmla="*/ 260855 h 1706115"/>
                <a:gd name="connsiteX278" fmla="*/ 756510 w 1042887"/>
                <a:gd name="connsiteY278" fmla="*/ 260113 h 1706115"/>
                <a:gd name="connsiteX279" fmla="*/ 765899 w 1042887"/>
                <a:gd name="connsiteY279" fmla="*/ 271275 h 1706115"/>
                <a:gd name="connsiteX280" fmla="*/ 773452 w 1042887"/>
                <a:gd name="connsiteY280" fmla="*/ 278938 h 1706115"/>
                <a:gd name="connsiteX281" fmla="*/ 773699 w 1042887"/>
                <a:gd name="connsiteY281" fmla="*/ 278759 h 1706115"/>
                <a:gd name="connsiteX282" fmla="*/ 774818 w 1042887"/>
                <a:gd name="connsiteY282" fmla="*/ 280322 h 1706115"/>
                <a:gd name="connsiteX283" fmla="*/ 776161 w 1042887"/>
                <a:gd name="connsiteY283" fmla="*/ 281685 h 1706115"/>
                <a:gd name="connsiteX284" fmla="*/ 775943 w 1042887"/>
                <a:gd name="connsiteY284" fmla="*/ 281897 h 1706115"/>
                <a:gd name="connsiteX285" fmla="*/ 782227 w 1042887"/>
                <a:gd name="connsiteY285" fmla="*/ 290693 h 1706115"/>
                <a:gd name="connsiteX286" fmla="*/ 789196 w 1042887"/>
                <a:gd name="connsiteY286" fmla="*/ 298983 h 1706115"/>
                <a:gd name="connsiteX287" fmla="*/ 789449 w 1042887"/>
                <a:gd name="connsiteY287" fmla="*/ 298830 h 1706115"/>
                <a:gd name="connsiteX288" fmla="*/ 790411 w 1042887"/>
                <a:gd name="connsiteY288" fmla="*/ 300423 h 1706115"/>
                <a:gd name="connsiteX289" fmla="*/ 791657 w 1042887"/>
                <a:gd name="connsiteY289" fmla="*/ 301907 h 1706115"/>
                <a:gd name="connsiteX290" fmla="*/ 791423 w 1042887"/>
                <a:gd name="connsiteY290" fmla="*/ 302106 h 1706115"/>
                <a:gd name="connsiteX291" fmla="*/ 796990 w 1042887"/>
                <a:gd name="connsiteY291" fmla="*/ 311354 h 1706115"/>
                <a:gd name="connsiteX292" fmla="*/ 803280 w 1042887"/>
                <a:gd name="connsiteY292" fmla="*/ 320159 h 1706115"/>
                <a:gd name="connsiteX293" fmla="*/ 803557 w 1042887"/>
                <a:gd name="connsiteY293" fmla="*/ 320020 h 1706115"/>
                <a:gd name="connsiteX294" fmla="*/ 804428 w 1042887"/>
                <a:gd name="connsiteY294" fmla="*/ 321763 h 1706115"/>
                <a:gd name="connsiteX295" fmla="*/ 805477 w 1042887"/>
                <a:gd name="connsiteY295" fmla="*/ 323231 h 1706115"/>
                <a:gd name="connsiteX296" fmla="*/ 805243 w 1042887"/>
                <a:gd name="connsiteY296" fmla="*/ 323396 h 1706115"/>
                <a:gd name="connsiteX297" fmla="*/ 810102 w 1042887"/>
                <a:gd name="connsiteY297" fmla="*/ 333135 h 1706115"/>
                <a:gd name="connsiteX298" fmla="*/ 815679 w 1042887"/>
                <a:gd name="connsiteY298" fmla="*/ 342402 h 1706115"/>
                <a:gd name="connsiteX299" fmla="*/ 815951 w 1042887"/>
                <a:gd name="connsiteY299" fmla="*/ 342290 h 1706115"/>
                <a:gd name="connsiteX300" fmla="*/ 816645 w 1042887"/>
                <a:gd name="connsiteY300" fmla="*/ 344002 h 1706115"/>
                <a:gd name="connsiteX301" fmla="*/ 817616 w 1042887"/>
                <a:gd name="connsiteY301" fmla="*/ 345613 h 1706115"/>
                <a:gd name="connsiteX302" fmla="*/ 817357 w 1042887"/>
                <a:gd name="connsiteY302" fmla="*/ 345767 h 1706115"/>
                <a:gd name="connsiteX303" fmla="*/ 821422 w 1042887"/>
                <a:gd name="connsiteY303" fmla="*/ 355822 h 1706115"/>
                <a:gd name="connsiteX304" fmla="*/ 826263 w 1042887"/>
                <a:gd name="connsiteY304" fmla="*/ 365524 h 1706115"/>
                <a:gd name="connsiteX305" fmla="*/ 826551 w 1042887"/>
                <a:gd name="connsiteY305" fmla="*/ 365435 h 1706115"/>
                <a:gd name="connsiteX306" fmla="*/ 827122 w 1042887"/>
                <a:gd name="connsiteY306" fmla="*/ 367249 h 1706115"/>
                <a:gd name="connsiteX307" fmla="*/ 827963 w 1042887"/>
                <a:gd name="connsiteY307" fmla="*/ 368936 h 1706115"/>
                <a:gd name="connsiteX308" fmla="*/ 827693 w 1042887"/>
                <a:gd name="connsiteY308" fmla="*/ 369068 h 1706115"/>
                <a:gd name="connsiteX309" fmla="*/ 830934 w 1042887"/>
                <a:gd name="connsiteY309" fmla="*/ 379356 h 1706115"/>
                <a:gd name="connsiteX310" fmla="*/ 835001 w 1042887"/>
                <a:gd name="connsiteY310" fmla="*/ 389424 h 1706115"/>
                <a:gd name="connsiteX311" fmla="*/ 835280 w 1042887"/>
                <a:gd name="connsiteY311" fmla="*/ 389359 h 1706115"/>
                <a:gd name="connsiteX312" fmla="*/ 835689 w 1042887"/>
                <a:gd name="connsiteY312" fmla="*/ 391122 h 1706115"/>
                <a:gd name="connsiteX313" fmla="*/ 836393 w 1042887"/>
                <a:gd name="connsiteY313" fmla="*/ 392862 h 1706115"/>
                <a:gd name="connsiteX314" fmla="*/ 836113 w 1042887"/>
                <a:gd name="connsiteY314" fmla="*/ 392973 h 1706115"/>
                <a:gd name="connsiteX315" fmla="*/ 838562 w 1042887"/>
                <a:gd name="connsiteY315" fmla="*/ 403589 h 1706115"/>
                <a:gd name="connsiteX316" fmla="*/ 841821 w 1042887"/>
                <a:gd name="connsiteY316" fmla="*/ 413940 h 1706115"/>
                <a:gd name="connsiteX317" fmla="*/ 842113 w 1042887"/>
                <a:gd name="connsiteY317" fmla="*/ 413897 h 1706115"/>
                <a:gd name="connsiteX318" fmla="*/ 842390 w 1042887"/>
                <a:gd name="connsiteY318" fmla="*/ 415746 h 1706115"/>
                <a:gd name="connsiteX319" fmla="*/ 842939 w 1042887"/>
                <a:gd name="connsiteY319" fmla="*/ 417491 h 1706115"/>
                <a:gd name="connsiteX320" fmla="*/ 842660 w 1042887"/>
                <a:gd name="connsiteY320" fmla="*/ 417579 h 1706115"/>
                <a:gd name="connsiteX321" fmla="*/ 844256 w 1042887"/>
                <a:gd name="connsiteY321" fmla="*/ 428289 h 1706115"/>
                <a:gd name="connsiteX322" fmla="*/ 846686 w 1042887"/>
                <a:gd name="connsiteY322" fmla="*/ 438837 h 1706115"/>
                <a:gd name="connsiteX323" fmla="*/ 846989 w 1042887"/>
                <a:gd name="connsiteY323" fmla="*/ 438818 h 1706115"/>
                <a:gd name="connsiteX324" fmla="*/ 847119 w 1042887"/>
                <a:gd name="connsiteY324" fmla="*/ 440716 h 1706115"/>
                <a:gd name="connsiteX325" fmla="*/ 847536 w 1042887"/>
                <a:gd name="connsiteY325" fmla="*/ 442526 h 1706115"/>
                <a:gd name="connsiteX326" fmla="*/ 847248 w 1042887"/>
                <a:gd name="connsiteY326" fmla="*/ 442593 h 1706115"/>
                <a:gd name="connsiteX327" fmla="*/ 847996 w 1042887"/>
                <a:gd name="connsiteY327" fmla="*/ 453414 h 1706115"/>
                <a:gd name="connsiteX328" fmla="*/ 849586 w 1042887"/>
                <a:gd name="connsiteY328" fmla="*/ 464110 h 1706115"/>
                <a:gd name="connsiteX329" fmla="*/ 849884 w 1042887"/>
                <a:gd name="connsiteY329" fmla="*/ 464110 h 1706115"/>
                <a:gd name="connsiteX330" fmla="*/ 849865 w 1042887"/>
                <a:gd name="connsiteY330" fmla="*/ 465985 h 1706115"/>
                <a:gd name="connsiteX331" fmla="*/ 850144 w 1042887"/>
                <a:gd name="connsiteY331" fmla="*/ 467849 h 1706115"/>
                <a:gd name="connsiteX332" fmla="*/ 849848 w 1042887"/>
                <a:gd name="connsiteY332" fmla="*/ 467892 h 1706115"/>
                <a:gd name="connsiteX333" fmla="*/ 849742 w 1042887"/>
                <a:gd name="connsiteY333" fmla="*/ 478756 h 1706115"/>
                <a:gd name="connsiteX334" fmla="*/ 850483 w 1042887"/>
                <a:gd name="connsiteY334" fmla="*/ 489509 h 1706115"/>
                <a:gd name="connsiteX335" fmla="*/ 850795 w 1042887"/>
                <a:gd name="connsiteY335" fmla="*/ 489535 h 1706115"/>
                <a:gd name="connsiteX336" fmla="*/ 850621 w 1042887"/>
                <a:gd name="connsiteY336" fmla="*/ 491498 h 1706115"/>
                <a:gd name="connsiteX337" fmla="*/ 850743 w 1042887"/>
                <a:gd name="connsiteY337" fmla="*/ 493300 h 1706115"/>
                <a:gd name="connsiteX338" fmla="*/ 850459 w 1042887"/>
                <a:gd name="connsiteY338" fmla="*/ 493319 h 1706115"/>
                <a:gd name="connsiteX339" fmla="*/ 849493 w 1042887"/>
                <a:gd name="connsiteY339" fmla="*/ 504128 h 1706115"/>
                <a:gd name="connsiteX340" fmla="*/ 849385 w 1042887"/>
                <a:gd name="connsiteY340" fmla="*/ 514988 h 1706115"/>
                <a:gd name="connsiteX341" fmla="*/ 849670 w 1042887"/>
                <a:gd name="connsiteY341" fmla="*/ 515035 h 1706115"/>
                <a:gd name="connsiteX342" fmla="*/ 849368 w 1042887"/>
                <a:gd name="connsiteY342" fmla="*/ 516821 h 1706115"/>
                <a:gd name="connsiteX343" fmla="*/ 849350 w 1042887"/>
                <a:gd name="connsiteY343" fmla="*/ 518705 h 1706115"/>
                <a:gd name="connsiteX344" fmla="*/ 849048 w 1042887"/>
                <a:gd name="connsiteY344" fmla="*/ 518703 h 1706115"/>
                <a:gd name="connsiteX345" fmla="*/ 847240 w 1042887"/>
                <a:gd name="connsiteY345" fmla="*/ 529414 h 1706115"/>
                <a:gd name="connsiteX346" fmla="*/ 846273 w 1042887"/>
                <a:gd name="connsiteY346" fmla="*/ 540233 h 1706115"/>
                <a:gd name="connsiteX347" fmla="*/ 846559 w 1042887"/>
                <a:gd name="connsiteY347" fmla="*/ 540304 h 1706115"/>
                <a:gd name="connsiteX348" fmla="*/ 846105 w 1042887"/>
                <a:gd name="connsiteY348" fmla="*/ 542109 h 1706115"/>
                <a:gd name="connsiteX349" fmla="*/ 845932 w 1042887"/>
                <a:gd name="connsiteY349" fmla="*/ 544053 h 1706115"/>
                <a:gd name="connsiteX350" fmla="*/ 845624 w 1042887"/>
                <a:gd name="connsiteY350" fmla="*/ 544023 h 1706115"/>
                <a:gd name="connsiteX351" fmla="*/ 842999 w 1042887"/>
                <a:gd name="connsiteY351" fmla="*/ 554463 h 1706115"/>
                <a:gd name="connsiteX352" fmla="*/ 841190 w 1042887"/>
                <a:gd name="connsiteY352" fmla="*/ 565156 h 1706115"/>
                <a:gd name="connsiteX353" fmla="*/ 841469 w 1042887"/>
                <a:gd name="connsiteY353" fmla="*/ 565249 h 1706115"/>
                <a:gd name="connsiteX354" fmla="*/ 840874 w 1042887"/>
                <a:gd name="connsiteY354" fmla="*/ 567024 h 1706115"/>
                <a:gd name="connsiteX355" fmla="*/ 840573 w 1042887"/>
                <a:gd name="connsiteY355" fmla="*/ 568814 h 1706115"/>
                <a:gd name="connsiteX356" fmla="*/ 840288 w 1042887"/>
                <a:gd name="connsiteY356" fmla="*/ 568766 h 1706115"/>
                <a:gd name="connsiteX357" fmla="*/ 836815 w 1042887"/>
                <a:gd name="connsiteY357" fmla="*/ 579072 h 1706115"/>
                <a:gd name="connsiteX358" fmla="*/ 834162 w 1042887"/>
                <a:gd name="connsiteY358" fmla="*/ 589611 h 1706115"/>
                <a:gd name="connsiteX359" fmla="*/ 834428 w 1042887"/>
                <a:gd name="connsiteY359" fmla="*/ 589722 h 1706115"/>
                <a:gd name="connsiteX360" fmla="*/ 833714 w 1042887"/>
                <a:gd name="connsiteY360" fmla="*/ 591397 h 1706115"/>
                <a:gd name="connsiteX361" fmla="*/ 833256 w 1042887"/>
                <a:gd name="connsiteY361" fmla="*/ 593220 h 1706115"/>
                <a:gd name="connsiteX362" fmla="*/ 832966 w 1042887"/>
                <a:gd name="connsiteY362" fmla="*/ 593147 h 1706115"/>
                <a:gd name="connsiteX363" fmla="*/ 828706 w 1042887"/>
                <a:gd name="connsiteY363" fmla="*/ 603113 h 1706115"/>
                <a:gd name="connsiteX364" fmla="*/ 825216 w 1042887"/>
                <a:gd name="connsiteY364" fmla="*/ 613470 h 1706115"/>
                <a:gd name="connsiteX365" fmla="*/ 825470 w 1042887"/>
                <a:gd name="connsiteY365" fmla="*/ 613604 h 1706115"/>
                <a:gd name="connsiteX366" fmla="*/ 824626 w 1042887"/>
                <a:gd name="connsiteY366" fmla="*/ 615213 h 1706115"/>
                <a:gd name="connsiteX367" fmla="*/ 824030 w 1042887"/>
                <a:gd name="connsiteY367" fmla="*/ 616980 h 1706115"/>
                <a:gd name="connsiteX368" fmla="*/ 823751 w 1042887"/>
                <a:gd name="connsiteY368" fmla="*/ 616884 h 1706115"/>
                <a:gd name="connsiteX369" fmla="*/ 818714 w 1042887"/>
                <a:gd name="connsiteY369" fmla="*/ 626492 h 1706115"/>
                <a:gd name="connsiteX370" fmla="*/ 814468 w 1042887"/>
                <a:gd name="connsiteY370" fmla="*/ 636425 h 1706115"/>
                <a:gd name="connsiteX371" fmla="*/ 814723 w 1042887"/>
                <a:gd name="connsiteY371" fmla="*/ 636585 h 1706115"/>
                <a:gd name="connsiteX372" fmla="*/ 813717 w 1042887"/>
                <a:gd name="connsiteY372" fmla="*/ 638186 h 1706115"/>
                <a:gd name="connsiteX373" fmla="*/ 812960 w 1042887"/>
                <a:gd name="connsiteY373" fmla="*/ 639958 h 1706115"/>
                <a:gd name="connsiteX374" fmla="*/ 812680 w 1042887"/>
                <a:gd name="connsiteY374" fmla="*/ 639835 h 1706115"/>
                <a:gd name="connsiteX375" fmla="*/ 806932 w 1042887"/>
                <a:gd name="connsiteY375" fmla="*/ 648973 h 1706115"/>
                <a:gd name="connsiteX376" fmla="*/ 801905 w 1042887"/>
                <a:gd name="connsiteY376" fmla="*/ 658559 h 1706115"/>
                <a:gd name="connsiteX377" fmla="*/ 802143 w 1042887"/>
                <a:gd name="connsiteY377" fmla="*/ 658736 h 1706115"/>
                <a:gd name="connsiteX378" fmla="*/ 801031 w 1042887"/>
                <a:gd name="connsiteY378" fmla="*/ 660232 h 1706115"/>
                <a:gd name="connsiteX379" fmla="*/ 800194 w 1042887"/>
                <a:gd name="connsiteY379" fmla="*/ 661826 h 1706115"/>
                <a:gd name="connsiteX380" fmla="*/ 799939 w 1042887"/>
                <a:gd name="connsiteY380" fmla="*/ 661696 h 1706115"/>
                <a:gd name="connsiteX381" fmla="*/ 793445 w 1042887"/>
                <a:gd name="connsiteY381" fmla="*/ 670411 h 1706115"/>
                <a:gd name="connsiteX382" fmla="*/ 787697 w 1042887"/>
                <a:gd name="connsiteY382" fmla="*/ 679546 h 1706115"/>
                <a:gd name="connsiteX383" fmla="*/ 787931 w 1042887"/>
                <a:gd name="connsiteY383" fmla="*/ 679747 h 1706115"/>
                <a:gd name="connsiteX384" fmla="*/ 786648 w 1042887"/>
                <a:gd name="connsiteY384" fmla="*/ 681211 h 1706115"/>
                <a:gd name="connsiteX385" fmla="*/ 785647 w 1042887"/>
                <a:gd name="connsiteY385" fmla="*/ 682805 h 1706115"/>
                <a:gd name="connsiteX386" fmla="*/ 785392 w 1042887"/>
                <a:gd name="connsiteY386" fmla="*/ 682647 h 1706115"/>
                <a:gd name="connsiteX387" fmla="*/ 778237 w 1042887"/>
                <a:gd name="connsiteY387" fmla="*/ 690821 h 1706115"/>
                <a:gd name="connsiteX388" fmla="*/ 769512 w 1042887"/>
                <a:gd name="connsiteY388" fmla="*/ 702530 h 1706115"/>
                <a:gd name="connsiteX389" fmla="*/ 768587 w 1042887"/>
                <a:gd name="connsiteY389" fmla="*/ 701842 h 1706115"/>
                <a:gd name="connsiteX390" fmla="*/ 761938 w 1042887"/>
                <a:gd name="connsiteY390" fmla="*/ 709434 h 1706115"/>
                <a:gd name="connsiteX391" fmla="*/ 751948 w 1042887"/>
                <a:gd name="connsiteY391" fmla="*/ 720846 h 1706115"/>
                <a:gd name="connsiteX392" fmla="*/ 740494 w 1042887"/>
                <a:gd name="connsiteY392" fmla="*/ 710900 h 1706115"/>
                <a:gd name="connsiteX393" fmla="*/ 739776 w 1042887"/>
                <a:gd name="connsiteY393" fmla="*/ 710277 h 1706115"/>
                <a:gd name="connsiteX394" fmla="*/ 728229 w 1042887"/>
                <a:gd name="connsiteY394" fmla="*/ 700250 h 1706115"/>
                <a:gd name="connsiteX395" fmla="*/ 738304 w 1042887"/>
                <a:gd name="connsiteY395" fmla="*/ 688743 h 1706115"/>
                <a:gd name="connsiteX396" fmla="*/ 753803 w 1042887"/>
                <a:gd name="connsiteY396" fmla="*/ 671042 h 1706115"/>
                <a:gd name="connsiteX397" fmla="*/ 767493 w 1042887"/>
                <a:gd name="connsiteY397" fmla="*/ 652671 h 1706115"/>
                <a:gd name="connsiteX398" fmla="*/ 779690 w 1042887"/>
                <a:gd name="connsiteY398" fmla="*/ 633279 h 1706115"/>
                <a:gd name="connsiteX399" fmla="*/ 790329 w 1042887"/>
                <a:gd name="connsiteY399" fmla="*/ 612990 h 1706115"/>
                <a:gd name="connsiteX400" fmla="*/ 799334 w 1042887"/>
                <a:gd name="connsiteY400" fmla="*/ 591923 h 1706115"/>
                <a:gd name="connsiteX401" fmla="*/ 806653 w 1042887"/>
                <a:gd name="connsiteY401" fmla="*/ 570215 h 1706115"/>
                <a:gd name="connsiteX402" fmla="*/ 812241 w 1042887"/>
                <a:gd name="connsiteY402" fmla="*/ 547998 h 1706115"/>
                <a:gd name="connsiteX403" fmla="*/ 816066 w 1042887"/>
                <a:gd name="connsiteY403" fmla="*/ 525408 h 1706115"/>
                <a:gd name="connsiteX404" fmla="*/ 818100 w 1042887"/>
                <a:gd name="connsiteY404" fmla="*/ 502587 h 1706115"/>
                <a:gd name="connsiteX405" fmla="*/ 818323 w 1042887"/>
                <a:gd name="connsiteY405" fmla="*/ 479684 h 1706115"/>
                <a:gd name="connsiteX406" fmla="*/ 816749 w 1042887"/>
                <a:gd name="connsiteY406" fmla="*/ 456823 h 1706115"/>
                <a:gd name="connsiteX407" fmla="*/ 813378 w 1042887"/>
                <a:gd name="connsiteY407" fmla="*/ 434169 h 1706115"/>
                <a:gd name="connsiteX408" fmla="*/ 808232 w 1042887"/>
                <a:gd name="connsiteY408" fmla="*/ 411839 h 1706115"/>
                <a:gd name="connsiteX409" fmla="*/ 801349 w 1042887"/>
                <a:gd name="connsiteY409" fmla="*/ 389988 h 1706115"/>
                <a:gd name="connsiteX410" fmla="*/ 792766 w 1042887"/>
                <a:gd name="connsiteY410" fmla="*/ 368750 h 1706115"/>
                <a:gd name="connsiteX411" fmla="*/ 782534 w 1042887"/>
                <a:gd name="connsiteY411" fmla="*/ 348245 h 1706115"/>
                <a:gd name="connsiteX412" fmla="*/ 770719 w 1042887"/>
                <a:gd name="connsiteY412" fmla="*/ 328618 h 1706115"/>
                <a:gd name="connsiteX413" fmla="*/ 757403 w 1042887"/>
                <a:gd name="connsiteY413" fmla="*/ 309976 h 1706115"/>
                <a:gd name="connsiteX414" fmla="*/ 742661 w 1042887"/>
                <a:gd name="connsiteY414" fmla="*/ 292444 h 1706115"/>
                <a:gd name="connsiteX415" fmla="*/ 726143 w 1042887"/>
                <a:gd name="connsiteY415" fmla="*/ 275690 h 1706115"/>
                <a:gd name="connsiteX416" fmla="*/ 715437 w 1042887"/>
                <a:gd name="connsiteY416" fmla="*/ 264831 h 1706115"/>
                <a:gd name="connsiteX417" fmla="*/ 726309 w 1042887"/>
                <a:gd name="connsiteY417" fmla="*/ 254139 h 1706115"/>
                <a:gd name="connsiteX418" fmla="*/ 726986 w 1042887"/>
                <a:gd name="connsiteY418" fmla="*/ 253469 h 1706115"/>
                <a:gd name="connsiteX419" fmla="*/ 993078 w 1042887"/>
                <a:gd name="connsiteY419" fmla="*/ 223540 h 1706115"/>
                <a:gd name="connsiteX420" fmla="*/ 992662 w 1042887"/>
                <a:gd name="connsiteY420" fmla="*/ 223685 h 1706115"/>
                <a:gd name="connsiteX421" fmla="*/ 992627 w 1042887"/>
                <a:gd name="connsiteY421" fmla="*/ 223700 h 1706115"/>
                <a:gd name="connsiteX422" fmla="*/ 993079 w 1042887"/>
                <a:gd name="connsiteY422" fmla="*/ 223542 h 1706115"/>
                <a:gd name="connsiteX423" fmla="*/ 981105 w 1042887"/>
                <a:gd name="connsiteY423" fmla="*/ 194903 h 1706115"/>
                <a:gd name="connsiteX424" fmla="*/ 980688 w 1042887"/>
                <a:gd name="connsiteY424" fmla="*/ 195080 h 1706115"/>
                <a:gd name="connsiteX425" fmla="*/ 980667 w 1042887"/>
                <a:gd name="connsiteY425" fmla="*/ 195090 h 1706115"/>
                <a:gd name="connsiteX426" fmla="*/ 981106 w 1042887"/>
                <a:gd name="connsiteY426" fmla="*/ 194906 h 1706115"/>
                <a:gd name="connsiteX427" fmla="*/ 987975 w 1042887"/>
                <a:gd name="connsiteY427" fmla="*/ 211333 h 1706115"/>
                <a:gd name="connsiteX428" fmla="*/ 967426 w 1042887"/>
                <a:gd name="connsiteY428" fmla="*/ 167045 h 1706115"/>
                <a:gd name="connsiteX429" fmla="*/ 967006 w 1042887"/>
                <a:gd name="connsiteY429" fmla="*/ 167251 h 1706115"/>
                <a:gd name="connsiteX430" fmla="*/ 966999 w 1042887"/>
                <a:gd name="connsiteY430" fmla="*/ 167255 h 1706115"/>
                <a:gd name="connsiteX431" fmla="*/ 967426 w 1042887"/>
                <a:gd name="connsiteY431" fmla="*/ 167045 h 1706115"/>
                <a:gd name="connsiteX432" fmla="*/ 981094 w 1042887"/>
                <a:gd name="connsiteY432" fmla="*/ 194880 h 1706115"/>
                <a:gd name="connsiteX433" fmla="*/ 981096 w 1042887"/>
                <a:gd name="connsiteY433" fmla="*/ 194879 h 1706115"/>
                <a:gd name="connsiteX434" fmla="*/ 952098 w 1042887"/>
                <a:gd name="connsiteY434" fmla="*/ 140053 h 1706115"/>
                <a:gd name="connsiteX435" fmla="*/ 951691 w 1042887"/>
                <a:gd name="connsiteY435" fmla="*/ 140285 h 1706115"/>
                <a:gd name="connsiteX436" fmla="*/ 951684 w 1042887"/>
                <a:gd name="connsiteY436" fmla="*/ 140289 h 1706115"/>
                <a:gd name="connsiteX437" fmla="*/ 952098 w 1042887"/>
                <a:gd name="connsiteY437" fmla="*/ 140053 h 1706115"/>
                <a:gd name="connsiteX438" fmla="*/ 935169 w 1042887"/>
                <a:gd name="connsiteY438" fmla="*/ 114043 h 1706115"/>
                <a:gd name="connsiteX439" fmla="*/ 934773 w 1042887"/>
                <a:gd name="connsiteY439" fmla="*/ 114301 h 1706115"/>
                <a:gd name="connsiteX440" fmla="*/ 934770 w 1042887"/>
                <a:gd name="connsiteY440" fmla="*/ 114304 h 1706115"/>
                <a:gd name="connsiteX441" fmla="*/ 935170 w 1042887"/>
                <a:gd name="connsiteY441" fmla="*/ 114044 h 1706115"/>
                <a:gd name="connsiteX442" fmla="*/ 937363 w 1042887"/>
                <a:gd name="connsiteY442" fmla="*/ 117413 h 1706115"/>
                <a:gd name="connsiteX443" fmla="*/ 935151 w 1042887"/>
                <a:gd name="connsiteY443" fmla="*/ 114020 h 1706115"/>
                <a:gd name="connsiteX444" fmla="*/ 934840 w 1042887"/>
                <a:gd name="connsiteY444" fmla="*/ 114252 h 1706115"/>
                <a:gd name="connsiteX445" fmla="*/ 935152 w 1042887"/>
                <a:gd name="connsiteY445" fmla="*/ 114021 h 1706115"/>
                <a:gd name="connsiteX446" fmla="*/ 916508 w 1042887"/>
                <a:gd name="connsiteY446" fmla="*/ 89235 h 1706115"/>
                <a:gd name="connsiteX447" fmla="*/ 916316 w 1042887"/>
                <a:gd name="connsiteY447" fmla="*/ 89376 h 1706115"/>
                <a:gd name="connsiteX448" fmla="*/ 916313 w 1042887"/>
                <a:gd name="connsiteY448" fmla="*/ 89379 h 1706115"/>
                <a:gd name="connsiteX449" fmla="*/ 916698 w 1042887"/>
                <a:gd name="connsiteY449" fmla="*/ 89096 h 1706115"/>
                <a:gd name="connsiteX450" fmla="*/ 916698 w 1042887"/>
                <a:gd name="connsiteY450" fmla="*/ 89096 h 1706115"/>
                <a:gd name="connsiteX451" fmla="*/ 920396 w 1042887"/>
                <a:gd name="connsiteY451" fmla="*/ 94090 h 1706115"/>
                <a:gd name="connsiteX452" fmla="*/ 896482 w 1042887"/>
                <a:gd name="connsiteY452" fmla="*/ 65532 h 1706115"/>
                <a:gd name="connsiteX453" fmla="*/ 896398 w 1042887"/>
                <a:gd name="connsiteY453" fmla="*/ 65611 h 1706115"/>
                <a:gd name="connsiteX454" fmla="*/ 896402 w 1042887"/>
                <a:gd name="connsiteY454" fmla="*/ 65607 h 1706115"/>
                <a:gd name="connsiteX455" fmla="*/ 896762 w 1042887"/>
                <a:gd name="connsiteY455" fmla="*/ 65306 h 1706115"/>
                <a:gd name="connsiteX456" fmla="*/ 896580 w 1042887"/>
                <a:gd name="connsiteY456" fmla="*/ 65458 h 1706115"/>
                <a:gd name="connsiteX457" fmla="*/ 896762 w 1042887"/>
                <a:gd name="connsiteY457" fmla="*/ 65306 h 1706115"/>
                <a:gd name="connsiteX458" fmla="*/ 875176 w 1042887"/>
                <a:gd name="connsiteY458" fmla="*/ 43001 h 1706115"/>
                <a:gd name="connsiteX459" fmla="*/ 875086 w 1042887"/>
                <a:gd name="connsiteY459" fmla="*/ 43086 h 1706115"/>
                <a:gd name="connsiteX460" fmla="*/ 875082 w 1042887"/>
                <a:gd name="connsiteY460" fmla="*/ 43090 h 1706115"/>
                <a:gd name="connsiteX461" fmla="*/ 875429 w 1042887"/>
                <a:gd name="connsiteY461" fmla="*/ 42762 h 1706115"/>
                <a:gd name="connsiteX462" fmla="*/ 875428 w 1042887"/>
                <a:gd name="connsiteY462" fmla="*/ 42763 h 1706115"/>
                <a:gd name="connsiteX463" fmla="*/ 896743 w 1042887"/>
                <a:gd name="connsiteY463" fmla="*/ 65283 h 1706115"/>
                <a:gd name="connsiteX464" fmla="*/ 896743 w 1042887"/>
                <a:gd name="connsiteY464" fmla="*/ 65283 h 1706115"/>
                <a:gd name="connsiteX465" fmla="*/ 852767 w 1042887"/>
                <a:gd name="connsiteY465" fmla="*/ 21543 h 1706115"/>
                <a:gd name="connsiteX466" fmla="*/ 852470 w 1042887"/>
                <a:gd name="connsiteY466" fmla="*/ 21862 h 1706115"/>
                <a:gd name="connsiteX467" fmla="*/ 852767 w 1042887"/>
                <a:gd name="connsiteY467" fmla="*/ 21545 h 1706115"/>
                <a:gd name="connsiteX468" fmla="*/ 864087 w 1042887"/>
                <a:gd name="connsiteY468" fmla="*/ 32142 h 1706115"/>
                <a:gd name="connsiteX469" fmla="*/ 852767 w 1042887"/>
                <a:gd name="connsiteY469" fmla="*/ 21545 h 1706115"/>
                <a:gd name="connsiteX470" fmla="*/ 852039 w 1042887"/>
                <a:gd name="connsiteY470" fmla="*/ 0 h 1706115"/>
                <a:gd name="connsiteX471" fmla="*/ 863177 w 1042887"/>
                <a:gd name="connsiteY471" fmla="*/ 10435 h 1706115"/>
                <a:gd name="connsiteX472" fmla="*/ 875403 w 1042887"/>
                <a:gd name="connsiteY472" fmla="*/ 21880 h 1706115"/>
                <a:gd name="connsiteX473" fmla="*/ 876053 w 1042887"/>
                <a:gd name="connsiteY473" fmla="*/ 21269 h 1706115"/>
                <a:gd name="connsiteX474" fmla="*/ 886177 w 1042887"/>
                <a:gd name="connsiteY474" fmla="*/ 31970 h 1706115"/>
                <a:gd name="connsiteX475" fmla="*/ 896930 w 1042887"/>
                <a:gd name="connsiteY475" fmla="*/ 42035 h 1706115"/>
                <a:gd name="connsiteX476" fmla="*/ 896321 w 1042887"/>
                <a:gd name="connsiteY476" fmla="*/ 42686 h 1706115"/>
                <a:gd name="connsiteX477" fmla="*/ 897973 w 1042887"/>
                <a:gd name="connsiteY477" fmla="*/ 44434 h 1706115"/>
                <a:gd name="connsiteX478" fmla="*/ 898660 w 1042887"/>
                <a:gd name="connsiteY478" fmla="*/ 43858 h 1706115"/>
                <a:gd name="connsiteX479" fmla="*/ 908151 w 1042887"/>
                <a:gd name="connsiteY479" fmla="*/ 55187 h 1706115"/>
                <a:gd name="connsiteX480" fmla="*/ 918275 w 1042887"/>
                <a:gd name="connsiteY480" fmla="*/ 65884 h 1706115"/>
                <a:gd name="connsiteX481" fmla="*/ 917624 w 1042887"/>
                <a:gd name="connsiteY481" fmla="*/ 66498 h 1706115"/>
                <a:gd name="connsiteX482" fmla="*/ 919168 w 1042887"/>
                <a:gd name="connsiteY482" fmla="*/ 68338 h 1706115"/>
                <a:gd name="connsiteX483" fmla="*/ 919881 w 1042887"/>
                <a:gd name="connsiteY483" fmla="*/ 67810 h 1706115"/>
                <a:gd name="connsiteX484" fmla="*/ 928661 w 1042887"/>
                <a:gd name="connsiteY484" fmla="*/ 79671 h 1706115"/>
                <a:gd name="connsiteX485" fmla="*/ 938136 w 1042887"/>
                <a:gd name="connsiteY485" fmla="*/ 90975 h 1706115"/>
                <a:gd name="connsiteX486" fmla="*/ 937457 w 1042887"/>
                <a:gd name="connsiteY486" fmla="*/ 91544 h 1706115"/>
                <a:gd name="connsiteX487" fmla="*/ 938905 w 1042887"/>
                <a:gd name="connsiteY487" fmla="*/ 93499 h 1706115"/>
                <a:gd name="connsiteX488" fmla="*/ 939652 w 1042887"/>
                <a:gd name="connsiteY488" fmla="*/ 93018 h 1706115"/>
                <a:gd name="connsiteX489" fmla="*/ 947676 w 1042887"/>
                <a:gd name="connsiteY489" fmla="*/ 105344 h 1706115"/>
                <a:gd name="connsiteX490" fmla="*/ 956470 w 1042887"/>
                <a:gd name="connsiteY490" fmla="*/ 117221 h 1706115"/>
                <a:gd name="connsiteX491" fmla="*/ 955754 w 1042887"/>
                <a:gd name="connsiteY491" fmla="*/ 117749 h 1706115"/>
                <a:gd name="connsiteX492" fmla="*/ 957034 w 1042887"/>
                <a:gd name="connsiteY492" fmla="*/ 119721 h 1706115"/>
                <a:gd name="connsiteX493" fmla="*/ 957813 w 1042887"/>
                <a:gd name="connsiteY493" fmla="*/ 119280 h 1706115"/>
                <a:gd name="connsiteX494" fmla="*/ 965100 w 1042887"/>
                <a:gd name="connsiteY494" fmla="*/ 132111 h 1706115"/>
                <a:gd name="connsiteX495" fmla="*/ 973128 w 1042887"/>
                <a:gd name="connsiteY495" fmla="*/ 144445 h 1706115"/>
                <a:gd name="connsiteX496" fmla="*/ 972382 w 1042887"/>
                <a:gd name="connsiteY496" fmla="*/ 144934 h 1706115"/>
                <a:gd name="connsiteX497" fmla="*/ 973589 w 1042887"/>
                <a:gd name="connsiteY497" fmla="*/ 147057 h 1706115"/>
                <a:gd name="connsiteX498" fmla="*/ 974385 w 1042887"/>
                <a:gd name="connsiteY498" fmla="*/ 146666 h 1706115"/>
                <a:gd name="connsiteX499" fmla="*/ 980891 w 1042887"/>
                <a:gd name="connsiteY499" fmla="*/ 159918 h 1706115"/>
                <a:gd name="connsiteX500" fmla="*/ 988196 w 1042887"/>
                <a:gd name="connsiteY500" fmla="*/ 172776 h 1706115"/>
                <a:gd name="connsiteX501" fmla="*/ 987423 w 1042887"/>
                <a:gd name="connsiteY501" fmla="*/ 173214 h 1706115"/>
                <a:gd name="connsiteX502" fmla="*/ 988461 w 1042887"/>
                <a:gd name="connsiteY502" fmla="*/ 175329 h 1706115"/>
                <a:gd name="connsiteX503" fmla="*/ 989285 w 1042887"/>
                <a:gd name="connsiteY503" fmla="*/ 174983 h 1706115"/>
                <a:gd name="connsiteX504" fmla="*/ 994972 w 1042887"/>
                <a:gd name="connsiteY504" fmla="*/ 188588 h 1706115"/>
                <a:gd name="connsiteX505" fmla="*/ 1001491 w 1042887"/>
                <a:gd name="connsiteY505" fmla="*/ 201857 h 1706115"/>
                <a:gd name="connsiteX506" fmla="*/ 1000685 w 1042887"/>
                <a:gd name="connsiteY506" fmla="*/ 202252 h 1706115"/>
                <a:gd name="connsiteX507" fmla="*/ 1001597 w 1042887"/>
                <a:gd name="connsiteY507" fmla="*/ 204434 h 1706115"/>
                <a:gd name="connsiteX508" fmla="*/ 1002436 w 1042887"/>
                <a:gd name="connsiteY508" fmla="*/ 204138 h 1706115"/>
                <a:gd name="connsiteX509" fmla="*/ 1007310 w 1042887"/>
                <a:gd name="connsiteY509" fmla="*/ 218098 h 1706115"/>
                <a:gd name="connsiteX510" fmla="*/ 1012995 w 1042887"/>
                <a:gd name="connsiteY510" fmla="*/ 231701 h 1706115"/>
                <a:gd name="connsiteX511" fmla="*/ 1012176 w 1042887"/>
                <a:gd name="connsiteY511" fmla="*/ 232044 h 1706115"/>
                <a:gd name="connsiteX512" fmla="*/ 1012976 w 1042887"/>
                <a:gd name="connsiteY512" fmla="*/ 234337 h 1706115"/>
                <a:gd name="connsiteX513" fmla="*/ 1013832 w 1042887"/>
                <a:gd name="connsiteY513" fmla="*/ 234099 h 1706115"/>
                <a:gd name="connsiteX514" fmla="*/ 1017825 w 1042887"/>
                <a:gd name="connsiteY514" fmla="*/ 248223 h 1706115"/>
                <a:gd name="connsiteX515" fmla="*/ 1022695 w 1042887"/>
                <a:gd name="connsiteY515" fmla="*/ 262174 h 1706115"/>
                <a:gd name="connsiteX516" fmla="*/ 1021852 w 1042887"/>
                <a:gd name="connsiteY516" fmla="*/ 262471 h 1706115"/>
                <a:gd name="connsiteX517" fmla="*/ 1022500 w 1042887"/>
                <a:gd name="connsiteY517" fmla="*/ 264762 h 1706115"/>
                <a:gd name="connsiteX518" fmla="*/ 1023370 w 1042887"/>
                <a:gd name="connsiteY518" fmla="*/ 264568 h 1706115"/>
                <a:gd name="connsiteX519" fmla="*/ 1026527 w 1042887"/>
                <a:gd name="connsiteY519" fmla="*/ 279014 h 1706115"/>
                <a:gd name="connsiteX520" fmla="*/ 1030533 w 1042887"/>
                <a:gd name="connsiteY520" fmla="*/ 293178 h 1706115"/>
                <a:gd name="connsiteX521" fmla="*/ 1029677 w 1042887"/>
                <a:gd name="connsiteY521" fmla="*/ 293420 h 1706115"/>
                <a:gd name="connsiteX522" fmla="*/ 1030198 w 1042887"/>
                <a:gd name="connsiteY522" fmla="*/ 295811 h 1706115"/>
                <a:gd name="connsiteX523" fmla="*/ 1031078 w 1042887"/>
                <a:gd name="connsiteY523" fmla="*/ 295673 h 1706115"/>
                <a:gd name="connsiteX524" fmla="*/ 1033347 w 1042887"/>
                <a:gd name="connsiteY524" fmla="*/ 310227 h 1706115"/>
                <a:gd name="connsiteX525" fmla="*/ 1036491 w 1042887"/>
                <a:gd name="connsiteY525" fmla="*/ 324618 h 1706115"/>
                <a:gd name="connsiteX526" fmla="*/ 1035621 w 1042887"/>
                <a:gd name="connsiteY526" fmla="*/ 324812 h 1706115"/>
                <a:gd name="connsiteX527" fmla="*/ 1035996 w 1042887"/>
                <a:gd name="connsiteY527" fmla="*/ 327212 h 1706115"/>
                <a:gd name="connsiteX528" fmla="*/ 1036878 w 1042887"/>
                <a:gd name="connsiteY528" fmla="*/ 327130 h 1706115"/>
                <a:gd name="connsiteX529" fmla="*/ 1038273 w 1042887"/>
                <a:gd name="connsiteY529" fmla="*/ 341812 h 1706115"/>
                <a:gd name="connsiteX530" fmla="*/ 1040551 w 1042887"/>
                <a:gd name="connsiteY530" fmla="*/ 356415 h 1706115"/>
                <a:gd name="connsiteX531" fmla="*/ 1039671 w 1042887"/>
                <a:gd name="connsiteY531" fmla="*/ 356549 h 1706115"/>
                <a:gd name="connsiteX532" fmla="*/ 1039894 w 1042887"/>
                <a:gd name="connsiteY532" fmla="*/ 358890 h 1706115"/>
                <a:gd name="connsiteX533" fmla="*/ 1040787 w 1042887"/>
                <a:gd name="connsiteY533" fmla="*/ 358860 h 1706115"/>
                <a:gd name="connsiteX534" fmla="*/ 1041289 w 1042887"/>
                <a:gd name="connsiteY534" fmla="*/ 373585 h 1706115"/>
                <a:gd name="connsiteX535" fmla="*/ 1042681 w 1042887"/>
                <a:gd name="connsiteY535" fmla="*/ 388265 h 1706115"/>
                <a:gd name="connsiteX536" fmla="*/ 1041791 w 1042887"/>
                <a:gd name="connsiteY536" fmla="*/ 388352 h 1706115"/>
                <a:gd name="connsiteX537" fmla="*/ 1041875 w 1042887"/>
                <a:gd name="connsiteY537" fmla="*/ 390800 h 1706115"/>
                <a:gd name="connsiteX538" fmla="*/ 1042762 w 1042887"/>
                <a:gd name="connsiteY538" fmla="*/ 390825 h 1706115"/>
                <a:gd name="connsiteX539" fmla="*/ 1042379 w 1042887"/>
                <a:gd name="connsiteY539" fmla="*/ 405553 h 1706115"/>
                <a:gd name="connsiteX540" fmla="*/ 1042887 w 1042887"/>
                <a:gd name="connsiteY540" fmla="*/ 420348 h 1706115"/>
                <a:gd name="connsiteX541" fmla="*/ 1041994 w 1042887"/>
                <a:gd name="connsiteY541" fmla="*/ 420374 h 1706115"/>
                <a:gd name="connsiteX542" fmla="*/ 1041933 w 1042887"/>
                <a:gd name="connsiteY542" fmla="*/ 422718 h 1706115"/>
                <a:gd name="connsiteX543" fmla="*/ 1042826 w 1042887"/>
                <a:gd name="connsiteY543" fmla="*/ 422797 h 1706115"/>
                <a:gd name="connsiteX544" fmla="*/ 1041551 w 1042887"/>
                <a:gd name="connsiteY544" fmla="*/ 437491 h 1706115"/>
                <a:gd name="connsiteX545" fmla="*/ 1041166 w 1042887"/>
                <a:gd name="connsiteY545" fmla="*/ 452272 h 1706115"/>
                <a:gd name="connsiteX546" fmla="*/ 1040271 w 1042887"/>
                <a:gd name="connsiteY546" fmla="*/ 452246 h 1706115"/>
                <a:gd name="connsiteX547" fmla="*/ 1040065 w 1042887"/>
                <a:gd name="connsiteY547" fmla="*/ 454646 h 1706115"/>
                <a:gd name="connsiteX548" fmla="*/ 1040941 w 1042887"/>
                <a:gd name="connsiteY548" fmla="*/ 454776 h 1706115"/>
                <a:gd name="connsiteX549" fmla="*/ 1038791 w 1042887"/>
                <a:gd name="connsiteY549" fmla="*/ 469337 h 1706115"/>
                <a:gd name="connsiteX550" fmla="*/ 1037516 w 1042887"/>
                <a:gd name="connsiteY550" fmla="*/ 484034 h 1706115"/>
                <a:gd name="connsiteX551" fmla="*/ 1036633 w 1042887"/>
                <a:gd name="connsiteY551" fmla="*/ 483957 h 1706115"/>
                <a:gd name="connsiteX552" fmla="*/ 1036287 w 1042887"/>
                <a:gd name="connsiteY552" fmla="*/ 486292 h 1706115"/>
                <a:gd name="connsiteX553" fmla="*/ 1037163 w 1042887"/>
                <a:gd name="connsiteY553" fmla="*/ 486473 h 1706115"/>
                <a:gd name="connsiteX554" fmla="*/ 1034119 w 1042887"/>
                <a:gd name="connsiteY554" fmla="*/ 500969 h 1706115"/>
                <a:gd name="connsiteX555" fmla="*/ 1031961 w 1042887"/>
                <a:gd name="connsiteY555" fmla="*/ 515591 h 1706115"/>
                <a:gd name="connsiteX556" fmla="*/ 1031076 w 1042887"/>
                <a:gd name="connsiteY556" fmla="*/ 515459 h 1706115"/>
                <a:gd name="connsiteX557" fmla="*/ 1030588 w 1042887"/>
                <a:gd name="connsiteY557" fmla="*/ 517780 h 1706115"/>
                <a:gd name="connsiteX558" fmla="*/ 1031446 w 1042887"/>
                <a:gd name="connsiteY558" fmla="*/ 518017 h 1706115"/>
                <a:gd name="connsiteX559" fmla="*/ 1027556 w 1042887"/>
                <a:gd name="connsiteY559" fmla="*/ 532217 h 1706115"/>
                <a:gd name="connsiteX560" fmla="*/ 1024516 w 1042887"/>
                <a:gd name="connsiteY560" fmla="*/ 546685 h 1706115"/>
                <a:gd name="connsiteX561" fmla="*/ 1023642 w 1042887"/>
                <a:gd name="connsiteY561" fmla="*/ 546501 h 1706115"/>
                <a:gd name="connsiteX562" fmla="*/ 1023011 w 1042887"/>
                <a:gd name="connsiteY562" fmla="*/ 548802 h 1706115"/>
                <a:gd name="connsiteX563" fmla="*/ 1023852 w 1042887"/>
                <a:gd name="connsiteY563" fmla="*/ 549087 h 1706115"/>
                <a:gd name="connsiteX564" fmla="*/ 1019108 w 1042887"/>
                <a:gd name="connsiteY564" fmla="*/ 563043 h 1706115"/>
                <a:gd name="connsiteX565" fmla="*/ 1015211 w 1042887"/>
                <a:gd name="connsiteY565" fmla="*/ 577263 h 1706115"/>
                <a:gd name="connsiteX566" fmla="*/ 1014355 w 1042887"/>
                <a:gd name="connsiteY566" fmla="*/ 577031 h 1706115"/>
                <a:gd name="connsiteX567" fmla="*/ 1013574 w 1042887"/>
                <a:gd name="connsiteY567" fmla="*/ 579338 h 1706115"/>
                <a:gd name="connsiteX568" fmla="*/ 1014394 w 1042887"/>
                <a:gd name="connsiteY568" fmla="*/ 579676 h 1706115"/>
                <a:gd name="connsiteX569" fmla="*/ 1008832 w 1042887"/>
                <a:gd name="connsiteY569" fmla="*/ 593285 h 1706115"/>
                <a:gd name="connsiteX570" fmla="*/ 1004063 w 1042887"/>
                <a:gd name="connsiteY570" fmla="*/ 607317 h 1706115"/>
                <a:gd name="connsiteX571" fmla="*/ 1003217 w 1042887"/>
                <a:gd name="connsiteY571" fmla="*/ 607027 h 1706115"/>
                <a:gd name="connsiteX572" fmla="*/ 1002300 w 1042887"/>
                <a:gd name="connsiteY572" fmla="*/ 609273 h 1706115"/>
                <a:gd name="connsiteX573" fmla="*/ 1003092 w 1042887"/>
                <a:gd name="connsiteY573" fmla="*/ 609660 h 1706115"/>
                <a:gd name="connsiteX574" fmla="*/ 996745 w 1042887"/>
                <a:gd name="connsiteY574" fmla="*/ 622868 h 1706115"/>
                <a:gd name="connsiteX575" fmla="*/ 991128 w 1042887"/>
                <a:gd name="connsiteY575" fmla="*/ 636609 h 1706115"/>
                <a:gd name="connsiteX576" fmla="*/ 990302 w 1042887"/>
                <a:gd name="connsiteY576" fmla="*/ 636268 h 1706115"/>
                <a:gd name="connsiteX577" fmla="*/ 989309 w 1042887"/>
                <a:gd name="connsiteY577" fmla="*/ 638329 h 1706115"/>
                <a:gd name="connsiteX578" fmla="*/ 990094 w 1042887"/>
                <a:gd name="connsiteY578" fmla="*/ 638765 h 1706115"/>
                <a:gd name="connsiteX579" fmla="*/ 982885 w 1042887"/>
                <a:gd name="connsiteY579" fmla="*/ 651694 h 1706115"/>
                <a:gd name="connsiteX580" fmla="*/ 976517 w 1042887"/>
                <a:gd name="connsiteY580" fmla="*/ 664940 h 1706115"/>
                <a:gd name="connsiteX581" fmla="*/ 975714 w 1042887"/>
                <a:gd name="connsiteY581" fmla="*/ 664557 h 1706115"/>
                <a:gd name="connsiteX582" fmla="*/ 974549 w 1042887"/>
                <a:gd name="connsiteY582" fmla="*/ 666648 h 1706115"/>
                <a:gd name="connsiteX583" fmla="*/ 975302 w 1042887"/>
                <a:gd name="connsiteY583" fmla="*/ 667126 h 1706115"/>
                <a:gd name="connsiteX584" fmla="*/ 967329 w 1042887"/>
                <a:gd name="connsiteY584" fmla="*/ 679599 h 1706115"/>
                <a:gd name="connsiteX585" fmla="*/ 960161 w 1042887"/>
                <a:gd name="connsiteY585" fmla="*/ 692455 h 1706115"/>
                <a:gd name="connsiteX586" fmla="*/ 959383 w 1042887"/>
                <a:gd name="connsiteY586" fmla="*/ 692023 h 1706115"/>
                <a:gd name="connsiteX587" fmla="*/ 958072 w 1042887"/>
                <a:gd name="connsiteY587" fmla="*/ 694080 h 1706115"/>
                <a:gd name="connsiteX588" fmla="*/ 958790 w 1042887"/>
                <a:gd name="connsiteY588" fmla="*/ 694601 h 1706115"/>
                <a:gd name="connsiteX589" fmla="*/ 950136 w 1042887"/>
                <a:gd name="connsiteY589" fmla="*/ 706493 h 1706115"/>
                <a:gd name="connsiteX590" fmla="*/ 942164 w 1042887"/>
                <a:gd name="connsiteY590" fmla="*/ 718957 h 1706115"/>
                <a:gd name="connsiteX591" fmla="*/ 941411 w 1042887"/>
                <a:gd name="connsiteY591" fmla="*/ 718479 h 1706115"/>
                <a:gd name="connsiteX592" fmla="*/ 939987 w 1042887"/>
                <a:gd name="connsiteY592" fmla="*/ 720432 h 1706115"/>
                <a:gd name="connsiteX593" fmla="*/ 940670 w 1042887"/>
                <a:gd name="connsiteY593" fmla="*/ 720998 h 1706115"/>
                <a:gd name="connsiteX594" fmla="*/ 931286 w 1042887"/>
                <a:gd name="connsiteY594" fmla="*/ 732383 h 1706115"/>
                <a:gd name="connsiteX595" fmla="*/ 922615 w 1042887"/>
                <a:gd name="connsiteY595" fmla="*/ 744295 h 1706115"/>
                <a:gd name="connsiteX596" fmla="*/ 921899 w 1042887"/>
                <a:gd name="connsiteY596" fmla="*/ 743774 h 1706115"/>
                <a:gd name="connsiteX597" fmla="*/ 920355 w 1042887"/>
                <a:gd name="connsiteY597" fmla="*/ 745646 h 1706115"/>
                <a:gd name="connsiteX598" fmla="*/ 921006 w 1042887"/>
                <a:gd name="connsiteY598" fmla="*/ 746252 h 1706115"/>
                <a:gd name="connsiteX599" fmla="*/ 911011 w 1042887"/>
                <a:gd name="connsiteY599" fmla="*/ 756986 h 1706115"/>
                <a:gd name="connsiteX600" fmla="*/ 901601 w 1042887"/>
                <a:gd name="connsiteY600" fmla="*/ 768405 h 1706115"/>
                <a:gd name="connsiteX601" fmla="*/ 900909 w 1042887"/>
                <a:gd name="connsiteY601" fmla="*/ 767834 h 1706115"/>
                <a:gd name="connsiteX602" fmla="*/ 889523 w 1042887"/>
                <a:gd name="connsiteY602" fmla="*/ 780060 h 1706115"/>
                <a:gd name="connsiteX603" fmla="*/ 879163 w 1042887"/>
                <a:gd name="connsiteY603" fmla="*/ 791185 h 1706115"/>
                <a:gd name="connsiteX604" fmla="*/ 868020 w 1042887"/>
                <a:gd name="connsiteY604" fmla="*/ 780845 h 1706115"/>
                <a:gd name="connsiteX605" fmla="*/ 867322 w 1042887"/>
                <a:gd name="connsiteY605" fmla="*/ 780198 h 1706115"/>
                <a:gd name="connsiteX606" fmla="*/ 856138 w 1042887"/>
                <a:gd name="connsiteY606" fmla="*/ 769819 h 1706115"/>
                <a:gd name="connsiteX607" fmla="*/ 866535 w 1042887"/>
                <a:gd name="connsiteY607" fmla="*/ 758657 h 1706115"/>
                <a:gd name="connsiteX608" fmla="*/ 887341 w 1042887"/>
                <a:gd name="connsiteY608" fmla="*/ 736314 h 1706115"/>
                <a:gd name="connsiteX609" fmla="*/ 906464 w 1042887"/>
                <a:gd name="connsiteY609" fmla="*/ 713112 h 1706115"/>
                <a:gd name="connsiteX610" fmla="*/ 924156 w 1042887"/>
                <a:gd name="connsiteY610" fmla="*/ 688804 h 1706115"/>
                <a:gd name="connsiteX611" fmla="*/ 940348 w 1042887"/>
                <a:gd name="connsiteY611" fmla="*/ 663470 h 1706115"/>
                <a:gd name="connsiteX612" fmla="*/ 954986 w 1042887"/>
                <a:gd name="connsiteY612" fmla="*/ 637211 h 1706115"/>
                <a:gd name="connsiteX613" fmla="*/ 968012 w 1042887"/>
                <a:gd name="connsiteY613" fmla="*/ 610121 h 1706115"/>
                <a:gd name="connsiteX614" fmla="*/ 979388 w 1042887"/>
                <a:gd name="connsiteY614" fmla="*/ 582290 h 1706115"/>
                <a:gd name="connsiteX615" fmla="*/ 989062 w 1042887"/>
                <a:gd name="connsiteY615" fmla="*/ 553830 h 1706115"/>
                <a:gd name="connsiteX616" fmla="*/ 997005 w 1042887"/>
                <a:gd name="connsiteY616" fmla="*/ 524837 h 1706115"/>
                <a:gd name="connsiteX617" fmla="*/ 1003184 w 1042887"/>
                <a:gd name="connsiteY617" fmla="*/ 495414 h 1706115"/>
                <a:gd name="connsiteX618" fmla="*/ 1007578 w 1042887"/>
                <a:gd name="connsiteY618" fmla="*/ 465674 h 1706115"/>
                <a:gd name="connsiteX619" fmla="*/ 1010169 w 1042887"/>
                <a:gd name="connsiteY619" fmla="*/ 435722 h 1706115"/>
                <a:gd name="connsiteX620" fmla="*/ 1010950 w 1042887"/>
                <a:gd name="connsiteY620" fmla="*/ 405672 h 1706115"/>
                <a:gd name="connsiteX621" fmla="*/ 1009925 w 1042887"/>
                <a:gd name="connsiteY621" fmla="*/ 375627 h 1706115"/>
                <a:gd name="connsiteX622" fmla="*/ 1007088 w 1042887"/>
                <a:gd name="connsiteY622" fmla="*/ 345700 h 1706115"/>
                <a:gd name="connsiteX623" fmla="*/ 1002452 w 1042887"/>
                <a:gd name="connsiteY623" fmla="*/ 315996 h 1706115"/>
                <a:gd name="connsiteX624" fmla="*/ 996038 w 1042887"/>
                <a:gd name="connsiteY624" fmla="*/ 286624 h 1706115"/>
                <a:gd name="connsiteX625" fmla="*/ 987860 w 1042887"/>
                <a:gd name="connsiteY625" fmla="*/ 257694 h 1706115"/>
                <a:gd name="connsiteX626" fmla="*/ 977953 w 1042887"/>
                <a:gd name="connsiteY626" fmla="*/ 229313 h 1706115"/>
                <a:gd name="connsiteX627" fmla="*/ 966360 w 1042887"/>
                <a:gd name="connsiteY627" fmla="*/ 201580 h 1706115"/>
                <a:gd name="connsiteX628" fmla="*/ 953107 w 1042887"/>
                <a:gd name="connsiteY628" fmla="*/ 174594 h 1706115"/>
                <a:gd name="connsiteX629" fmla="*/ 938261 w 1042887"/>
                <a:gd name="connsiteY629" fmla="*/ 148452 h 1706115"/>
                <a:gd name="connsiteX630" fmla="*/ 921864 w 1042887"/>
                <a:gd name="connsiteY630" fmla="*/ 123265 h 1706115"/>
                <a:gd name="connsiteX631" fmla="*/ 903971 w 1042887"/>
                <a:gd name="connsiteY631" fmla="*/ 99099 h 1706115"/>
                <a:gd name="connsiteX632" fmla="*/ 884664 w 1042887"/>
                <a:gd name="connsiteY632" fmla="*/ 76057 h 1706115"/>
                <a:gd name="connsiteX633" fmla="*/ 863999 w 1042887"/>
                <a:gd name="connsiteY633" fmla="*/ 54227 h 1706115"/>
                <a:gd name="connsiteX634" fmla="*/ 841707 w 1042887"/>
                <a:gd name="connsiteY634" fmla="*/ 33354 h 1706115"/>
                <a:gd name="connsiteX635" fmla="*/ 830608 w 1042887"/>
                <a:gd name="connsiteY635" fmla="*/ 22960 h 1706115"/>
                <a:gd name="connsiteX636" fmla="*/ 840981 w 1042887"/>
                <a:gd name="connsiteY636" fmla="*/ 11845 h 1706115"/>
                <a:gd name="connsiteX637" fmla="*/ 841632 w 1042887"/>
                <a:gd name="connsiteY637" fmla="*/ 11151 h 17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</a:cxnLst>
              <a:rect l="l" t="t" r="r" b="b"/>
              <a:pathLst>
                <a:path w="1042887" h="1706115">
                  <a:moveTo>
                    <a:pt x="372197" y="986269"/>
                  </a:moveTo>
                  <a:lnTo>
                    <a:pt x="372197" y="1690886"/>
                  </a:lnTo>
                  <a:lnTo>
                    <a:pt x="372198" y="1690886"/>
                  </a:lnTo>
                  <a:lnTo>
                    <a:pt x="372198" y="986269"/>
                  </a:lnTo>
                  <a:close/>
                  <a:moveTo>
                    <a:pt x="372198" y="968260"/>
                  </a:moveTo>
                  <a:lnTo>
                    <a:pt x="372197" y="968261"/>
                  </a:lnTo>
                  <a:lnTo>
                    <a:pt x="372197" y="968263"/>
                  </a:lnTo>
                  <a:lnTo>
                    <a:pt x="372198" y="968262"/>
                  </a:lnTo>
                  <a:close/>
                  <a:moveTo>
                    <a:pt x="899161" y="746671"/>
                  </a:moveTo>
                  <a:lnTo>
                    <a:pt x="899507" y="746993"/>
                  </a:lnTo>
                  <a:lnTo>
                    <a:pt x="878380" y="769681"/>
                  </a:lnTo>
                  <a:lnTo>
                    <a:pt x="878380" y="769681"/>
                  </a:lnTo>
                  <a:lnTo>
                    <a:pt x="899510" y="746993"/>
                  </a:lnTo>
                  <a:lnTo>
                    <a:pt x="899210" y="746711"/>
                  </a:lnTo>
                  <a:close/>
                  <a:moveTo>
                    <a:pt x="508931" y="746413"/>
                  </a:moveTo>
                  <a:lnTo>
                    <a:pt x="381667" y="952896"/>
                  </a:lnTo>
                  <a:lnTo>
                    <a:pt x="381668" y="952896"/>
                  </a:lnTo>
                  <a:close/>
                  <a:moveTo>
                    <a:pt x="901291" y="743338"/>
                  </a:moveTo>
                  <a:lnTo>
                    <a:pt x="898803" y="746356"/>
                  </a:lnTo>
                  <a:lnTo>
                    <a:pt x="877684" y="769034"/>
                  </a:lnTo>
                  <a:lnTo>
                    <a:pt x="877684" y="769034"/>
                  </a:lnTo>
                  <a:lnTo>
                    <a:pt x="898802" y="746358"/>
                  </a:lnTo>
                  <a:close/>
                  <a:moveTo>
                    <a:pt x="916994" y="725781"/>
                  </a:moveTo>
                  <a:lnTo>
                    <a:pt x="899530" y="746970"/>
                  </a:lnTo>
                  <a:lnTo>
                    <a:pt x="899532" y="746972"/>
                  </a:lnTo>
                  <a:close/>
                  <a:moveTo>
                    <a:pt x="918884" y="722739"/>
                  </a:moveTo>
                  <a:lnTo>
                    <a:pt x="919211" y="723007"/>
                  </a:lnTo>
                  <a:lnTo>
                    <a:pt x="918916" y="722762"/>
                  </a:lnTo>
                  <a:close/>
                  <a:moveTo>
                    <a:pt x="937132" y="697667"/>
                  </a:moveTo>
                  <a:lnTo>
                    <a:pt x="937515" y="697946"/>
                  </a:lnTo>
                  <a:lnTo>
                    <a:pt x="937515" y="697946"/>
                  </a:lnTo>
                  <a:lnTo>
                    <a:pt x="937153" y="697680"/>
                  </a:lnTo>
                  <a:close/>
                  <a:moveTo>
                    <a:pt x="942345" y="690401"/>
                  </a:moveTo>
                  <a:lnTo>
                    <a:pt x="937534" y="697926"/>
                  </a:lnTo>
                  <a:lnTo>
                    <a:pt x="937534" y="697926"/>
                  </a:lnTo>
                  <a:close/>
                  <a:moveTo>
                    <a:pt x="760506" y="686506"/>
                  </a:moveTo>
                  <a:lnTo>
                    <a:pt x="749759" y="698778"/>
                  </a:lnTo>
                  <a:lnTo>
                    <a:pt x="750479" y="699403"/>
                  </a:lnTo>
                  <a:lnTo>
                    <a:pt x="750482" y="699400"/>
                  </a:lnTo>
                  <a:lnTo>
                    <a:pt x="749764" y="698774"/>
                  </a:lnTo>
                  <a:close/>
                  <a:moveTo>
                    <a:pt x="766027" y="680920"/>
                  </a:moveTo>
                  <a:lnTo>
                    <a:pt x="766080" y="680967"/>
                  </a:lnTo>
                  <a:lnTo>
                    <a:pt x="766403" y="681207"/>
                  </a:lnTo>
                  <a:lnTo>
                    <a:pt x="766406" y="681204"/>
                  </a:lnTo>
                  <a:close/>
                  <a:moveTo>
                    <a:pt x="953838" y="671543"/>
                  </a:moveTo>
                  <a:lnTo>
                    <a:pt x="954239" y="671796"/>
                  </a:lnTo>
                  <a:lnTo>
                    <a:pt x="954240" y="671795"/>
                  </a:lnTo>
                  <a:lnTo>
                    <a:pt x="953874" y="671563"/>
                  </a:lnTo>
                  <a:close/>
                  <a:moveTo>
                    <a:pt x="780459" y="661554"/>
                  </a:moveTo>
                  <a:lnTo>
                    <a:pt x="780498" y="661584"/>
                  </a:lnTo>
                  <a:lnTo>
                    <a:pt x="780860" y="661811"/>
                  </a:lnTo>
                  <a:lnTo>
                    <a:pt x="780863" y="661807"/>
                  </a:lnTo>
                  <a:close/>
                  <a:moveTo>
                    <a:pt x="968941" y="644456"/>
                  </a:moveTo>
                  <a:lnTo>
                    <a:pt x="969356" y="644687"/>
                  </a:lnTo>
                  <a:lnTo>
                    <a:pt x="969357" y="644684"/>
                  </a:lnTo>
                  <a:lnTo>
                    <a:pt x="968974" y="644472"/>
                  </a:lnTo>
                  <a:close/>
                  <a:moveTo>
                    <a:pt x="793316" y="641116"/>
                  </a:moveTo>
                  <a:lnTo>
                    <a:pt x="793370" y="641150"/>
                  </a:lnTo>
                  <a:lnTo>
                    <a:pt x="793736" y="641340"/>
                  </a:lnTo>
                  <a:lnTo>
                    <a:pt x="793738" y="641337"/>
                  </a:lnTo>
                  <a:close/>
                  <a:moveTo>
                    <a:pt x="804529" y="619728"/>
                  </a:moveTo>
                  <a:lnTo>
                    <a:pt x="804577" y="619754"/>
                  </a:lnTo>
                  <a:lnTo>
                    <a:pt x="804964" y="619922"/>
                  </a:lnTo>
                  <a:lnTo>
                    <a:pt x="804966" y="619917"/>
                  </a:lnTo>
                  <a:close/>
                  <a:moveTo>
                    <a:pt x="982376" y="616510"/>
                  </a:moveTo>
                  <a:lnTo>
                    <a:pt x="982804" y="616716"/>
                  </a:lnTo>
                  <a:lnTo>
                    <a:pt x="982805" y="616712"/>
                  </a:lnTo>
                  <a:lnTo>
                    <a:pt x="982439" y="616536"/>
                  </a:lnTo>
                  <a:close/>
                  <a:moveTo>
                    <a:pt x="985013" y="611314"/>
                  </a:moveTo>
                  <a:lnTo>
                    <a:pt x="982816" y="616688"/>
                  </a:lnTo>
                  <a:lnTo>
                    <a:pt x="982816" y="616688"/>
                  </a:lnTo>
                  <a:close/>
                  <a:moveTo>
                    <a:pt x="814018" y="597524"/>
                  </a:moveTo>
                  <a:lnTo>
                    <a:pt x="814069" y="597546"/>
                  </a:lnTo>
                  <a:lnTo>
                    <a:pt x="814468" y="597681"/>
                  </a:lnTo>
                  <a:lnTo>
                    <a:pt x="814469" y="597677"/>
                  </a:lnTo>
                  <a:close/>
                  <a:moveTo>
                    <a:pt x="994109" y="587801"/>
                  </a:moveTo>
                  <a:lnTo>
                    <a:pt x="994550" y="587983"/>
                  </a:lnTo>
                  <a:lnTo>
                    <a:pt x="994550" y="587981"/>
                  </a:lnTo>
                  <a:lnTo>
                    <a:pt x="994148" y="587814"/>
                  </a:lnTo>
                  <a:close/>
                  <a:moveTo>
                    <a:pt x="995228" y="585991"/>
                  </a:moveTo>
                  <a:lnTo>
                    <a:pt x="994561" y="587953"/>
                  </a:lnTo>
                  <a:lnTo>
                    <a:pt x="994561" y="587953"/>
                  </a:lnTo>
                  <a:close/>
                  <a:moveTo>
                    <a:pt x="1004086" y="558446"/>
                  </a:moveTo>
                  <a:lnTo>
                    <a:pt x="1004533" y="558598"/>
                  </a:lnTo>
                  <a:lnTo>
                    <a:pt x="1004534" y="558595"/>
                  </a:lnTo>
                  <a:lnTo>
                    <a:pt x="1004152" y="558464"/>
                  </a:lnTo>
                  <a:close/>
                  <a:moveTo>
                    <a:pt x="828085" y="551347"/>
                  </a:moveTo>
                  <a:lnTo>
                    <a:pt x="822198" y="574757"/>
                  </a:lnTo>
                  <a:lnTo>
                    <a:pt x="821737" y="574640"/>
                  </a:lnTo>
                  <a:lnTo>
                    <a:pt x="821779" y="574655"/>
                  </a:lnTo>
                  <a:lnTo>
                    <a:pt x="822198" y="574761"/>
                  </a:lnTo>
                  <a:lnTo>
                    <a:pt x="828086" y="551347"/>
                  </a:lnTo>
                  <a:close/>
                  <a:moveTo>
                    <a:pt x="827623" y="551228"/>
                  </a:moveTo>
                  <a:lnTo>
                    <a:pt x="827642" y="551233"/>
                  </a:lnTo>
                  <a:lnTo>
                    <a:pt x="828094" y="551308"/>
                  </a:lnTo>
                  <a:lnTo>
                    <a:pt x="828094" y="551306"/>
                  </a:lnTo>
                  <a:close/>
                  <a:moveTo>
                    <a:pt x="1012281" y="528535"/>
                  </a:moveTo>
                  <a:lnTo>
                    <a:pt x="1012739" y="528660"/>
                  </a:lnTo>
                  <a:lnTo>
                    <a:pt x="1012740" y="528656"/>
                  </a:lnTo>
                  <a:lnTo>
                    <a:pt x="1012352" y="528550"/>
                  </a:lnTo>
                  <a:close/>
                  <a:moveTo>
                    <a:pt x="831653" y="527415"/>
                  </a:moveTo>
                  <a:lnTo>
                    <a:pt x="831675" y="527419"/>
                  </a:lnTo>
                  <a:lnTo>
                    <a:pt x="832127" y="527462"/>
                  </a:lnTo>
                  <a:lnTo>
                    <a:pt x="832127" y="527460"/>
                  </a:lnTo>
                  <a:close/>
                  <a:moveTo>
                    <a:pt x="833799" y="503359"/>
                  </a:moveTo>
                  <a:lnTo>
                    <a:pt x="833823" y="503361"/>
                  </a:lnTo>
                  <a:lnTo>
                    <a:pt x="834274" y="503365"/>
                  </a:lnTo>
                  <a:lnTo>
                    <a:pt x="834274" y="503363"/>
                  </a:lnTo>
                  <a:close/>
                  <a:moveTo>
                    <a:pt x="1018655" y="498188"/>
                  </a:moveTo>
                  <a:lnTo>
                    <a:pt x="1019120" y="498284"/>
                  </a:lnTo>
                  <a:lnTo>
                    <a:pt x="1012747" y="528630"/>
                  </a:lnTo>
                  <a:lnTo>
                    <a:pt x="1012748" y="528630"/>
                  </a:lnTo>
                  <a:lnTo>
                    <a:pt x="1019121" y="498282"/>
                  </a:lnTo>
                  <a:lnTo>
                    <a:pt x="1018709" y="498196"/>
                  </a:lnTo>
                  <a:close/>
                  <a:moveTo>
                    <a:pt x="834462" y="479187"/>
                  </a:moveTo>
                  <a:lnTo>
                    <a:pt x="834036" y="479215"/>
                  </a:lnTo>
                  <a:lnTo>
                    <a:pt x="834069" y="479215"/>
                  </a:lnTo>
                  <a:close/>
                  <a:moveTo>
                    <a:pt x="1023183" y="467510"/>
                  </a:moveTo>
                  <a:lnTo>
                    <a:pt x="1023654" y="467581"/>
                  </a:lnTo>
                  <a:lnTo>
                    <a:pt x="1019125" y="498256"/>
                  </a:lnTo>
                  <a:lnTo>
                    <a:pt x="1019127" y="498256"/>
                  </a:lnTo>
                  <a:lnTo>
                    <a:pt x="1023655" y="467579"/>
                  </a:lnTo>
                  <a:lnTo>
                    <a:pt x="1023215" y="467512"/>
                  </a:lnTo>
                  <a:close/>
                  <a:moveTo>
                    <a:pt x="50816" y="456683"/>
                  </a:moveTo>
                  <a:lnTo>
                    <a:pt x="371224" y="938997"/>
                  </a:lnTo>
                  <a:lnTo>
                    <a:pt x="668494" y="456683"/>
                  </a:lnTo>
                  <a:close/>
                  <a:moveTo>
                    <a:pt x="832844" y="455049"/>
                  </a:moveTo>
                  <a:lnTo>
                    <a:pt x="832374" y="455120"/>
                  </a:lnTo>
                  <a:lnTo>
                    <a:pt x="832395" y="455119"/>
                  </a:lnTo>
                  <a:lnTo>
                    <a:pt x="832845" y="455052"/>
                  </a:lnTo>
                  <a:close/>
                  <a:moveTo>
                    <a:pt x="695771" y="441453"/>
                  </a:moveTo>
                  <a:lnTo>
                    <a:pt x="380546" y="952896"/>
                  </a:lnTo>
                  <a:lnTo>
                    <a:pt x="380547" y="952896"/>
                  </a:lnTo>
                  <a:lnTo>
                    <a:pt x="695771" y="441453"/>
                  </a:lnTo>
                  <a:close/>
                  <a:moveTo>
                    <a:pt x="22412" y="441451"/>
                  </a:moveTo>
                  <a:lnTo>
                    <a:pt x="22412" y="441452"/>
                  </a:lnTo>
                  <a:lnTo>
                    <a:pt x="442357" y="441452"/>
                  </a:lnTo>
                  <a:close/>
                  <a:moveTo>
                    <a:pt x="21125" y="441241"/>
                  </a:moveTo>
                  <a:lnTo>
                    <a:pt x="21124" y="441242"/>
                  </a:lnTo>
                  <a:lnTo>
                    <a:pt x="361034" y="952896"/>
                  </a:lnTo>
                  <a:lnTo>
                    <a:pt x="361035" y="952896"/>
                  </a:lnTo>
                  <a:close/>
                  <a:moveTo>
                    <a:pt x="696623" y="440501"/>
                  </a:moveTo>
                  <a:lnTo>
                    <a:pt x="696622" y="440502"/>
                  </a:lnTo>
                  <a:lnTo>
                    <a:pt x="696623" y="440502"/>
                  </a:lnTo>
                  <a:close/>
                  <a:moveTo>
                    <a:pt x="1025862" y="436612"/>
                  </a:moveTo>
                  <a:lnTo>
                    <a:pt x="1026336" y="436655"/>
                  </a:lnTo>
                  <a:lnTo>
                    <a:pt x="1023657" y="467547"/>
                  </a:lnTo>
                  <a:lnTo>
                    <a:pt x="1023659" y="467547"/>
                  </a:lnTo>
                  <a:lnTo>
                    <a:pt x="1026337" y="436652"/>
                  </a:lnTo>
                  <a:lnTo>
                    <a:pt x="1025864" y="436612"/>
                  </a:lnTo>
                  <a:close/>
                  <a:moveTo>
                    <a:pt x="829198" y="431151"/>
                  </a:moveTo>
                  <a:lnTo>
                    <a:pt x="828819" y="431239"/>
                  </a:lnTo>
                  <a:lnTo>
                    <a:pt x="828837" y="431236"/>
                  </a:lnTo>
                  <a:close/>
                  <a:moveTo>
                    <a:pt x="6294" y="425271"/>
                  </a:moveTo>
                  <a:lnTo>
                    <a:pt x="711853" y="425271"/>
                  </a:lnTo>
                  <a:lnTo>
                    <a:pt x="711853" y="425272"/>
                  </a:lnTo>
                  <a:lnTo>
                    <a:pt x="711853" y="432463"/>
                  </a:lnTo>
                  <a:lnTo>
                    <a:pt x="717994" y="436239"/>
                  </a:lnTo>
                  <a:lnTo>
                    <a:pt x="709995" y="449219"/>
                  </a:lnTo>
                  <a:lnTo>
                    <a:pt x="387429" y="972572"/>
                  </a:lnTo>
                  <a:lnTo>
                    <a:pt x="387429" y="1706115"/>
                  </a:lnTo>
                  <a:lnTo>
                    <a:pt x="356016" y="1706115"/>
                  </a:lnTo>
                  <a:lnTo>
                    <a:pt x="356016" y="972861"/>
                  </a:lnTo>
                  <a:lnTo>
                    <a:pt x="8440" y="449665"/>
                  </a:lnTo>
                  <a:lnTo>
                    <a:pt x="0" y="436959"/>
                  </a:lnTo>
                  <a:lnTo>
                    <a:pt x="6294" y="432794"/>
                  </a:lnTo>
                  <a:close/>
                  <a:moveTo>
                    <a:pt x="823847" y="407565"/>
                  </a:moveTo>
                  <a:lnTo>
                    <a:pt x="823396" y="407709"/>
                  </a:lnTo>
                  <a:lnTo>
                    <a:pt x="823414" y="407705"/>
                  </a:lnTo>
                  <a:lnTo>
                    <a:pt x="823848" y="407566"/>
                  </a:lnTo>
                  <a:close/>
                  <a:moveTo>
                    <a:pt x="1026685" y="405614"/>
                  </a:moveTo>
                  <a:lnTo>
                    <a:pt x="1026667" y="405615"/>
                  </a:lnTo>
                  <a:lnTo>
                    <a:pt x="1027144" y="405628"/>
                  </a:lnTo>
                  <a:lnTo>
                    <a:pt x="1026338" y="436626"/>
                  </a:lnTo>
                  <a:lnTo>
                    <a:pt x="1026339" y="436626"/>
                  </a:lnTo>
                  <a:lnTo>
                    <a:pt x="1027145" y="405627"/>
                  </a:lnTo>
                  <a:close/>
                  <a:moveTo>
                    <a:pt x="816582" y="384495"/>
                  </a:moveTo>
                  <a:lnTo>
                    <a:pt x="816141" y="384676"/>
                  </a:lnTo>
                  <a:lnTo>
                    <a:pt x="816149" y="384674"/>
                  </a:lnTo>
                  <a:lnTo>
                    <a:pt x="816582" y="384496"/>
                  </a:lnTo>
                  <a:close/>
                  <a:moveTo>
                    <a:pt x="1026067" y="374609"/>
                  </a:moveTo>
                  <a:lnTo>
                    <a:pt x="1025625" y="374625"/>
                  </a:lnTo>
                  <a:lnTo>
                    <a:pt x="1025609" y="374627"/>
                  </a:lnTo>
                  <a:close/>
                  <a:moveTo>
                    <a:pt x="1026086" y="374608"/>
                  </a:moveTo>
                  <a:lnTo>
                    <a:pt x="1026085" y="374608"/>
                  </a:lnTo>
                  <a:lnTo>
                    <a:pt x="1027144" y="405599"/>
                  </a:lnTo>
                  <a:lnTo>
                    <a:pt x="1027145" y="405599"/>
                  </a:lnTo>
                  <a:close/>
                  <a:moveTo>
                    <a:pt x="807533" y="362110"/>
                  </a:moveTo>
                  <a:lnTo>
                    <a:pt x="807387" y="362170"/>
                  </a:lnTo>
                  <a:lnTo>
                    <a:pt x="807533" y="362111"/>
                  </a:lnTo>
                  <a:close/>
                  <a:moveTo>
                    <a:pt x="807519" y="362077"/>
                  </a:moveTo>
                  <a:lnTo>
                    <a:pt x="807092" y="362288"/>
                  </a:lnTo>
                  <a:lnTo>
                    <a:pt x="807119" y="362277"/>
                  </a:lnTo>
                  <a:lnTo>
                    <a:pt x="807520" y="362079"/>
                  </a:lnTo>
                  <a:close/>
                  <a:moveTo>
                    <a:pt x="1023156" y="343711"/>
                  </a:moveTo>
                  <a:lnTo>
                    <a:pt x="1023155" y="343711"/>
                  </a:lnTo>
                  <a:lnTo>
                    <a:pt x="1026085" y="374580"/>
                  </a:lnTo>
                  <a:lnTo>
                    <a:pt x="1026039" y="374584"/>
                  </a:lnTo>
                  <a:lnTo>
                    <a:pt x="1026086" y="374580"/>
                  </a:lnTo>
                  <a:close/>
                  <a:moveTo>
                    <a:pt x="796735" y="340463"/>
                  </a:moveTo>
                  <a:lnTo>
                    <a:pt x="796323" y="340669"/>
                  </a:lnTo>
                  <a:lnTo>
                    <a:pt x="796310" y="340677"/>
                  </a:lnTo>
                  <a:lnTo>
                    <a:pt x="796735" y="340464"/>
                  </a:lnTo>
                  <a:close/>
                  <a:moveTo>
                    <a:pt x="784264" y="319744"/>
                  </a:moveTo>
                  <a:lnTo>
                    <a:pt x="783873" y="319979"/>
                  </a:lnTo>
                  <a:lnTo>
                    <a:pt x="783858" y="319990"/>
                  </a:lnTo>
                  <a:lnTo>
                    <a:pt x="784265" y="319746"/>
                  </a:lnTo>
                  <a:close/>
                  <a:moveTo>
                    <a:pt x="1018058" y="313079"/>
                  </a:moveTo>
                  <a:lnTo>
                    <a:pt x="1017900" y="313114"/>
                  </a:lnTo>
                  <a:lnTo>
                    <a:pt x="1017910" y="313112"/>
                  </a:lnTo>
                  <a:close/>
                  <a:moveTo>
                    <a:pt x="1018371" y="313040"/>
                  </a:moveTo>
                  <a:lnTo>
                    <a:pt x="1018370" y="313040"/>
                  </a:lnTo>
                  <a:lnTo>
                    <a:pt x="1023151" y="343683"/>
                  </a:lnTo>
                  <a:lnTo>
                    <a:pt x="1022681" y="343756"/>
                  </a:lnTo>
                  <a:lnTo>
                    <a:pt x="1022684" y="343756"/>
                  </a:lnTo>
                  <a:lnTo>
                    <a:pt x="1023153" y="343683"/>
                  </a:lnTo>
                  <a:close/>
                  <a:moveTo>
                    <a:pt x="770204" y="300062"/>
                  </a:moveTo>
                  <a:lnTo>
                    <a:pt x="769839" y="300325"/>
                  </a:lnTo>
                  <a:lnTo>
                    <a:pt x="769820" y="300341"/>
                  </a:lnTo>
                  <a:lnTo>
                    <a:pt x="770205" y="300063"/>
                  </a:lnTo>
                  <a:close/>
                  <a:moveTo>
                    <a:pt x="1012687" y="287020"/>
                  </a:moveTo>
                  <a:lnTo>
                    <a:pt x="1018365" y="313011"/>
                  </a:lnTo>
                  <a:lnTo>
                    <a:pt x="1018368" y="313010"/>
                  </a:lnTo>
                  <a:close/>
                  <a:moveTo>
                    <a:pt x="1011745" y="282714"/>
                  </a:moveTo>
                  <a:lnTo>
                    <a:pt x="1011280" y="282818"/>
                  </a:lnTo>
                  <a:lnTo>
                    <a:pt x="1011746" y="282716"/>
                  </a:lnTo>
                  <a:close/>
                  <a:moveTo>
                    <a:pt x="754642" y="281551"/>
                  </a:moveTo>
                  <a:lnTo>
                    <a:pt x="754296" y="281841"/>
                  </a:lnTo>
                  <a:lnTo>
                    <a:pt x="754279" y="281858"/>
                  </a:lnTo>
                  <a:lnTo>
                    <a:pt x="754643" y="281552"/>
                  </a:lnTo>
                  <a:close/>
                  <a:moveTo>
                    <a:pt x="736989" y="264995"/>
                  </a:moveTo>
                  <a:lnTo>
                    <a:pt x="736984" y="265000"/>
                  </a:lnTo>
                  <a:lnTo>
                    <a:pt x="753926" y="282182"/>
                  </a:lnTo>
                  <a:lnTo>
                    <a:pt x="769443" y="300637"/>
                  </a:lnTo>
                  <a:lnTo>
                    <a:pt x="783455" y="320256"/>
                  </a:lnTo>
                  <a:lnTo>
                    <a:pt x="795891" y="340910"/>
                  </a:lnTo>
                  <a:lnTo>
                    <a:pt x="806655" y="362490"/>
                  </a:lnTo>
                  <a:lnTo>
                    <a:pt x="815691" y="384842"/>
                  </a:lnTo>
                  <a:lnTo>
                    <a:pt x="822935" y="407838"/>
                  </a:lnTo>
                  <a:lnTo>
                    <a:pt x="828348" y="431334"/>
                  </a:lnTo>
                  <a:lnTo>
                    <a:pt x="831896" y="455176"/>
                  </a:lnTo>
                  <a:lnTo>
                    <a:pt x="833555" y="479234"/>
                  </a:lnTo>
                  <a:lnTo>
                    <a:pt x="833317" y="503341"/>
                  </a:lnTo>
                  <a:lnTo>
                    <a:pt x="831178" y="527358"/>
                  </a:lnTo>
                  <a:lnTo>
                    <a:pt x="827152" y="551131"/>
                  </a:lnTo>
                  <a:lnTo>
                    <a:pt x="821273" y="574512"/>
                  </a:lnTo>
                  <a:lnTo>
                    <a:pt x="813572" y="597357"/>
                  </a:lnTo>
                  <a:lnTo>
                    <a:pt x="804093" y="619529"/>
                  </a:lnTo>
                  <a:lnTo>
                    <a:pt x="792898" y="640882"/>
                  </a:lnTo>
                  <a:lnTo>
                    <a:pt x="780062" y="661288"/>
                  </a:lnTo>
                  <a:lnTo>
                    <a:pt x="767500" y="678150"/>
                  </a:lnTo>
                  <a:lnTo>
                    <a:pt x="780067" y="661284"/>
                  </a:lnTo>
                  <a:lnTo>
                    <a:pt x="792903" y="640878"/>
                  </a:lnTo>
                  <a:lnTo>
                    <a:pt x="804097" y="619525"/>
                  </a:lnTo>
                  <a:lnTo>
                    <a:pt x="813576" y="597353"/>
                  </a:lnTo>
                  <a:lnTo>
                    <a:pt x="821277" y="574508"/>
                  </a:lnTo>
                  <a:lnTo>
                    <a:pt x="827156" y="551127"/>
                  </a:lnTo>
                  <a:lnTo>
                    <a:pt x="831182" y="527352"/>
                  </a:lnTo>
                  <a:lnTo>
                    <a:pt x="833321" y="503335"/>
                  </a:lnTo>
                  <a:lnTo>
                    <a:pt x="833559" y="479228"/>
                  </a:lnTo>
                  <a:lnTo>
                    <a:pt x="831900" y="455170"/>
                  </a:lnTo>
                  <a:lnTo>
                    <a:pt x="828352" y="431328"/>
                  </a:lnTo>
                  <a:lnTo>
                    <a:pt x="822939" y="407832"/>
                  </a:lnTo>
                  <a:lnTo>
                    <a:pt x="815694" y="384836"/>
                  </a:lnTo>
                  <a:lnTo>
                    <a:pt x="806659" y="362484"/>
                  </a:lnTo>
                  <a:lnTo>
                    <a:pt x="795895" y="340904"/>
                  </a:lnTo>
                  <a:lnTo>
                    <a:pt x="783460" y="320250"/>
                  </a:lnTo>
                  <a:lnTo>
                    <a:pt x="769446" y="300633"/>
                  </a:lnTo>
                  <a:lnTo>
                    <a:pt x="753929" y="282178"/>
                  </a:lnTo>
                  <a:close/>
                  <a:moveTo>
                    <a:pt x="737664" y="264326"/>
                  </a:moveTo>
                  <a:lnTo>
                    <a:pt x="737397" y="264591"/>
                  </a:lnTo>
                  <a:lnTo>
                    <a:pt x="737665" y="264327"/>
                  </a:lnTo>
                  <a:close/>
                  <a:moveTo>
                    <a:pt x="1003106" y="252902"/>
                  </a:moveTo>
                  <a:lnTo>
                    <a:pt x="1002876" y="252965"/>
                  </a:lnTo>
                  <a:lnTo>
                    <a:pt x="1002846" y="252976"/>
                  </a:lnTo>
                  <a:close/>
                  <a:moveTo>
                    <a:pt x="737830" y="242802"/>
                  </a:moveTo>
                  <a:lnTo>
                    <a:pt x="748503" y="253631"/>
                  </a:lnTo>
                  <a:lnTo>
                    <a:pt x="755624" y="260855"/>
                  </a:lnTo>
                  <a:lnTo>
                    <a:pt x="756510" y="260113"/>
                  </a:lnTo>
                  <a:lnTo>
                    <a:pt x="765899" y="271275"/>
                  </a:lnTo>
                  <a:lnTo>
                    <a:pt x="773452" y="278938"/>
                  </a:lnTo>
                  <a:lnTo>
                    <a:pt x="773699" y="278759"/>
                  </a:lnTo>
                  <a:lnTo>
                    <a:pt x="774818" y="280322"/>
                  </a:lnTo>
                  <a:lnTo>
                    <a:pt x="776161" y="281685"/>
                  </a:lnTo>
                  <a:lnTo>
                    <a:pt x="775943" y="281897"/>
                  </a:lnTo>
                  <a:lnTo>
                    <a:pt x="782227" y="290693"/>
                  </a:lnTo>
                  <a:lnTo>
                    <a:pt x="789196" y="298983"/>
                  </a:lnTo>
                  <a:lnTo>
                    <a:pt x="789449" y="298830"/>
                  </a:lnTo>
                  <a:lnTo>
                    <a:pt x="790411" y="300423"/>
                  </a:lnTo>
                  <a:lnTo>
                    <a:pt x="791657" y="301907"/>
                  </a:lnTo>
                  <a:lnTo>
                    <a:pt x="791423" y="302106"/>
                  </a:lnTo>
                  <a:lnTo>
                    <a:pt x="796990" y="311354"/>
                  </a:lnTo>
                  <a:lnTo>
                    <a:pt x="803280" y="320159"/>
                  </a:lnTo>
                  <a:lnTo>
                    <a:pt x="803557" y="320020"/>
                  </a:lnTo>
                  <a:lnTo>
                    <a:pt x="804428" y="321763"/>
                  </a:lnTo>
                  <a:lnTo>
                    <a:pt x="805477" y="323231"/>
                  </a:lnTo>
                  <a:lnTo>
                    <a:pt x="805243" y="323396"/>
                  </a:lnTo>
                  <a:lnTo>
                    <a:pt x="810102" y="333135"/>
                  </a:lnTo>
                  <a:lnTo>
                    <a:pt x="815679" y="342402"/>
                  </a:lnTo>
                  <a:lnTo>
                    <a:pt x="815951" y="342290"/>
                  </a:lnTo>
                  <a:lnTo>
                    <a:pt x="816645" y="344002"/>
                  </a:lnTo>
                  <a:lnTo>
                    <a:pt x="817616" y="345613"/>
                  </a:lnTo>
                  <a:lnTo>
                    <a:pt x="817357" y="345767"/>
                  </a:lnTo>
                  <a:lnTo>
                    <a:pt x="821422" y="355822"/>
                  </a:lnTo>
                  <a:lnTo>
                    <a:pt x="826263" y="365524"/>
                  </a:lnTo>
                  <a:lnTo>
                    <a:pt x="826551" y="365435"/>
                  </a:lnTo>
                  <a:lnTo>
                    <a:pt x="827122" y="367249"/>
                  </a:lnTo>
                  <a:lnTo>
                    <a:pt x="827963" y="368936"/>
                  </a:lnTo>
                  <a:lnTo>
                    <a:pt x="827693" y="369068"/>
                  </a:lnTo>
                  <a:lnTo>
                    <a:pt x="830934" y="379356"/>
                  </a:lnTo>
                  <a:lnTo>
                    <a:pt x="835001" y="389424"/>
                  </a:lnTo>
                  <a:lnTo>
                    <a:pt x="835280" y="389359"/>
                  </a:lnTo>
                  <a:lnTo>
                    <a:pt x="835689" y="391122"/>
                  </a:lnTo>
                  <a:lnTo>
                    <a:pt x="836393" y="392862"/>
                  </a:lnTo>
                  <a:lnTo>
                    <a:pt x="836113" y="392973"/>
                  </a:lnTo>
                  <a:lnTo>
                    <a:pt x="838562" y="403589"/>
                  </a:lnTo>
                  <a:lnTo>
                    <a:pt x="841821" y="413940"/>
                  </a:lnTo>
                  <a:lnTo>
                    <a:pt x="842113" y="413897"/>
                  </a:lnTo>
                  <a:lnTo>
                    <a:pt x="842390" y="415746"/>
                  </a:lnTo>
                  <a:lnTo>
                    <a:pt x="842939" y="417491"/>
                  </a:lnTo>
                  <a:lnTo>
                    <a:pt x="842660" y="417579"/>
                  </a:lnTo>
                  <a:lnTo>
                    <a:pt x="844256" y="428289"/>
                  </a:lnTo>
                  <a:lnTo>
                    <a:pt x="846686" y="438837"/>
                  </a:lnTo>
                  <a:lnTo>
                    <a:pt x="846989" y="438818"/>
                  </a:lnTo>
                  <a:lnTo>
                    <a:pt x="847119" y="440716"/>
                  </a:lnTo>
                  <a:lnTo>
                    <a:pt x="847536" y="442526"/>
                  </a:lnTo>
                  <a:lnTo>
                    <a:pt x="847248" y="442593"/>
                  </a:lnTo>
                  <a:lnTo>
                    <a:pt x="847996" y="453414"/>
                  </a:lnTo>
                  <a:lnTo>
                    <a:pt x="849586" y="464110"/>
                  </a:lnTo>
                  <a:lnTo>
                    <a:pt x="849884" y="464110"/>
                  </a:lnTo>
                  <a:lnTo>
                    <a:pt x="849865" y="465985"/>
                  </a:lnTo>
                  <a:lnTo>
                    <a:pt x="850144" y="467849"/>
                  </a:lnTo>
                  <a:lnTo>
                    <a:pt x="849848" y="467892"/>
                  </a:lnTo>
                  <a:lnTo>
                    <a:pt x="849742" y="478756"/>
                  </a:lnTo>
                  <a:lnTo>
                    <a:pt x="850483" y="489509"/>
                  </a:lnTo>
                  <a:lnTo>
                    <a:pt x="850795" y="489535"/>
                  </a:lnTo>
                  <a:lnTo>
                    <a:pt x="850621" y="491498"/>
                  </a:lnTo>
                  <a:lnTo>
                    <a:pt x="850743" y="493300"/>
                  </a:lnTo>
                  <a:lnTo>
                    <a:pt x="850459" y="493319"/>
                  </a:lnTo>
                  <a:lnTo>
                    <a:pt x="849493" y="504128"/>
                  </a:lnTo>
                  <a:lnTo>
                    <a:pt x="849385" y="514988"/>
                  </a:lnTo>
                  <a:lnTo>
                    <a:pt x="849670" y="515035"/>
                  </a:lnTo>
                  <a:lnTo>
                    <a:pt x="849368" y="516821"/>
                  </a:lnTo>
                  <a:lnTo>
                    <a:pt x="849350" y="518705"/>
                  </a:lnTo>
                  <a:lnTo>
                    <a:pt x="849048" y="518703"/>
                  </a:lnTo>
                  <a:lnTo>
                    <a:pt x="847240" y="529414"/>
                  </a:lnTo>
                  <a:lnTo>
                    <a:pt x="846273" y="540233"/>
                  </a:lnTo>
                  <a:lnTo>
                    <a:pt x="846559" y="540304"/>
                  </a:lnTo>
                  <a:lnTo>
                    <a:pt x="846105" y="542109"/>
                  </a:lnTo>
                  <a:lnTo>
                    <a:pt x="845932" y="544053"/>
                  </a:lnTo>
                  <a:lnTo>
                    <a:pt x="845624" y="544023"/>
                  </a:lnTo>
                  <a:lnTo>
                    <a:pt x="842999" y="554463"/>
                  </a:lnTo>
                  <a:lnTo>
                    <a:pt x="841190" y="565156"/>
                  </a:lnTo>
                  <a:lnTo>
                    <a:pt x="841469" y="565249"/>
                  </a:lnTo>
                  <a:lnTo>
                    <a:pt x="840874" y="567024"/>
                  </a:lnTo>
                  <a:lnTo>
                    <a:pt x="840573" y="568814"/>
                  </a:lnTo>
                  <a:lnTo>
                    <a:pt x="840288" y="568766"/>
                  </a:lnTo>
                  <a:lnTo>
                    <a:pt x="836815" y="579072"/>
                  </a:lnTo>
                  <a:lnTo>
                    <a:pt x="834162" y="589611"/>
                  </a:lnTo>
                  <a:lnTo>
                    <a:pt x="834428" y="589722"/>
                  </a:lnTo>
                  <a:lnTo>
                    <a:pt x="833714" y="591397"/>
                  </a:lnTo>
                  <a:lnTo>
                    <a:pt x="833256" y="593220"/>
                  </a:lnTo>
                  <a:lnTo>
                    <a:pt x="832966" y="593147"/>
                  </a:lnTo>
                  <a:lnTo>
                    <a:pt x="828706" y="603113"/>
                  </a:lnTo>
                  <a:lnTo>
                    <a:pt x="825216" y="613470"/>
                  </a:lnTo>
                  <a:lnTo>
                    <a:pt x="825470" y="613604"/>
                  </a:lnTo>
                  <a:lnTo>
                    <a:pt x="824626" y="615213"/>
                  </a:lnTo>
                  <a:lnTo>
                    <a:pt x="824030" y="616980"/>
                  </a:lnTo>
                  <a:lnTo>
                    <a:pt x="823751" y="616884"/>
                  </a:lnTo>
                  <a:lnTo>
                    <a:pt x="818714" y="626492"/>
                  </a:lnTo>
                  <a:lnTo>
                    <a:pt x="814468" y="636425"/>
                  </a:lnTo>
                  <a:lnTo>
                    <a:pt x="814723" y="636585"/>
                  </a:lnTo>
                  <a:lnTo>
                    <a:pt x="813717" y="638186"/>
                  </a:lnTo>
                  <a:lnTo>
                    <a:pt x="812960" y="639958"/>
                  </a:lnTo>
                  <a:lnTo>
                    <a:pt x="812680" y="639835"/>
                  </a:lnTo>
                  <a:lnTo>
                    <a:pt x="806932" y="648973"/>
                  </a:lnTo>
                  <a:lnTo>
                    <a:pt x="801905" y="658559"/>
                  </a:lnTo>
                  <a:lnTo>
                    <a:pt x="802143" y="658736"/>
                  </a:lnTo>
                  <a:lnTo>
                    <a:pt x="801031" y="660232"/>
                  </a:lnTo>
                  <a:lnTo>
                    <a:pt x="800194" y="661826"/>
                  </a:lnTo>
                  <a:lnTo>
                    <a:pt x="799939" y="661696"/>
                  </a:lnTo>
                  <a:lnTo>
                    <a:pt x="793445" y="670411"/>
                  </a:lnTo>
                  <a:lnTo>
                    <a:pt x="787697" y="679546"/>
                  </a:lnTo>
                  <a:lnTo>
                    <a:pt x="787931" y="679747"/>
                  </a:lnTo>
                  <a:lnTo>
                    <a:pt x="786648" y="681211"/>
                  </a:lnTo>
                  <a:lnTo>
                    <a:pt x="785647" y="682805"/>
                  </a:lnTo>
                  <a:lnTo>
                    <a:pt x="785392" y="682647"/>
                  </a:lnTo>
                  <a:lnTo>
                    <a:pt x="778237" y="690821"/>
                  </a:lnTo>
                  <a:lnTo>
                    <a:pt x="769512" y="702530"/>
                  </a:lnTo>
                  <a:lnTo>
                    <a:pt x="768587" y="701842"/>
                  </a:lnTo>
                  <a:lnTo>
                    <a:pt x="761938" y="709434"/>
                  </a:lnTo>
                  <a:lnTo>
                    <a:pt x="751948" y="720846"/>
                  </a:lnTo>
                  <a:lnTo>
                    <a:pt x="740494" y="710900"/>
                  </a:lnTo>
                  <a:lnTo>
                    <a:pt x="739776" y="710277"/>
                  </a:lnTo>
                  <a:lnTo>
                    <a:pt x="728229" y="700250"/>
                  </a:lnTo>
                  <a:lnTo>
                    <a:pt x="738304" y="688743"/>
                  </a:lnTo>
                  <a:lnTo>
                    <a:pt x="753803" y="671042"/>
                  </a:lnTo>
                  <a:lnTo>
                    <a:pt x="767493" y="652671"/>
                  </a:lnTo>
                  <a:lnTo>
                    <a:pt x="779690" y="633279"/>
                  </a:lnTo>
                  <a:lnTo>
                    <a:pt x="790329" y="612990"/>
                  </a:lnTo>
                  <a:lnTo>
                    <a:pt x="799334" y="591923"/>
                  </a:lnTo>
                  <a:lnTo>
                    <a:pt x="806653" y="570215"/>
                  </a:lnTo>
                  <a:lnTo>
                    <a:pt x="812241" y="547998"/>
                  </a:lnTo>
                  <a:lnTo>
                    <a:pt x="816066" y="525408"/>
                  </a:lnTo>
                  <a:lnTo>
                    <a:pt x="818100" y="502587"/>
                  </a:lnTo>
                  <a:lnTo>
                    <a:pt x="818323" y="479684"/>
                  </a:lnTo>
                  <a:lnTo>
                    <a:pt x="816749" y="456823"/>
                  </a:lnTo>
                  <a:lnTo>
                    <a:pt x="813378" y="434169"/>
                  </a:lnTo>
                  <a:lnTo>
                    <a:pt x="808232" y="411839"/>
                  </a:lnTo>
                  <a:lnTo>
                    <a:pt x="801349" y="389988"/>
                  </a:lnTo>
                  <a:lnTo>
                    <a:pt x="792766" y="368750"/>
                  </a:lnTo>
                  <a:lnTo>
                    <a:pt x="782534" y="348245"/>
                  </a:lnTo>
                  <a:lnTo>
                    <a:pt x="770719" y="328618"/>
                  </a:lnTo>
                  <a:lnTo>
                    <a:pt x="757403" y="309976"/>
                  </a:lnTo>
                  <a:lnTo>
                    <a:pt x="742661" y="292444"/>
                  </a:lnTo>
                  <a:lnTo>
                    <a:pt x="726143" y="275690"/>
                  </a:lnTo>
                  <a:lnTo>
                    <a:pt x="715437" y="264831"/>
                  </a:lnTo>
                  <a:lnTo>
                    <a:pt x="726309" y="254139"/>
                  </a:lnTo>
                  <a:lnTo>
                    <a:pt x="726986" y="253469"/>
                  </a:lnTo>
                  <a:close/>
                  <a:moveTo>
                    <a:pt x="993078" y="223540"/>
                  </a:moveTo>
                  <a:lnTo>
                    <a:pt x="992662" y="223685"/>
                  </a:lnTo>
                  <a:lnTo>
                    <a:pt x="992627" y="223700"/>
                  </a:lnTo>
                  <a:lnTo>
                    <a:pt x="993079" y="223542"/>
                  </a:lnTo>
                  <a:close/>
                  <a:moveTo>
                    <a:pt x="981105" y="194903"/>
                  </a:moveTo>
                  <a:lnTo>
                    <a:pt x="980688" y="195080"/>
                  </a:lnTo>
                  <a:lnTo>
                    <a:pt x="980667" y="195090"/>
                  </a:lnTo>
                  <a:lnTo>
                    <a:pt x="981106" y="194906"/>
                  </a:lnTo>
                  <a:lnTo>
                    <a:pt x="987975" y="211333"/>
                  </a:lnTo>
                  <a:close/>
                  <a:moveTo>
                    <a:pt x="967426" y="167045"/>
                  </a:moveTo>
                  <a:lnTo>
                    <a:pt x="967006" y="167251"/>
                  </a:lnTo>
                  <a:lnTo>
                    <a:pt x="966999" y="167255"/>
                  </a:lnTo>
                  <a:lnTo>
                    <a:pt x="967426" y="167045"/>
                  </a:lnTo>
                  <a:lnTo>
                    <a:pt x="981094" y="194880"/>
                  </a:lnTo>
                  <a:lnTo>
                    <a:pt x="981096" y="194879"/>
                  </a:lnTo>
                  <a:close/>
                  <a:moveTo>
                    <a:pt x="952098" y="140053"/>
                  </a:moveTo>
                  <a:lnTo>
                    <a:pt x="951691" y="140285"/>
                  </a:lnTo>
                  <a:lnTo>
                    <a:pt x="951684" y="140289"/>
                  </a:lnTo>
                  <a:lnTo>
                    <a:pt x="952098" y="140053"/>
                  </a:lnTo>
                  <a:close/>
                  <a:moveTo>
                    <a:pt x="935169" y="114043"/>
                  </a:moveTo>
                  <a:lnTo>
                    <a:pt x="934773" y="114301"/>
                  </a:lnTo>
                  <a:lnTo>
                    <a:pt x="934770" y="114304"/>
                  </a:lnTo>
                  <a:lnTo>
                    <a:pt x="935170" y="114044"/>
                  </a:lnTo>
                  <a:lnTo>
                    <a:pt x="937363" y="117413"/>
                  </a:lnTo>
                  <a:close/>
                  <a:moveTo>
                    <a:pt x="935151" y="114020"/>
                  </a:moveTo>
                  <a:lnTo>
                    <a:pt x="934840" y="114252"/>
                  </a:lnTo>
                  <a:lnTo>
                    <a:pt x="935152" y="114021"/>
                  </a:lnTo>
                  <a:close/>
                  <a:moveTo>
                    <a:pt x="916508" y="89235"/>
                  </a:moveTo>
                  <a:lnTo>
                    <a:pt x="916316" y="89376"/>
                  </a:lnTo>
                  <a:lnTo>
                    <a:pt x="916313" y="89379"/>
                  </a:lnTo>
                  <a:close/>
                  <a:moveTo>
                    <a:pt x="916698" y="89096"/>
                  </a:moveTo>
                  <a:lnTo>
                    <a:pt x="916698" y="89096"/>
                  </a:lnTo>
                  <a:lnTo>
                    <a:pt x="920396" y="94090"/>
                  </a:lnTo>
                  <a:close/>
                  <a:moveTo>
                    <a:pt x="896482" y="65532"/>
                  </a:moveTo>
                  <a:lnTo>
                    <a:pt x="896398" y="65611"/>
                  </a:lnTo>
                  <a:lnTo>
                    <a:pt x="896402" y="65607"/>
                  </a:lnTo>
                  <a:close/>
                  <a:moveTo>
                    <a:pt x="896762" y="65306"/>
                  </a:moveTo>
                  <a:lnTo>
                    <a:pt x="896580" y="65458"/>
                  </a:lnTo>
                  <a:lnTo>
                    <a:pt x="896762" y="65306"/>
                  </a:lnTo>
                  <a:close/>
                  <a:moveTo>
                    <a:pt x="875176" y="43001"/>
                  </a:moveTo>
                  <a:lnTo>
                    <a:pt x="875086" y="43086"/>
                  </a:lnTo>
                  <a:lnTo>
                    <a:pt x="875082" y="43090"/>
                  </a:lnTo>
                  <a:close/>
                  <a:moveTo>
                    <a:pt x="875429" y="42762"/>
                  </a:moveTo>
                  <a:lnTo>
                    <a:pt x="875428" y="42763"/>
                  </a:lnTo>
                  <a:lnTo>
                    <a:pt x="896743" y="65283"/>
                  </a:lnTo>
                  <a:lnTo>
                    <a:pt x="896743" y="65283"/>
                  </a:lnTo>
                  <a:close/>
                  <a:moveTo>
                    <a:pt x="852767" y="21543"/>
                  </a:moveTo>
                  <a:lnTo>
                    <a:pt x="852470" y="21862"/>
                  </a:lnTo>
                  <a:lnTo>
                    <a:pt x="852767" y="21545"/>
                  </a:lnTo>
                  <a:lnTo>
                    <a:pt x="864087" y="32142"/>
                  </a:lnTo>
                  <a:lnTo>
                    <a:pt x="852767" y="21545"/>
                  </a:lnTo>
                  <a:close/>
                  <a:moveTo>
                    <a:pt x="852039" y="0"/>
                  </a:moveTo>
                  <a:lnTo>
                    <a:pt x="863177" y="10435"/>
                  </a:lnTo>
                  <a:lnTo>
                    <a:pt x="875403" y="21880"/>
                  </a:lnTo>
                  <a:lnTo>
                    <a:pt x="876053" y="21269"/>
                  </a:lnTo>
                  <a:lnTo>
                    <a:pt x="886177" y="31970"/>
                  </a:lnTo>
                  <a:lnTo>
                    <a:pt x="896930" y="42035"/>
                  </a:lnTo>
                  <a:lnTo>
                    <a:pt x="896321" y="42686"/>
                  </a:lnTo>
                  <a:lnTo>
                    <a:pt x="897973" y="44434"/>
                  </a:lnTo>
                  <a:lnTo>
                    <a:pt x="898660" y="43858"/>
                  </a:lnTo>
                  <a:lnTo>
                    <a:pt x="908151" y="55187"/>
                  </a:lnTo>
                  <a:lnTo>
                    <a:pt x="918275" y="65884"/>
                  </a:lnTo>
                  <a:lnTo>
                    <a:pt x="917624" y="66498"/>
                  </a:lnTo>
                  <a:lnTo>
                    <a:pt x="919168" y="68338"/>
                  </a:lnTo>
                  <a:lnTo>
                    <a:pt x="919881" y="67810"/>
                  </a:lnTo>
                  <a:lnTo>
                    <a:pt x="928661" y="79671"/>
                  </a:lnTo>
                  <a:lnTo>
                    <a:pt x="938136" y="90975"/>
                  </a:lnTo>
                  <a:lnTo>
                    <a:pt x="937457" y="91544"/>
                  </a:lnTo>
                  <a:lnTo>
                    <a:pt x="938905" y="93499"/>
                  </a:lnTo>
                  <a:lnTo>
                    <a:pt x="939652" y="93018"/>
                  </a:lnTo>
                  <a:lnTo>
                    <a:pt x="947676" y="105344"/>
                  </a:lnTo>
                  <a:lnTo>
                    <a:pt x="956470" y="117221"/>
                  </a:lnTo>
                  <a:lnTo>
                    <a:pt x="955754" y="117749"/>
                  </a:lnTo>
                  <a:lnTo>
                    <a:pt x="957034" y="119721"/>
                  </a:lnTo>
                  <a:lnTo>
                    <a:pt x="957813" y="119280"/>
                  </a:lnTo>
                  <a:lnTo>
                    <a:pt x="965100" y="132111"/>
                  </a:lnTo>
                  <a:lnTo>
                    <a:pt x="973128" y="144445"/>
                  </a:lnTo>
                  <a:lnTo>
                    <a:pt x="972382" y="144934"/>
                  </a:lnTo>
                  <a:lnTo>
                    <a:pt x="973589" y="147057"/>
                  </a:lnTo>
                  <a:lnTo>
                    <a:pt x="974385" y="146666"/>
                  </a:lnTo>
                  <a:lnTo>
                    <a:pt x="980891" y="159918"/>
                  </a:lnTo>
                  <a:lnTo>
                    <a:pt x="988196" y="172776"/>
                  </a:lnTo>
                  <a:lnTo>
                    <a:pt x="987423" y="173214"/>
                  </a:lnTo>
                  <a:lnTo>
                    <a:pt x="988461" y="175329"/>
                  </a:lnTo>
                  <a:lnTo>
                    <a:pt x="989285" y="174983"/>
                  </a:lnTo>
                  <a:lnTo>
                    <a:pt x="994972" y="188588"/>
                  </a:lnTo>
                  <a:lnTo>
                    <a:pt x="1001491" y="201857"/>
                  </a:lnTo>
                  <a:lnTo>
                    <a:pt x="1000685" y="202252"/>
                  </a:lnTo>
                  <a:lnTo>
                    <a:pt x="1001597" y="204434"/>
                  </a:lnTo>
                  <a:lnTo>
                    <a:pt x="1002436" y="204138"/>
                  </a:lnTo>
                  <a:lnTo>
                    <a:pt x="1007310" y="218098"/>
                  </a:lnTo>
                  <a:lnTo>
                    <a:pt x="1012995" y="231701"/>
                  </a:lnTo>
                  <a:lnTo>
                    <a:pt x="1012176" y="232044"/>
                  </a:lnTo>
                  <a:lnTo>
                    <a:pt x="1012976" y="234337"/>
                  </a:lnTo>
                  <a:lnTo>
                    <a:pt x="1013832" y="234099"/>
                  </a:lnTo>
                  <a:lnTo>
                    <a:pt x="1017825" y="248223"/>
                  </a:lnTo>
                  <a:lnTo>
                    <a:pt x="1022695" y="262174"/>
                  </a:lnTo>
                  <a:lnTo>
                    <a:pt x="1021852" y="262471"/>
                  </a:lnTo>
                  <a:lnTo>
                    <a:pt x="1022500" y="264762"/>
                  </a:lnTo>
                  <a:lnTo>
                    <a:pt x="1023370" y="264568"/>
                  </a:lnTo>
                  <a:lnTo>
                    <a:pt x="1026527" y="279014"/>
                  </a:lnTo>
                  <a:lnTo>
                    <a:pt x="1030533" y="293178"/>
                  </a:lnTo>
                  <a:lnTo>
                    <a:pt x="1029677" y="293420"/>
                  </a:lnTo>
                  <a:lnTo>
                    <a:pt x="1030198" y="295811"/>
                  </a:lnTo>
                  <a:lnTo>
                    <a:pt x="1031078" y="295673"/>
                  </a:lnTo>
                  <a:lnTo>
                    <a:pt x="1033347" y="310227"/>
                  </a:lnTo>
                  <a:lnTo>
                    <a:pt x="1036491" y="324618"/>
                  </a:lnTo>
                  <a:lnTo>
                    <a:pt x="1035621" y="324812"/>
                  </a:lnTo>
                  <a:lnTo>
                    <a:pt x="1035996" y="327212"/>
                  </a:lnTo>
                  <a:lnTo>
                    <a:pt x="1036878" y="327130"/>
                  </a:lnTo>
                  <a:lnTo>
                    <a:pt x="1038273" y="341812"/>
                  </a:lnTo>
                  <a:lnTo>
                    <a:pt x="1040551" y="356415"/>
                  </a:lnTo>
                  <a:lnTo>
                    <a:pt x="1039671" y="356549"/>
                  </a:lnTo>
                  <a:lnTo>
                    <a:pt x="1039894" y="358890"/>
                  </a:lnTo>
                  <a:lnTo>
                    <a:pt x="1040787" y="358860"/>
                  </a:lnTo>
                  <a:lnTo>
                    <a:pt x="1041289" y="373585"/>
                  </a:lnTo>
                  <a:lnTo>
                    <a:pt x="1042681" y="388265"/>
                  </a:lnTo>
                  <a:lnTo>
                    <a:pt x="1041791" y="388352"/>
                  </a:lnTo>
                  <a:lnTo>
                    <a:pt x="1041875" y="390800"/>
                  </a:lnTo>
                  <a:lnTo>
                    <a:pt x="1042762" y="390825"/>
                  </a:lnTo>
                  <a:lnTo>
                    <a:pt x="1042379" y="405553"/>
                  </a:lnTo>
                  <a:lnTo>
                    <a:pt x="1042887" y="420348"/>
                  </a:lnTo>
                  <a:lnTo>
                    <a:pt x="1041994" y="420374"/>
                  </a:lnTo>
                  <a:lnTo>
                    <a:pt x="1041933" y="422718"/>
                  </a:lnTo>
                  <a:lnTo>
                    <a:pt x="1042826" y="422797"/>
                  </a:lnTo>
                  <a:lnTo>
                    <a:pt x="1041551" y="437491"/>
                  </a:lnTo>
                  <a:lnTo>
                    <a:pt x="1041166" y="452272"/>
                  </a:lnTo>
                  <a:lnTo>
                    <a:pt x="1040271" y="452246"/>
                  </a:lnTo>
                  <a:lnTo>
                    <a:pt x="1040065" y="454646"/>
                  </a:lnTo>
                  <a:lnTo>
                    <a:pt x="1040941" y="454776"/>
                  </a:lnTo>
                  <a:lnTo>
                    <a:pt x="1038791" y="469337"/>
                  </a:lnTo>
                  <a:lnTo>
                    <a:pt x="1037516" y="484034"/>
                  </a:lnTo>
                  <a:lnTo>
                    <a:pt x="1036633" y="483957"/>
                  </a:lnTo>
                  <a:lnTo>
                    <a:pt x="1036287" y="486292"/>
                  </a:lnTo>
                  <a:lnTo>
                    <a:pt x="1037163" y="486473"/>
                  </a:lnTo>
                  <a:lnTo>
                    <a:pt x="1034119" y="500969"/>
                  </a:lnTo>
                  <a:lnTo>
                    <a:pt x="1031961" y="515591"/>
                  </a:lnTo>
                  <a:lnTo>
                    <a:pt x="1031076" y="515459"/>
                  </a:lnTo>
                  <a:lnTo>
                    <a:pt x="1030588" y="517780"/>
                  </a:lnTo>
                  <a:lnTo>
                    <a:pt x="1031446" y="518017"/>
                  </a:lnTo>
                  <a:lnTo>
                    <a:pt x="1027556" y="532217"/>
                  </a:lnTo>
                  <a:lnTo>
                    <a:pt x="1024516" y="546685"/>
                  </a:lnTo>
                  <a:lnTo>
                    <a:pt x="1023642" y="546501"/>
                  </a:lnTo>
                  <a:lnTo>
                    <a:pt x="1023011" y="548802"/>
                  </a:lnTo>
                  <a:lnTo>
                    <a:pt x="1023852" y="549087"/>
                  </a:lnTo>
                  <a:lnTo>
                    <a:pt x="1019108" y="563043"/>
                  </a:lnTo>
                  <a:lnTo>
                    <a:pt x="1015211" y="577263"/>
                  </a:lnTo>
                  <a:lnTo>
                    <a:pt x="1014355" y="577031"/>
                  </a:lnTo>
                  <a:lnTo>
                    <a:pt x="1013574" y="579338"/>
                  </a:lnTo>
                  <a:lnTo>
                    <a:pt x="1014394" y="579676"/>
                  </a:lnTo>
                  <a:lnTo>
                    <a:pt x="1008832" y="593285"/>
                  </a:lnTo>
                  <a:lnTo>
                    <a:pt x="1004063" y="607317"/>
                  </a:lnTo>
                  <a:lnTo>
                    <a:pt x="1003217" y="607027"/>
                  </a:lnTo>
                  <a:lnTo>
                    <a:pt x="1002300" y="609273"/>
                  </a:lnTo>
                  <a:lnTo>
                    <a:pt x="1003092" y="609660"/>
                  </a:lnTo>
                  <a:lnTo>
                    <a:pt x="996745" y="622868"/>
                  </a:lnTo>
                  <a:lnTo>
                    <a:pt x="991128" y="636609"/>
                  </a:lnTo>
                  <a:lnTo>
                    <a:pt x="990302" y="636268"/>
                  </a:lnTo>
                  <a:lnTo>
                    <a:pt x="989309" y="638329"/>
                  </a:lnTo>
                  <a:lnTo>
                    <a:pt x="990094" y="638765"/>
                  </a:lnTo>
                  <a:lnTo>
                    <a:pt x="982885" y="651694"/>
                  </a:lnTo>
                  <a:lnTo>
                    <a:pt x="976517" y="664940"/>
                  </a:lnTo>
                  <a:lnTo>
                    <a:pt x="975714" y="664557"/>
                  </a:lnTo>
                  <a:lnTo>
                    <a:pt x="974549" y="666648"/>
                  </a:lnTo>
                  <a:lnTo>
                    <a:pt x="975302" y="667126"/>
                  </a:lnTo>
                  <a:lnTo>
                    <a:pt x="967329" y="679599"/>
                  </a:lnTo>
                  <a:lnTo>
                    <a:pt x="960161" y="692455"/>
                  </a:lnTo>
                  <a:lnTo>
                    <a:pt x="959383" y="692023"/>
                  </a:lnTo>
                  <a:lnTo>
                    <a:pt x="958072" y="694080"/>
                  </a:lnTo>
                  <a:lnTo>
                    <a:pt x="958790" y="694601"/>
                  </a:lnTo>
                  <a:lnTo>
                    <a:pt x="950136" y="706493"/>
                  </a:lnTo>
                  <a:lnTo>
                    <a:pt x="942164" y="718957"/>
                  </a:lnTo>
                  <a:lnTo>
                    <a:pt x="941411" y="718479"/>
                  </a:lnTo>
                  <a:lnTo>
                    <a:pt x="939987" y="720432"/>
                  </a:lnTo>
                  <a:lnTo>
                    <a:pt x="940670" y="720998"/>
                  </a:lnTo>
                  <a:lnTo>
                    <a:pt x="931286" y="732383"/>
                  </a:lnTo>
                  <a:lnTo>
                    <a:pt x="922615" y="744295"/>
                  </a:lnTo>
                  <a:lnTo>
                    <a:pt x="921899" y="743774"/>
                  </a:lnTo>
                  <a:lnTo>
                    <a:pt x="920355" y="745646"/>
                  </a:lnTo>
                  <a:lnTo>
                    <a:pt x="921006" y="746252"/>
                  </a:lnTo>
                  <a:lnTo>
                    <a:pt x="911011" y="756986"/>
                  </a:lnTo>
                  <a:lnTo>
                    <a:pt x="901601" y="768405"/>
                  </a:lnTo>
                  <a:lnTo>
                    <a:pt x="900909" y="767834"/>
                  </a:lnTo>
                  <a:lnTo>
                    <a:pt x="889523" y="780060"/>
                  </a:lnTo>
                  <a:lnTo>
                    <a:pt x="879163" y="791185"/>
                  </a:lnTo>
                  <a:lnTo>
                    <a:pt x="868020" y="780845"/>
                  </a:lnTo>
                  <a:lnTo>
                    <a:pt x="867322" y="780198"/>
                  </a:lnTo>
                  <a:lnTo>
                    <a:pt x="856138" y="769819"/>
                  </a:lnTo>
                  <a:lnTo>
                    <a:pt x="866535" y="758657"/>
                  </a:lnTo>
                  <a:lnTo>
                    <a:pt x="887341" y="736314"/>
                  </a:lnTo>
                  <a:lnTo>
                    <a:pt x="906464" y="713112"/>
                  </a:lnTo>
                  <a:lnTo>
                    <a:pt x="924156" y="688804"/>
                  </a:lnTo>
                  <a:lnTo>
                    <a:pt x="940348" y="663470"/>
                  </a:lnTo>
                  <a:lnTo>
                    <a:pt x="954986" y="637211"/>
                  </a:lnTo>
                  <a:lnTo>
                    <a:pt x="968012" y="610121"/>
                  </a:lnTo>
                  <a:lnTo>
                    <a:pt x="979388" y="582290"/>
                  </a:lnTo>
                  <a:lnTo>
                    <a:pt x="989062" y="553830"/>
                  </a:lnTo>
                  <a:lnTo>
                    <a:pt x="997005" y="524837"/>
                  </a:lnTo>
                  <a:lnTo>
                    <a:pt x="1003184" y="495414"/>
                  </a:lnTo>
                  <a:lnTo>
                    <a:pt x="1007578" y="465674"/>
                  </a:lnTo>
                  <a:lnTo>
                    <a:pt x="1010169" y="435722"/>
                  </a:lnTo>
                  <a:lnTo>
                    <a:pt x="1010950" y="405672"/>
                  </a:lnTo>
                  <a:lnTo>
                    <a:pt x="1009925" y="375627"/>
                  </a:lnTo>
                  <a:lnTo>
                    <a:pt x="1007088" y="345700"/>
                  </a:lnTo>
                  <a:lnTo>
                    <a:pt x="1002452" y="315996"/>
                  </a:lnTo>
                  <a:lnTo>
                    <a:pt x="996038" y="286624"/>
                  </a:lnTo>
                  <a:lnTo>
                    <a:pt x="987860" y="257694"/>
                  </a:lnTo>
                  <a:lnTo>
                    <a:pt x="977953" y="229313"/>
                  </a:lnTo>
                  <a:lnTo>
                    <a:pt x="966360" y="201580"/>
                  </a:lnTo>
                  <a:lnTo>
                    <a:pt x="953107" y="174594"/>
                  </a:lnTo>
                  <a:lnTo>
                    <a:pt x="938261" y="148452"/>
                  </a:lnTo>
                  <a:lnTo>
                    <a:pt x="921864" y="123265"/>
                  </a:lnTo>
                  <a:lnTo>
                    <a:pt x="903971" y="99099"/>
                  </a:lnTo>
                  <a:lnTo>
                    <a:pt x="884664" y="76057"/>
                  </a:lnTo>
                  <a:lnTo>
                    <a:pt x="863999" y="54227"/>
                  </a:lnTo>
                  <a:lnTo>
                    <a:pt x="841707" y="33354"/>
                  </a:lnTo>
                  <a:lnTo>
                    <a:pt x="830608" y="22960"/>
                  </a:lnTo>
                  <a:lnTo>
                    <a:pt x="840981" y="11845"/>
                  </a:lnTo>
                  <a:lnTo>
                    <a:pt x="841632" y="111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090175" y="3091636"/>
              <a:ext cx="124184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V2V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天线</a:t>
              </a:r>
            </a:p>
          </p:txBody>
        </p:sp>
        <p:sp>
          <p:nvSpPr>
            <p:cNvPr id="64" name="图形 62"/>
            <p:cNvSpPr/>
            <p:nvPr/>
          </p:nvSpPr>
          <p:spPr>
            <a:xfrm>
              <a:off x="2407033" y="3624260"/>
              <a:ext cx="237986" cy="231643"/>
            </a:xfrm>
            <a:custGeom>
              <a:avLst/>
              <a:gdLst>
                <a:gd name="connsiteX0" fmla="*/ 873125 w 1745009"/>
                <a:gd name="connsiteY0" fmla="*/ 317500 h 1698500"/>
                <a:gd name="connsiteX1" fmla="*/ 317500 w 1745009"/>
                <a:gd name="connsiteY1" fmla="*/ 873125 h 1698500"/>
                <a:gd name="connsiteX2" fmla="*/ 476250 w 1745009"/>
                <a:gd name="connsiteY2" fmla="*/ 873125 h 1698500"/>
                <a:gd name="connsiteX3" fmla="*/ 873125 w 1745009"/>
                <a:gd name="connsiteY3" fmla="*/ 476250 h 1698500"/>
                <a:gd name="connsiteX4" fmla="*/ 1270000 w 1745009"/>
                <a:gd name="connsiteY4" fmla="*/ 873125 h 1698500"/>
                <a:gd name="connsiteX5" fmla="*/ 1428750 w 1745009"/>
                <a:gd name="connsiteY5" fmla="*/ 873125 h 1698500"/>
                <a:gd name="connsiteX6" fmla="*/ 873125 w 1745009"/>
                <a:gd name="connsiteY6" fmla="*/ 317500 h 1698500"/>
                <a:gd name="connsiteX7" fmla="*/ 952500 w 1745009"/>
                <a:gd name="connsiteY7" fmla="*/ 1054894 h 1698500"/>
                <a:gd name="connsiteX8" fmla="*/ 1071563 w 1745009"/>
                <a:gd name="connsiteY8" fmla="*/ 873125 h 1698500"/>
                <a:gd name="connsiteX9" fmla="*/ 873125 w 1745009"/>
                <a:gd name="connsiteY9" fmla="*/ 674688 h 1698500"/>
                <a:gd name="connsiteX10" fmla="*/ 674688 w 1745009"/>
                <a:gd name="connsiteY10" fmla="*/ 873125 h 1698500"/>
                <a:gd name="connsiteX11" fmla="*/ 793750 w 1745009"/>
                <a:gd name="connsiteY11" fmla="*/ 1054894 h 1698500"/>
                <a:gd name="connsiteX12" fmla="*/ 793750 w 1745009"/>
                <a:gd name="connsiteY12" fmla="*/ 1316434 h 1698500"/>
                <a:gd name="connsiteX13" fmla="*/ 522684 w 1745009"/>
                <a:gd name="connsiteY13" fmla="*/ 1587500 h 1698500"/>
                <a:gd name="connsiteX14" fmla="*/ 635000 w 1745009"/>
                <a:gd name="connsiteY14" fmla="*/ 1699816 h 1698500"/>
                <a:gd name="connsiteX15" fmla="*/ 873125 w 1745009"/>
                <a:gd name="connsiteY15" fmla="*/ 1461691 h 1698500"/>
                <a:gd name="connsiteX16" fmla="*/ 1111250 w 1745009"/>
                <a:gd name="connsiteY16" fmla="*/ 1699816 h 1698500"/>
                <a:gd name="connsiteX17" fmla="*/ 1223566 w 1745009"/>
                <a:gd name="connsiteY17" fmla="*/ 1587500 h 1698500"/>
                <a:gd name="connsiteX18" fmla="*/ 952500 w 1745009"/>
                <a:gd name="connsiteY18" fmla="*/ 1316434 h 1698500"/>
                <a:gd name="connsiteX19" fmla="*/ 952500 w 1745009"/>
                <a:gd name="connsiteY19" fmla="*/ 1054894 h 1698500"/>
                <a:gd name="connsiteX20" fmla="*/ 873125 w 1745009"/>
                <a:gd name="connsiteY20" fmla="*/ 0 h 1698500"/>
                <a:gd name="connsiteX21" fmla="*/ 0 w 1745009"/>
                <a:gd name="connsiteY21" fmla="*/ 873125 h 1698500"/>
                <a:gd name="connsiteX22" fmla="*/ 158750 w 1745009"/>
                <a:gd name="connsiteY22" fmla="*/ 873125 h 1698500"/>
                <a:gd name="connsiteX23" fmla="*/ 873125 w 1745009"/>
                <a:gd name="connsiteY23" fmla="*/ 158750 h 1698500"/>
                <a:gd name="connsiteX24" fmla="*/ 1587500 w 1745009"/>
                <a:gd name="connsiteY24" fmla="*/ 873125 h 1698500"/>
                <a:gd name="connsiteX25" fmla="*/ 1746250 w 1745009"/>
                <a:gd name="connsiteY25" fmla="*/ 873125 h 1698500"/>
                <a:gd name="connsiteX26" fmla="*/ 873125 w 1745009"/>
                <a:gd name="connsiteY26" fmla="*/ 0 h 1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5009" h="1698500">
                  <a:moveTo>
                    <a:pt x="873125" y="317500"/>
                  </a:moveTo>
                  <a:cubicBezTo>
                    <a:pt x="566341" y="317500"/>
                    <a:pt x="317500" y="566341"/>
                    <a:pt x="317500" y="873125"/>
                  </a:cubicBezTo>
                  <a:lnTo>
                    <a:pt x="476250" y="873125"/>
                  </a:lnTo>
                  <a:cubicBezTo>
                    <a:pt x="476250" y="654050"/>
                    <a:pt x="654050" y="476250"/>
                    <a:pt x="873125" y="476250"/>
                  </a:cubicBezTo>
                  <a:cubicBezTo>
                    <a:pt x="1092200" y="476250"/>
                    <a:pt x="1270000" y="654050"/>
                    <a:pt x="1270000" y="873125"/>
                  </a:cubicBezTo>
                  <a:lnTo>
                    <a:pt x="1428750" y="873125"/>
                  </a:lnTo>
                  <a:cubicBezTo>
                    <a:pt x="1428750" y="566341"/>
                    <a:pt x="1179909" y="317500"/>
                    <a:pt x="873125" y="317500"/>
                  </a:cubicBezTo>
                  <a:close/>
                  <a:moveTo>
                    <a:pt x="952500" y="1054894"/>
                  </a:moveTo>
                  <a:cubicBezTo>
                    <a:pt x="1022350" y="1024334"/>
                    <a:pt x="1071563" y="954484"/>
                    <a:pt x="1071563" y="873125"/>
                  </a:cubicBezTo>
                  <a:cubicBezTo>
                    <a:pt x="1071563" y="763588"/>
                    <a:pt x="982663" y="674688"/>
                    <a:pt x="873125" y="674688"/>
                  </a:cubicBezTo>
                  <a:cubicBezTo>
                    <a:pt x="763588" y="674688"/>
                    <a:pt x="674688" y="763588"/>
                    <a:pt x="674688" y="873125"/>
                  </a:cubicBezTo>
                  <a:cubicBezTo>
                    <a:pt x="674688" y="954484"/>
                    <a:pt x="723900" y="1024334"/>
                    <a:pt x="793750" y="1054894"/>
                  </a:cubicBezTo>
                  <a:lnTo>
                    <a:pt x="793750" y="1316434"/>
                  </a:lnTo>
                  <a:lnTo>
                    <a:pt x="522684" y="1587500"/>
                  </a:lnTo>
                  <a:lnTo>
                    <a:pt x="635000" y="1699816"/>
                  </a:lnTo>
                  <a:lnTo>
                    <a:pt x="873125" y="1461691"/>
                  </a:lnTo>
                  <a:lnTo>
                    <a:pt x="1111250" y="1699816"/>
                  </a:lnTo>
                  <a:lnTo>
                    <a:pt x="1223566" y="1587500"/>
                  </a:lnTo>
                  <a:lnTo>
                    <a:pt x="952500" y="1316434"/>
                  </a:lnTo>
                  <a:lnTo>
                    <a:pt x="952500" y="1054894"/>
                  </a:lnTo>
                  <a:close/>
                  <a:moveTo>
                    <a:pt x="873125" y="0"/>
                  </a:moveTo>
                  <a:cubicBezTo>
                    <a:pt x="390922" y="0"/>
                    <a:pt x="0" y="390922"/>
                    <a:pt x="0" y="873125"/>
                  </a:cubicBezTo>
                  <a:lnTo>
                    <a:pt x="158750" y="873125"/>
                  </a:lnTo>
                  <a:cubicBezTo>
                    <a:pt x="158750" y="478631"/>
                    <a:pt x="478631" y="158750"/>
                    <a:pt x="873125" y="158750"/>
                  </a:cubicBezTo>
                  <a:cubicBezTo>
                    <a:pt x="1267619" y="158750"/>
                    <a:pt x="1587500" y="478631"/>
                    <a:pt x="1587500" y="873125"/>
                  </a:cubicBezTo>
                  <a:lnTo>
                    <a:pt x="1746250" y="873125"/>
                  </a:lnTo>
                  <a:cubicBezTo>
                    <a:pt x="1746250" y="390922"/>
                    <a:pt x="1355328" y="0"/>
                    <a:pt x="87312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955566" y="3393241"/>
              <a:ext cx="124184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BD/GPS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天线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905101" y="5074970"/>
              <a:ext cx="124184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智能感知平台</a:t>
              </a:r>
            </a:p>
          </p:txBody>
        </p:sp>
        <p:sp>
          <p:nvSpPr>
            <p:cNvPr id="72" name="图形 70"/>
            <p:cNvSpPr/>
            <p:nvPr/>
          </p:nvSpPr>
          <p:spPr>
            <a:xfrm>
              <a:off x="2257081" y="4640608"/>
              <a:ext cx="537889" cy="422627"/>
            </a:xfrm>
            <a:custGeom>
              <a:avLst/>
              <a:gdLst>
                <a:gd name="connsiteX0" fmla="*/ 389453 w 1666875"/>
                <a:gd name="connsiteY0" fmla="*/ 328017 h 1309687"/>
                <a:gd name="connsiteX1" fmla="*/ 55721 w 1666875"/>
                <a:gd name="connsiteY1" fmla="*/ 328017 h 1309687"/>
                <a:gd name="connsiteX2" fmla="*/ 0 w 1666875"/>
                <a:gd name="connsiteY2" fmla="*/ 387548 h 1309687"/>
                <a:gd name="connsiteX3" fmla="*/ 0 w 1666875"/>
                <a:gd name="connsiteY3" fmla="*/ 1250156 h 1309687"/>
                <a:gd name="connsiteX4" fmla="*/ 55721 w 1666875"/>
                <a:gd name="connsiteY4" fmla="*/ 1309688 h 1309687"/>
                <a:gd name="connsiteX5" fmla="*/ 389513 w 1666875"/>
                <a:gd name="connsiteY5" fmla="*/ 1309688 h 1309687"/>
                <a:gd name="connsiteX6" fmla="*/ 445175 w 1666875"/>
                <a:gd name="connsiteY6" fmla="*/ 1250156 h 1309687"/>
                <a:gd name="connsiteX7" fmla="*/ 445175 w 1666875"/>
                <a:gd name="connsiteY7" fmla="*/ 387548 h 1309687"/>
                <a:gd name="connsiteX8" fmla="*/ 389453 w 1666875"/>
                <a:gd name="connsiteY8" fmla="*/ 328017 h 1309687"/>
                <a:gd name="connsiteX9" fmla="*/ 222528 w 1666875"/>
                <a:gd name="connsiteY9" fmla="*/ 1190625 h 1309687"/>
                <a:gd name="connsiteX10" fmla="*/ 162997 w 1666875"/>
                <a:gd name="connsiteY10" fmla="*/ 1131094 h 1309687"/>
                <a:gd name="connsiteX11" fmla="*/ 222528 w 1666875"/>
                <a:gd name="connsiteY11" fmla="*/ 1071563 h 1309687"/>
                <a:gd name="connsiteX12" fmla="*/ 282059 w 1666875"/>
                <a:gd name="connsiteY12" fmla="*/ 1131094 h 1309687"/>
                <a:gd name="connsiteX13" fmla="*/ 222528 w 1666875"/>
                <a:gd name="connsiteY13" fmla="*/ 1190625 h 1309687"/>
                <a:gd name="connsiteX14" fmla="*/ 332601 w 1666875"/>
                <a:gd name="connsiteY14" fmla="*/ 781645 h 1309687"/>
                <a:gd name="connsiteX15" fmla="*/ 109597 w 1666875"/>
                <a:gd name="connsiteY15" fmla="*/ 781645 h 1309687"/>
                <a:gd name="connsiteX16" fmla="*/ 109597 w 1666875"/>
                <a:gd name="connsiteY16" fmla="*/ 669905 h 1309687"/>
                <a:gd name="connsiteX17" fmla="*/ 332661 w 1666875"/>
                <a:gd name="connsiteY17" fmla="*/ 669905 h 1309687"/>
                <a:gd name="connsiteX18" fmla="*/ 332661 w 1666875"/>
                <a:gd name="connsiteY18" fmla="*/ 781645 h 1309687"/>
                <a:gd name="connsiteX19" fmla="*/ 332601 w 1666875"/>
                <a:gd name="connsiteY19" fmla="*/ 555605 h 1309687"/>
                <a:gd name="connsiteX20" fmla="*/ 109597 w 1666875"/>
                <a:gd name="connsiteY20" fmla="*/ 555605 h 1309687"/>
                <a:gd name="connsiteX21" fmla="*/ 109597 w 1666875"/>
                <a:gd name="connsiteY21" fmla="*/ 446842 h 1309687"/>
                <a:gd name="connsiteX22" fmla="*/ 332661 w 1666875"/>
                <a:gd name="connsiteY22" fmla="*/ 446842 h 1309687"/>
                <a:gd name="connsiteX23" fmla="*/ 332661 w 1666875"/>
                <a:gd name="connsiteY23" fmla="*/ 555605 h 1309687"/>
                <a:gd name="connsiteX24" fmla="*/ 1053227 w 1666875"/>
                <a:gd name="connsiteY24" fmla="*/ 0 h 1309687"/>
                <a:gd name="connsiteX25" fmla="*/ 613708 w 1666875"/>
                <a:gd name="connsiteY25" fmla="*/ 0 h 1309687"/>
                <a:gd name="connsiteX26" fmla="*/ 555903 w 1666875"/>
                <a:gd name="connsiteY26" fmla="*/ 62389 h 1309687"/>
                <a:gd name="connsiteX27" fmla="*/ 555903 w 1666875"/>
                <a:gd name="connsiteY27" fmla="*/ 1247299 h 1309687"/>
                <a:gd name="connsiteX28" fmla="*/ 613708 w 1666875"/>
                <a:gd name="connsiteY28" fmla="*/ 1309688 h 1309687"/>
                <a:gd name="connsiteX29" fmla="*/ 1053227 w 1666875"/>
                <a:gd name="connsiteY29" fmla="*/ 1309688 h 1309687"/>
                <a:gd name="connsiteX30" fmla="*/ 1111032 w 1666875"/>
                <a:gd name="connsiteY30" fmla="*/ 1247299 h 1309687"/>
                <a:gd name="connsiteX31" fmla="*/ 1111032 w 1666875"/>
                <a:gd name="connsiteY31" fmla="*/ 62389 h 1309687"/>
                <a:gd name="connsiteX32" fmla="*/ 1053227 w 1666875"/>
                <a:gd name="connsiteY32" fmla="*/ 0 h 1309687"/>
                <a:gd name="connsiteX33" fmla="*/ 833438 w 1666875"/>
                <a:gd name="connsiteY33" fmla="*/ 1190625 h 1309687"/>
                <a:gd name="connsiteX34" fmla="*/ 773906 w 1666875"/>
                <a:gd name="connsiteY34" fmla="*/ 1131094 h 1309687"/>
                <a:gd name="connsiteX35" fmla="*/ 833438 w 1666875"/>
                <a:gd name="connsiteY35" fmla="*/ 1071563 h 1309687"/>
                <a:gd name="connsiteX36" fmla="*/ 892969 w 1666875"/>
                <a:gd name="connsiteY36" fmla="*/ 1131094 h 1309687"/>
                <a:gd name="connsiteX37" fmla="*/ 833438 w 1666875"/>
                <a:gd name="connsiteY37" fmla="*/ 1190625 h 1309687"/>
                <a:gd name="connsiteX38" fmla="*/ 998577 w 1666875"/>
                <a:gd name="connsiteY38" fmla="*/ 446722 h 1309687"/>
                <a:gd name="connsiteX39" fmla="*/ 665321 w 1666875"/>
                <a:gd name="connsiteY39" fmla="*/ 446722 h 1309687"/>
                <a:gd name="connsiteX40" fmla="*/ 665321 w 1666875"/>
                <a:gd name="connsiteY40" fmla="*/ 335042 h 1309687"/>
                <a:gd name="connsiteX41" fmla="*/ 998577 w 1666875"/>
                <a:gd name="connsiteY41" fmla="*/ 335042 h 1309687"/>
                <a:gd name="connsiteX42" fmla="*/ 998577 w 1666875"/>
                <a:gd name="connsiteY42" fmla="*/ 446722 h 1309687"/>
                <a:gd name="connsiteX43" fmla="*/ 998577 w 1666875"/>
                <a:gd name="connsiteY43" fmla="*/ 224790 h 1309687"/>
                <a:gd name="connsiteX44" fmla="*/ 665321 w 1666875"/>
                <a:gd name="connsiteY44" fmla="*/ 224790 h 1309687"/>
                <a:gd name="connsiteX45" fmla="*/ 665321 w 1666875"/>
                <a:gd name="connsiteY45" fmla="*/ 112038 h 1309687"/>
                <a:gd name="connsiteX46" fmla="*/ 998577 w 1666875"/>
                <a:gd name="connsiteY46" fmla="*/ 112038 h 1309687"/>
                <a:gd name="connsiteX47" fmla="*/ 998577 w 1666875"/>
                <a:gd name="connsiteY47" fmla="*/ 224790 h 1309687"/>
                <a:gd name="connsiteX48" fmla="*/ 1611213 w 1666875"/>
                <a:gd name="connsiteY48" fmla="*/ 328017 h 1309687"/>
                <a:gd name="connsiteX49" fmla="*/ 1277362 w 1666875"/>
                <a:gd name="connsiteY49" fmla="*/ 328017 h 1309687"/>
                <a:gd name="connsiteX50" fmla="*/ 1221700 w 1666875"/>
                <a:gd name="connsiteY50" fmla="*/ 387548 h 1309687"/>
                <a:gd name="connsiteX51" fmla="*/ 1221700 w 1666875"/>
                <a:gd name="connsiteY51" fmla="*/ 1250156 h 1309687"/>
                <a:gd name="connsiteX52" fmla="*/ 1277362 w 1666875"/>
                <a:gd name="connsiteY52" fmla="*/ 1309688 h 1309687"/>
                <a:gd name="connsiteX53" fmla="*/ 1611213 w 1666875"/>
                <a:gd name="connsiteY53" fmla="*/ 1309688 h 1309687"/>
                <a:gd name="connsiteX54" fmla="*/ 1666875 w 1666875"/>
                <a:gd name="connsiteY54" fmla="*/ 1250156 h 1309687"/>
                <a:gd name="connsiteX55" fmla="*/ 1666875 w 1666875"/>
                <a:gd name="connsiteY55" fmla="*/ 387548 h 1309687"/>
                <a:gd name="connsiteX56" fmla="*/ 1611213 w 1666875"/>
                <a:gd name="connsiteY56" fmla="*/ 328017 h 1309687"/>
                <a:gd name="connsiteX57" fmla="*/ 1444347 w 1666875"/>
                <a:gd name="connsiteY57" fmla="*/ 1190625 h 1309687"/>
                <a:gd name="connsiteX58" fmla="*/ 1384816 w 1666875"/>
                <a:gd name="connsiteY58" fmla="*/ 1131094 h 1309687"/>
                <a:gd name="connsiteX59" fmla="*/ 1444347 w 1666875"/>
                <a:gd name="connsiteY59" fmla="*/ 1071563 h 1309687"/>
                <a:gd name="connsiteX60" fmla="*/ 1503878 w 1666875"/>
                <a:gd name="connsiteY60" fmla="*/ 1131094 h 1309687"/>
                <a:gd name="connsiteX61" fmla="*/ 1444347 w 1666875"/>
                <a:gd name="connsiteY61" fmla="*/ 1190625 h 1309687"/>
                <a:gd name="connsiteX62" fmla="*/ 1554540 w 1666875"/>
                <a:gd name="connsiteY62" fmla="*/ 781645 h 1309687"/>
                <a:gd name="connsiteX63" fmla="*/ 1334274 w 1666875"/>
                <a:gd name="connsiteY63" fmla="*/ 781645 h 1309687"/>
                <a:gd name="connsiteX64" fmla="*/ 1334274 w 1666875"/>
                <a:gd name="connsiteY64" fmla="*/ 669905 h 1309687"/>
                <a:gd name="connsiteX65" fmla="*/ 1554540 w 1666875"/>
                <a:gd name="connsiteY65" fmla="*/ 669905 h 1309687"/>
                <a:gd name="connsiteX66" fmla="*/ 1554540 w 1666875"/>
                <a:gd name="connsiteY66" fmla="*/ 781645 h 1309687"/>
                <a:gd name="connsiteX67" fmla="*/ 1554540 w 1666875"/>
                <a:gd name="connsiteY67" fmla="*/ 555605 h 1309687"/>
                <a:gd name="connsiteX68" fmla="*/ 1334274 w 1666875"/>
                <a:gd name="connsiteY68" fmla="*/ 555605 h 1309687"/>
                <a:gd name="connsiteX69" fmla="*/ 1334274 w 1666875"/>
                <a:gd name="connsiteY69" fmla="*/ 446842 h 1309687"/>
                <a:gd name="connsiteX70" fmla="*/ 1554540 w 1666875"/>
                <a:gd name="connsiteY70" fmla="*/ 446842 h 1309687"/>
                <a:gd name="connsiteX71" fmla="*/ 1554540 w 1666875"/>
                <a:gd name="connsiteY71" fmla="*/ 555605 h 130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666875" h="1309687">
                  <a:moveTo>
                    <a:pt x="389453" y="328017"/>
                  </a:moveTo>
                  <a:lnTo>
                    <a:pt x="55721" y="328017"/>
                  </a:lnTo>
                  <a:cubicBezTo>
                    <a:pt x="24944" y="328017"/>
                    <a:pt x="0" y="354687"/>
                    <a:pt x="0" y="387548"/>
                  </a:cubicBezTo>
                  <a:lnTo>
                    <a:pt x="0" y="1250156"/>
                  </a:lnTo>
                  <a:cubicBezTo>
                    <a:pt x="0" y="1283018"/>
                    <a:pt x="24884" y="1309688"/>
                    <a:pt x="55721" y="1309688"/>
                  </a:cubicBezTo>
                  <a:lnTo>
                    <a:pt x="389513" y="1309688"/>
                  </a:lnTo>
                  <a:cubicBezTo>
                    <a:pt x="420291" y="1309688"/>
                    <a:pt x="445175" y="1283018"/>
                    <a:pt x="445175" y="1250156"/>
                  </a:cubicBezTo>
                  <a:lnTo>
                    <a:pt x="445175" y="387548"/>
                  </a:lnTo>
                  <a:cubicBezTo>
                    <a:pt x="445115" y="354687"/>
                    <a:pt x="420231" y="328017"/>
                    <a:pt x="389453" y="328017"/>
                  </a:cubicBezTo>
                  <a:close/>
                  <a:moveTo>
                    <a:pt x="222528" y="1190625"/>
                  </a:moveTo>
                  <a:cubicBezTo>
                    <a:pt x="189650" y="1190625"/>
                    <a:pt x="162997" y="1163972"/>
                    <a:pt x="162997" y="1131094"/>
                  </a:cubicBezTo>
                  <a:cubicBezTo>
                    <a:pt x="162997" y="1098216"/>
                    <a:pt x="189650" y="1071563"/>
                    <a:pt x="222528" y="1071563"/>
                  </a:cubicBezTo>
                  <a:cubicBezTo>
                    <a:pt x="255406" y="1071563"/>
                    <a:pt x="282059" y="1098216"/>
                    <a:pt x="282059" y="1131094"/>
                  </a:cubicBezTo>
                  <a:cubicBezTo>
                    <a:pt x="282059" y="1163972"/>
                    <a:pt x="255406" y="1190625"/>
                    <a:pt x="222528" y="1190625"/>
                  </a:cubicBezTo>
                  <a:close/>
                  <a:moveTo>
                    <a:pt x="332601" y="781645"/>
                  </a:moveTo>
                  <a:lnTo>
                    <a:pt x="109597" y="781645"/>
                  </a:lnTo>
                  <a:lnTo>
                    <a:pt x="109597" y="669905"/>
                  </a:lnTo>
                  <a:lnTo>
                    <a:pt x="332661" y="669905"/>
                  </a:lnTo>
                  <a:lnTo>
                    <a:pt x="332661" y="781645"/>
                  </a:lnTo>
                  <a:close/>
                  <a:moveTo>
                    <a:pt x="332601" y="555605"/>
                  </a:moveTo>
                  <a:lnTo>
                    <a:pt x="109597" y="555605"/>
                  </a:lnTo>
                  <a:lnTo>
                    <a:pt x="109597" y="446842"/>
                  </a:lnTo>
                  <a:lnTo>
                    <a:pt x="332661" y="446842"/>
                  </a:lnTo>
                  <a:lnTo>
                    <a:pt x="332661" y="555605"/>
                  </a:lnTo>
                  <a:close/>
                  <a:moveTo>
                    <a:pt x="1053227" y="0"/>
                  </a:moveTo>
                  <a:lnTo>
                    <a:pt x="613708" y="0"/>
                  </a:lnTo>
                  <a:cubicBezTo>
                    <a:pt x="581739" y="0"/>
                    <a:pt x="555903" y="27920"/>
                    <a:pt x="555903" y="62389"/>
                  </a:cubicBezTo>
                  <a:lnTo>
                    <a:pt x="555903" y="1247299"/>
                  </a:lnTo>
                  <a:cubicBezTo>
                    <a:pt x="555903" y="1281767"/>
                    <a:pt x="581739" y="1309688"/>
                    <a:pt x="613708" y="1309688"/>
                  </a:cubicBezTo>
                  <a:lnTo>
                    <a:pt x="1053227" y="1309688"/>
                  </a:lnTo>
                  <a:cubicBezTo>
                    <a:pt x="1085136" y="1309688"/>
                    <a:pt x="1111032" y="1281767"/>
                    <a:pt x="1111032" y="1247299"/>
                  </a:cubicBezTo>
                  <a:lnTo>
                    <a:pt x="1111032" y="62389"/>
                  </a:lnTo>
                  <a:cubicBezTo>
                    <a:pt x="1111032" y="27920"/>
                    <a:pt x="1085136" y="0"/>
                    <a:pt x="1053227" y="0"/>
                  </a:cubicBezTo>
                  <a:close/>
                  <a:moveTo>
                    <a:pt x="833438" y="1190625"/>
                  </a:moveTo>
                  <a:cubicBezTo>
                    <a:pt x="800559" y="1190625"/>
                    <a:pt x="773906" y="1163972"/>
                    <a:pt x="773906" y="1131094"/>
                  </a:cubicBezTo>
                  <a:cubicBezTo>
                    <a:pt x="773906" y="1098216"/>
                    <a:pt x="800559" y="1071563"/>
                    <a:pt x="833438" y="1071563"/>
                  </a:cubicBezTo>
                  <a:cubicBezTo>
                    <a:pt x="866316" y="1071563"/>
                    <a:pt x="892969" y="1098216"/>
                    <a:pt x="892969" y="1131094"/>
                  </a:cubicBezTo>
                  <a:cubicBezTo>
                    <a:pt x="892969" y="1163972"/>
                    <a:pt x="866316" y="1190625"/>
                    <a:pt x="833438" y="1190625"/>
                  </a:cubicBezTo>
                  <a:close/>
                  <a:moveTo>
                    <a:pt x="998577" y="446722"/>
                  </a:moveTo>
                  <a:lnTo>
                    <a:pt x="665321" y="446722"/>
                  </a:lnTo>
                  <a:lnTo>
                    <a:pt x="665321" y="335042"/>
                  </a:lnTo>
                  <a:lnTo>
                    <a:pt x="998577" y="335042"/>
                  </a:lnTo>
                  <a:lnTo>
                    <a:pt x="998577" y="446722"/>
                  </a:lnTo>
                  <a:close/>
                  <a:moveTo>
                    <a:pt x="998577" y="224790"/>
                  </a:moveTo>
                  <a:lnTo>
                    <a:pt x="665321" y="224790"/>
                  </a:lnTo>
                  <a:lnTo>
                    <a:pt x="665321" y="112038"/>
                  </a:lnTo>
                  <a:lnTo>
                    <a:pt x="998577" y="112038"/>
                  </a:lnTo>
                  <a:lnTo>
                    <a:pt x="998577" y="224790"/>
                  </a:lnTo>
                  <a:close/>
                  <a:moveTo>
                    <a:pt x="1611213" y="328017"/>
                  </a:moveTo>
                  <a:lnTo>
                    <a:pt x="1277362" y="328017"/>
                  </a:lnTo>
                  <a:cubicBezTo>
                    <a:pt x="1246584" y="328017"/>
                    <a:pt x="1221700" y="354687"/>
                    <a:pt x="1221700" y="387548"/>
                  </a:cubicBezTo>
                  <a:lnTo>
                    <a:pt x="1221700" y="1250156"/>
                  </a:lnTo>
                  <a:cubicBezTo>
                    <a:pt x="1221700" y="1283018"/>
                    <a:pt x="1246584" y="1309688"/>
                    <a:pt x="1277362" y="1309688"/>
                  </a:cubicBezTo>
                  <a:lnTo>
                    <a:pt x="1611213" y="1309688"/>
                  </a:lnTo>
                  <a:cubicBezTo>
                    <a:pt x="1641991" y="1309688"/>
                    <a:pt x="1666875" y="1283018"/>
                    <a:pt x="1666875" y="1250156"/>
                  </a:cubicBezTo>
                  <a:lnTo>
                    <a:pt x="1666875" y="387548"/>
                  </a:lnTo>
                  <a:cubicBezTo>
                    <a:pt x="1666875" y="354687"/>
                    <a:pt x="1641991" y="328017"/>
                    <a:pt x="1611213" y="328017"/>
                  </a:cubicBezTo>
                  <a:close/>
                  <a:moveTo>
                    <a:pt x="1444347" y="1190625"/>
                  </a:moveTo>
                  <a:cubicBezTo>
                    <a:pt x="1411469" y="1190625"/>
                    <a:pt x="1384816" y="1163972"/>
                    <a:pt x="1384816" y="1131094"/>
                  </a:cubicBezTo>
                  <a:cubicBezTo>
                    <a:pt x="1384816" y="1098216"/>
                    <a:pt x="1411469" y="1071563"/>
                    <a:pt x="1444347" y="1071563"/>
                  </a:cubicBezTo>
                  <a:cubicBezTo>
                    <a:pt x="1477225" y="1071563"/>
                    <a:pt x="1503878" y="1098216"/>
                    <a:pt x="1503878" y="1131094"/>
                  </a:cubicBezTo>
                  <a:cubicBezTo>
                    <a:pt x="1503878" y="1163972"/>
                    <a:pt x="1477225" y="1190625"/>
                    <a:pt x="1444347" y="1190625"/>
                  </a:cubicBezTo>
                  <a:close/>
                  <a:moveTo>
                    <a:pt x="1554540" y="781645"/>
                  </a:moveTo>
                  <a:lnTo>
                    <a:pt x="1334274" y="781645"/>
                  </a:lnTo>
                  <a:lnTo>
                    <a:pt x="1334274" y="669905"/>
                  </a:lnTo>
                  <a:lnTo>
                    <a:pt x="1554540" y="669905"/>
                  </a:lnTo>
                  <a:lnTo>
                    <a:pt x="1554540" y="781645"/>
                  </a:lnTo>
                  <a:close/>
                  <a:moveTo>
                    <a:pt x="1554540" y="555605"/>
                  </a:moveTo>
                  <a:lnTo>
                    <a:pt x="1334274" y="555605"/>
                  </a:lnTo>
                  <a:lnTo>
                    <a:pt x="1334274" y="446842"/>
                  </a:lnTo>
                  <a:lnTo>
                    <a:pt x="1554540" y="446842"/>
                  </a:lnTo>
                  <a:lnTo>
                    <a:pt x="1554540" y="555605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3251574" y="4370253"/>
              <a:ext cx="286735" cy="286734"/>
              <a:chOff x="3949788" y="4329151"/>
              <a:chExt cx="391272" cy="391270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3949788" y="4329151"/>
                <a:ext cx="391272" cy="391270"/>
              </a:xfrm>
              <a:prstGeom prst="ellipse">
                <a:avLst/>
              </a:prstGeom>
              <a:solidFill>
                <a:srgbClr val="051342"/>
              </a:solidFill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3" name="图形 77"/>
              <p:cNvSpPr/>
              <p:nvPr/>
            </p:nvSpPr>
            <p:spPr>
              <a:xfrm>
                <a:off x="4021134" y="4418478"/>
                <a:ext cx="252750" cy="220646"/>
              </a:xfrm>
              <a:custGeom>
                <a:avLst/>
                <a:gdLst>
                  <a:gd name="connsiteX0" fmla="*/ 1620149 w 1728266"/>
                  <a:gd name="connsiteY0" fmla="*/ 0 h 1508745"/>
                  <a:gd name="connsiteX1" fmla="*/ 108942 w 1728266"/>
                  <a:gd name="connsiteY1" fmla="*/ 0 h 1508745"/>
                  <a:gd name="connsiteX2" fmla="*/ 0 w 1728266"/>
                  <a:gd name="connsiteY2" fmla="*/ 108942 h 1508745"/>
                  <a:gd name="connsiteX3" fmla="*/ 0 w 1728266"/>
                  <a:gd name="connsiteY3" fmla="*/ 938508 h 1508745"/>
                  <a:gd name="connsiteX4" fmla="*/ 1729093 w 1728266"/>
                  <a:gd name="connsiteY4" fmla="*/ 938508 h 1508745"/>
                  <a:gd name="connsiteX5" fmla="*/ 1729093 w 1728266"/>
                  <a:gd name="connsiteY5" fmla="*/ 108944 h 1508745"/>
                  <a:gd name="connsiteX6" fmla="*/ 1620150 w 1728266"/>
                  <a:gd name="connsiteY6" fmla="*/ 2 h 1508745"/>
                  <a:gd name="connsiteX7" fmla="*/ 0 w 1728266"/>
                  <a:gd name="connsiteY7" fmla="*/ 1124411 h 1508745"/>
                  <a:gd name="connsiteX8" fmla="*/ 108942 w 1728266"/>
                  <a:gd name="connsiteY8" fmla="*/ 1233354 h 1508745"/>
                  <a:gd name="connsiteX9" fmla="*/ 709627 w 1728266"/>
                  <a:gd name="connsiteY9" fmla="*/ 1233354 h 1508745"/>
                  <a:gd name="connsiteX10" fmla="*/ 688637 w 1728266"/>
                  <a:gd name="connsiteY10" fmla="*/ 1411259 h 1508745"/>
                  <a:gd name="connsiteX11" fmla="*/ 558706 w 1728266"/>
                  <a:gd name="connsiteY11" fmla="*/ 1411259 h 1508745"/>
                  <a:gd name="connsiteX12" fmla="*/ 509733 w 1728266"/>
                  <a:gd name="connsiteY12" fmla="*/ 1460235 h 1508745"/>
                  <a:gd name="connsiteX13" fmla="*/ 558706 w 1728266"/>
                  <a:gd name="connsiteY13" fmla="*/ 1509208 h 1508745"/>
                  <a:gd name="connsiteX14" fmla="*/ 1170384 w 1728266"/>
                  <a:gd name="connsiteY14" fmla="*/ 1509208 h 1508745"/>
                  <a:gd name="connsiteX15" fmla="*/ 1219360 w 1728266"/>
                  <a:gd name="connsiteY15" fmla="*/ 1460235 h 1508745"/>
                  <a:gd name="connsiteX16" fmla="*/ 1170384 w 1728266"/>
                  <a:gd name="connsiteY16" fmla="*/ 1411261 h 1508745"/>
                  <a:gd name="connsiteX17" fmla="*/ 1040454 w 1728266"/>
                  <a:gd name="connsiteY17" fmla="*/ 1411261 h 1508745"/>
                  <a:gd name="connsiteX18" fmla="*/ 1019465 w 1728266"/>
                  <a:gd name="connsiteY18" fmla="*/ 1233354 h 1508745"/>
                  <a:gd name="connsiteX19" fmla="*/ 1620149 w 1728266"/>
                  <a:gd name="connsiteY19" fmla="*/ 1233354 h 1508745"/>
                  <a:gd name="connsiteX20" fmla="*/ 1729091 w 1728266"/>
                  <a:gd name="connsiteY20" fmla="*/ 1124411 h 1508745"/>
                  <a:gd name="connsiteX21" fmla="*/ 1729091 w 1728266"/>
                  <a:gd name="connsiteY21" fmla="*/ 1021465 h 1508745"/>
                  <a:gd name="connsiteX22" fmla="*/ 2 w 1728266"/>
                  <a:gd name="connsiteY22" fmla="*/ 1021465 h 1508745"/>
                  <a:gd name="connsiteX23" fmla="*/ 2 w 1728266"/>
                  <a:gd name="connsiteY23" fmla="*/ 1124411 h 150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28266" h="1508745">
                    <a:moveTo>
                      <a:pt x="1620149" y="0"/>
                    </a:moveTo>
                    <a:lnTo>
                      <a:pt x="108942" y="0"/>
                    </a:lnTo>
                    <a:cubicBezTo>
                      <a:pt x="48974" y="0"/>
                      <a:pt x="0" y="48976"/>
                      <a:pt x="0" y="108942"/>
                    </a:cubicBezTo>
                    <a:lnTo>
                      <a:pt x="0" y="938508"/>
                    </a:lnTo>
                    <a:lnTo>
                      <a:pt x="1729093" y="938508"/>
                    </a:lnTo>
                    <a:lnTo>
                      <a:pt x="1729093" y="108944"/>
                    </a:lnTo>
                    <a:cubicBezTo>
                      <a:pt x="1729093" y="48976"/>
                      <a:pt x="1680117" y="2"/>
                      <a:pt x="1620150" y="2"/>
                    </a:cubicBezTo>
                    <a:close/>
                    <a:moveTo>
                      <a:pt x="0" y="1124411"/>
                    </a:moveTo>
                    <a:cubicBezTo>
                      <a:pt x="0" y="1184380"/>
                      <a:pt x="48974" y="1233354"/>
                      <a:pt x="108942" y="1233354"/>
                    </a:cubicBezTo>
                    <a:lnTo>
                      <a:pt x="709627" y="1233354"/>
                    </a:lnTo>
                    <a:lnTo>
                      <a:pt x="688637" y="1411259"/>
                    </a:lnTo>
                    <a:lnTo>
                      <a:pt x="558706" y="1411259"/>
                    </a:lnTo>
                    <a:cubicBezTo>
                      <a:pt x="531720" y="1411259"/>
                      <a:pt x="509733" y="1433248"/>
                      <a:pt x="509733" y="1460235"/>
                    </a:cubicBezTo>
                    <a:cubicBezTo>
                      <a:pt x="509733" y="1487221"/>
                      <a:pt x="531722" y="1509208"/>
                      <a:pt x="558706" y="1509208"/>
                    </a:cubicBezTo>
                    <a:lnTo>
                      <a:pt x="1170384" y="1509208"/>
                    </a:lnTo>
                    <a:cubicBezTo>
                      <a:pt x="1197371" y="1509208"/>
                      <a:pt x="1219360" y="1487219"/>
                      <a:pt x="1219360" y="1460235"/>
                    </a:cubicBezTo>
                    <a:cubicBezTo>
                      <a:pt x="1219360" y="1433250"/>
                      <a:pt x="1197371" y="1411261"/>
                      <a:pt x="1170384" y="1411261"/>
                    </a:cubicBezTo>
                    <a:lnTo>
                      <a:pt x="1040454" y="1411261"/>
                    </a:lnTo>
                    <a:lnTo>
                      <a:pt x="1019465" y="1233354"/>
                    </a:lnTo>
                    <a:lnTo>
                      <a:pt x="1620149" y="1233354"/>
                    </a:lnTo>
                    <a:cubicBezTo>
                      <a:pt x="1680117" y="1233354"/>
                      <a:pt x="1729091" y="1184380"/>
                      <a:pt x="1729091" y="1124411"/>
                    </a:cubicBezTo>
                    <a:lnTo>
                      <a:pt x="1729091" y="1021465"/>
                    </a:lnTo>
                    <a:lnTo>
                      <a:pt x="2" y="1021465"/>
                    </a:lnTo>
                    <a:lnTo>
                      <a:pt x="2" y="1124411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4118982" y="4393971"/>
              <a:ext cx="286735" cy="286734"/>
              <a:chOff x="5091276" y="4261829"/>
              <a:chExt cx="391272" cy="391270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5091276" y="4261829"/>
                <a:ext cx="391272" cy="391270"/>
              </a:xfrm>
              <a:prstGeom prst="ellipse">
                <a:avLst/>
              </a:prstGeom>
              <a:solidFill>
                <a:srgbClr val="051342"/>
              </a:solidFill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182226" y="4333355"/>
                <a:ext cx="209372" cy="248219"/>
              </a:xfrm>
              <a:custGeom>
                <a:avLst/>
                <a:gdLst>
                  <a:gd name="connsiteX0" fmla="*/ 803429 w 1606859"/>
                  <a:gd name="connsiteY0" fmla="*/ 516935 h 1905000"/>
                  <a:gd name="connsiteX1" fmla="*/ 1089958 w 1606859"/>
                  <a:gd name="connsiteY1" fmla="*/ 803484 h 1905000"/>
                  <a:gd name="connsiteX2" fmla="*/ 803642 w 1606859"/>
                  <a:gd name="connsiteY2" fmla="*/ 1089819 h 1905000"/>
                  <a:gd name="connsiteX3" fmla="*/ 517326 w 1606859"/>
                  <a:gd name="connsiteY3" fmla="*/ 803484 h 1905000"/>
                  <a:gd name="connsiteX4" fmla="*/ 520091 w 1606859"/>
                  <a:gd name="connsiteY4" fmla="*/ 763490 h 1905000"/>
                  <a:gd name="connsiteX5" fmla="*/ 683457 w 1606859"/>
                  <a:gd name="connsiteY5" fmla="*/ 724773 h 1905000"/>
                  <a:gd name="connsiteX6" fmla="*/ 708132 w 1606859"/>
                  <a:gd name="connsiteY6" fmla="*/ 542888 h 1905000"/>
                  <a:gd name="connsiteX7" fmla="*/ 700475 w 1606859"/>
                  <a:gd name="connsiteY7" fmla="*/ 536081 h 1905000"/>
                  <a:gd name="connsiteX8" fmla="*/ 803429 w 1606859"/>
                  <a:gd name="connsiteY8" fmla="*/ 516935 h 1905000"/>
                  <a:gd name="connsiteX9" fmla="*/ 803429 w 1606859"/>
                  <a:gd name="connsiteY9" fmla="*/ 341858 h 1905000"/>
                  <a:gd name="connsiteX10" fmla="*/ 341835 w 1606859"/>
                  <a:gd name="connsiteY10" fmla="*/ 803482 h 1905000"/>
                  <a:gd name="connsiteX11" fmla="*/ 803429 w 1606859"/>
                  <a:gd name="connsiteY11" fmla="*/ 1265107 h 1905000"/>
                  <a:gd name="connsiteX12" fmla="*/ 1265024 w 1606859"/>
                  <a:gd name="connsiteY12" fmla="*/ 803482 h 1905000"/>
                  <a:gd name="connsiteX13" fmla="*/ 803429 w 1606859"/>
                  <a:gd name="connsiteY13" fmla="*/ 341858 h 1905000"/>
                  <a:gd name="connsiteX14" fmla="*/ 803429 w 1606859"/>
                  <a:gd name="connsiteY14" fmla="*/ 0 h 1905000"/>
                  <a:gd name="connsiteX15" fmla="*/ 1606859 w 1606859"/>
                  <a:gd name="connsiteY15" fmla="*/ 803482 h 1905000"/>
                  <a:gd name="connsiteX16" fmla="*/ 1211419 w 1606859"/>
                  <a:gd name="connsiteY16" fmla="*/ 1495707 h 1905000"/>
                  <a:gd name="connsiteX17" fmla="*/ 1382443 w 1606859"/>
                  <a:gd name="connsiteY17" fmla="*/ 1792466 h 1905000"/>
                  <a:gd name="connsiteX18" fmla="*/ 1317564 w 1606859"/>
                  <a:gd name="connsiteY18" fmla="*/ 1905000 h 1905000"/>
                  <a:gd name="connsiteX19" fmla="*/ 289081 w 1606859"/>
                  <a:gd name="connsiteY19" fmla="*/ 1905000 h 1905000"/>
                  <a:gd name="connsiteX20" fmla="*/ 224203 w 1606859"/>
                  <a:gd name="connsiteY20" fmla="*/ 1792466 h 1905000"/>
                  <a:gd name="connsiteX21" fmla="*/ 395440 w 1606859"/>
                  <a:gd name="connsiteY21" fmla="*/ 1495707 h 1905000"/>
                  <a:gd name="connsiteX22" fmla="*/ 0 w 1606859"/>
                  <a:gd name="connsiteY22" fmla="*/ 803482 h 1905000"/>
                  <a:gd name="connsiteX23" fmla="*/ 803429 w 1606859"/>
                  <a:gd name="connsiteY23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6859" h="1905000">
                    <a:moveTo>
                      <a:pt x="803429" y="516935"/>
                    </a:moveTo>
                    <a:cubicBezTo>
                      <a:pt x="961478" y="516935"/>
                      <a:pt x="1089745" y="644999"/>
                      <a:pt x="1089958" y="803484"/>
                    </a:cubicBezTo>
                    <a:cubicBezTo>
                      <a:pt x="1089958" y="961755"/>
                      <a:pt x="961690" y="1089819"/>
                      <a:pt x="803642" y="1089819"/>
                    </a:cubicBezTo>
                    <a:cubicBezTo>
                      <a:pt x="645381" y="1089819"/>
                      <a:pt x="517326" y="961542"/>
                      <a:pt x="517326" y="803484"/>
                    </a:cubicBezTo>
                    <a:cubicBezTo>
                      <a:pt x="517326" y="789656"/>
                      <a:pt x="518390" y="776467"/>
                      <a:pt x="520091" y="763490"/>
                    </a:cubicBezTo>
                    <a:cubicBezTo>
                      <a:pt x="565400" y="789231"/>
                      <a:pt x="633682" y="774765"/>
                      <a:pt x="683457" y="724773"/>
                    </a:cubicBezTo>
                    <a:cubicBezTo>
                      <a:pt x="740465" y="667761"/>
                      <a:pt x="751527" y="586498"/>
                      <a:pt x="708132" y="542888"/>
                    </a:cubicBezTo>
                    <a:cubicBezTo>
                      <a:pt x="705792" y="540548"/>
                      <a:pt x="703240" y="538208"/>
                      <a:pt x="700475" y="536081"/>
                    </a:cubicBezTo>
                    <a:cubicBezTo>
                      <a:pt x="732382" y="523742"/>
                      <a:pt x="767055" y="516935"/>
                      <a:pt x="803429" y="516935"/>
                    </a:cubicBezTo>
                    <a:close/>
                    <a:moveTo>
                      <a:pt x="803429" y="341858"/>
                    </a:moveTo>
                    <a:cubicBezTo>
                      <a:pt x="548595" y="341858"/>
                      <a:pt x="341835" y="548419"/>
                      <a:pt x="341835" y="803482"/>
                    </a:cubicBezTo>
                    <a:cubicBezTo>
                      <a:pt x="341835" y="1058333"/>
                      <a:pt x="548383" y="1265107"/>
                      <a:pt x="803429" y="1265107"/>
                    </a:cubicBezTo>
                    <a:cubicBezTo>
                      <a:pt x="1058476" y="1265107"/>
                      <a:pt x="1265024" y="1058333"/>
                      <a:pt x="1265024" y="803482"/>
                    </a:cubicBezTo>
                    <a:cubicBezTo>
                      <a:pt x="1265024" y="548632"/>
                      <a:pt x="1058476" y="341858"/>
                      <a:pt x="803429" y="341858"/>
                    </a:cubicBezTo>
                    <a:close/>
                    <a:moveTo>
                      <a:pt x="803429" y="0"/>
                    </a:moveTo>
                    <a:cubicBezTo>
                      <a:pt x="1247155" y="0"/>
                      <a:pt x="1606859" y="359727"/>
                      <a:pt x="1606859" y="803482"/>
                    </a:cubicBezTo>
                    <a:cubicBezTo>
                      <a:pt x="1606859" y="1097901"/>
                      <a:pt x="1447960" y="1355518"/>
                      <a:pt x="1211419" y="1495707"/>
                    </a:cubicBezTo>
                    <a:lnTo>
                      <a:pt x="1382443" y="1792466"/>
                    </a:lnTo>
                    <a:cubicBezTo>
                      <a:pt x="1411372" y="1842457"/>
                      <a:pt x="1375211" y="1905000"/>
                      <a:pt x="1317564" y="1905000"/>
                    </a:cubicBezTo>
                    <a:lnTo>
                      <a:pt x="289081" y="1905000"/>
                    </a:lnTo>
                    <a:cubicBezTo>
                      <a:pt x="231435" y="1905000"/>
                      <a:pt x="195274" y="1842457"/>
                      <a:pt x="224203" y="1792466"/>
                    </a:cubicBezTo>
                    <a:lnTo>
                      <a:pt x="395440" y="1495707"/>
                    </a:lnTo>
                    <a:cubicBezTo>
                      <a:pt x="158686" y="1355943"/>
                      <a:pt x="0" y="1098327"/>
                      <a:pt x="0" y="803482"/>
                    </a:cubicBezTo>
                    <a:cubicBezTo>
                      <a:pt x="0" y="359727"/>
                      <a:pt x="359703" y="0"/>
                      <a:pt x="803429" y="0"/>
                    </a:cubicBezTo>
                    <a:close/>
                  </a:path>
                </a:pathLst>
              </a:custGeom>
              <a:noFill/>
              <a:ln w="1860" cap="flat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4590561" y="5013387"/>
              <a:ext cx="286735" cy="286734"/>
              <a:chOff x="4775803" y="4886786"/>
              <a:chExt cx="391272" cy="391270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4775803" y="4886786"/>
                <a:ext cx="391272" cy="391270"/>
              </a:xfrm>
              <a:prstGeom prst="ellipse">
                <a:avLst/>
              </a:prstGeom>
              <a:solidFill>
                <a:srgbClr val="051342"/>
              </a:solidFill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9" name="图形 73"/>
              <p:cNvSpPr/>
              <p:nvPr/>
            </p:nvSpPr>
            <p:spPr>
              <a:xfrm>
                <a:off x="4805056" y="4916038"/>
                <a:ext cx="332766" cy="332766"/>
              </a:xfrm>
              <a:custGeom>
                <a:avLst/>
                <a:gdLst>
                  <a:gd name="connsiteX0" fmla="*/ 736023 w 1471538"/>
                  <a:gd name="connsiteY0" fmla="*/ 0 h 1471538"/>
                  <a:gd name="connsiteX1" fmla="*/ 0 w 1471538"/>
                  <a:gd name="connsiteY1" fmla="*/ 736023 h 1471538"/>
                  <a:gd name="connsiteX2" fmla="*/ 736023 w 1471538"/>
                  <a:gd name="connsiteY2" fmla="*/ 1472046 h 1471538"/>
                  <a:gd name="connsiteX3" fmla="*/ 1472046 w 1471538"/>
                  <a:gd name="connsiteY3" fmla="*/ 736023 h 1471538"/>
                  <a:gd name="connsiteX4" fmla="*/ 736023 w 1471538"/>
                  <a:gd name="connsiteY4" fmla="*/ 0 h 1471538"/>
                  <a:gd name="connsiteX5" fmla="*/ 1342159 w 1471538"/>
                  <a:gd name="connsiteY5" fmla="*/ 714375 h 1471538"/>
                  <a:gd name="connsiteX6" fmla="*/ 1125682 w 1471538"/>
                  <a:gd name="connsiteY6" fmla="*/ 714375 h 1471538"/>
                  <a:gd name="connsiteX7" fmla="*/ 779318 w 1471538"/>
                  <a:gd name="connsiteY7" fmla="*/ 350693 h 1471538"/>
                  <a:gd name="connsiteX8" fmla="*/ 779318 w 1471538"/>
                  <a:gd name="connsiteY8" fmla="*/ 134216 h 1471538"/>
                  <a:gd name="connsiteX9" fmla="*/ 1342159 w 1471538"/>
                  <a:gd name="connsiteY9" fmla="*/ 714375 h 1471538"/>
                  <a:gd name="connsiteX10" fmla="*/ 692727 w 1471538"/>
                  <a:gd name="connsiteY10" fmla="*/ 636443 h 1471538"/>
                  <a:gd name="connsiteX11" fmla="*/ 545523 w 1471538"/>
                  <a:gd name="connsiteY11" fmla="*/ 502227 h 1471538"/>
                  <a:gd name="connsiteX12" fmla="*/ 692727 w 1471538"/>
                  <a:gd name="connsiteY12" fmla="*/ 437284 h 1471538"/>
                  <a:gd name="connsiteX13" fmla="*/ 692727 w 1471538"/>
                  <a:gd name="connsiteY13" fmla="*/ 636443 h 1471538"/>
                  <a:gd name="connsiteX14" fmla="*/ 692727 w 1471538"/>
                  <a:gd name="connsiteY14" fmla="*/ 350693 h 1471538"/>
                  <a:gd name="connsiteX15" fmla="*/ 480580 w 1471538"/>
                  <a:gd name="connsiteY15" fmla="*/ 441614 h 1471538"/>
                  <a:gd name="connsiteX16" fmla="*/ 320386 w 1471538"/>
                  <a:gd name="connsiteY16" fmla="*/ 294409 h 1471538"/>
                  <a:gd name="connsiteX17" fmla="*/ 688398 w 1471538"/>
                  <a:gd name="connsiteY17" fmla="*/ 134216 h 1471538"/>
                  <a:gd name="connsiteX18" fmla="*/ 688398 w 1471538"/>
                  <a:gd name="connsiteY18" fmla="*/ 350693 h 1471538"/>
                  <a:gd name="connsiteX19" fmla="*/ 649432 w 1471538"/>
                  <a:gd name="connsiteY19" fmla="*/ 714375 h 1471538"/>
                  <a:gd name="connsiteX20" fmla="*/ 432955 w 1471538"/>
                  <a:gd name="connsiteY20" fmla="*/ 714375 h 1471538"/>
                  <a:gd name="connsiteX21" fmla="*/ 484909 w 1471538"/>
                  <a:gd name="connsiteY21" fmla="*/ 562841 h 1471538"/>
                  <a:gd name="connsiteX22" fmla="*/ 649432 w 1471538"/>
                  <a:gd name="connsiteY22" fmla="*/ 714375 h 1471538"/>
                  <a:gd name="connsiteX23" fmla="*/ 692727 w 1471538"/>
                  <a:gd name="connsiteY23" fmla="*/ 800966 h 1471538"/>
                  <a:gd name="connsiteX24" fmla="*/ 692727 w 1471538"/>
                  <a:gd name="connsiteY24" fmla="*/ 1034761 h 1471538"/>
                  <a:gd name="connsiteX25" fmla="*/ 441614 w 1471538"/>
                  <a:gd name="connsiteY25" fmla="*/ 800966 h 1471538"/>
                  <a:gd name="connsiteX26" fmla="*/ 692727 w 1471538"/>
                  <a:gd name="connsiteY26" fmla="*/ 800966 h 1471538"/>
                  <a:gd name="connsiteX27" fmla="*/ 779318 w 1471538"/>
                  <a:gd name="connsiteY27" fmla="*/ 800966 h 1471538"/>
                  <a:gd name="connsiteX28" fmla="*/ 1030432 w 1471538"/>
                  <a:gd name="connsiteY28" fmla="*/ 800966 h 1471538"/>
                  <a:gd name="connsiteX29" fmla="*/ 779318 w 1471538"/>
                  <a:gd name="connsiteY29" fmla="*/ 1034761 h 1471538"/>
                  <a:gd name="connsiteX30" fmla="*/ 779318 w 1471538"/>
                  <a:gd name="connsiteY30" fmla="*/ 800966 h 1471538"/>
                  <a:gd name="connsiteX31" fmla="*/ 779318 w 1471538"/>
                  <a:gd name="connsiteY31" fmla="*/ 714375 h 1471538"/>
                  <a:gd name="connsiteX32" fmla="*/ 779318 w 1471538"/>
                  <a:gd name="connsiteY32" fmla="*/ 437284 h 1471538"/>
                  <a:gd name="connsiteX33" fmla="*/ 1039091 w 1471538"/>
                  <a:gd name="connsiteY33" fmla="*/ 714375 h 1471538"/>
                  <a:gd name="connsiteX34" fmla="*/ 779318 w 1471538"/>
                  <a:gd name="connsiteY34" fmla="*/ 714375 h 1471538"/>
                  <a:gd name="connsiteX35" fmla="*/ 264102 w 1471538"/>
                  <a:gd name="connsiteY35" fmla="*/ 359352 h 1471538"/>
                  <a:gd name="connsiteX36" fmla="*/ 424295 w 1471538"/>
                  <a:gd name="connsiteY36" fmla="*/ 506557 h 1471538"/>
                  <a:gd name="connsiteX37" fmla="*/ 350693 w 1471538"/>
                  <a:gd name="connsiteY37" fmla="*/ 714375 h 1471538"/>
                  <a:gd name="connsiteX38" fmla="*/ 134216 w 1471538"/>
                  <a:gd name="connsiteY38" fmla="*/ 714375 h 1471538"/>
                  <a:gd name="connsiteX39" fmla="*/ 264102 w 1471538"/>
                  <a:gd name="connsiteY39" fmla="*/ 359352 h 1471538"/>
                  <a:gd name="connsiteX40" fmla="*/ 134216 w 1471538"/>
                  <a:gd name="connsiteY40" fmla="*/ 800966 h 1471538"/>
                  <a:gd name="connsiteX41" fmla="*/ 355023 w 1471538"/>
                  <a:gd name="connsiteY41" fmla="*/ 800966 h 1471538"/>
                  <a:gd name="connsiteX42" fmla="*/ 697057 w 1471538"/>
                  <a:gd name="connsiteY42" fmla="*/ 1121352 h 1471538"/>
                  <a:gd name="connsiteX43" fmla="*/ 697057 w 1471538"/>
                  <a:gd name="connsiteY43" fmla="*/ 1337830 h 1471538"/>
                  <a:gd name="connsiteX44" fmla="*/ 134216 w 1471538"/>
                  <a:gd name="connsiteY44" fmla="*/ 800966 h 1471538"/>
                  <a:gd name="connsiteX45" fmla="*/ 779318 w 1471538"/>
                  <a:gd name="connsiteY45" fmla="*/ 1337830 h 1471538"/>
                  <a:gd name="connsiteX46" fmla="*/ 779318 w 1471538"/>
                  <a:gd name="connsiteY46" fmla="*/ 1121352 h 1471538"/>
                  <a:gd name="connsiteX47" fmla="*/ 1121352 w 1471538"/>
                  <a:gd name="connsiteY47" fmla="*/ 800966 h 1471538"/>
                  <a:gd name="connsiteX48" fmla="*/ 1342159 w 1471538"/>
                  <a:gd name="connsiteY48" fmla="*/ 800966 h 1471538"/>
                  <a:gd name="connsiteX49" fmla="*/ 779318 w 1471538"/>
                  <a:gd name="connsiteY49" fmla="*/ 1337830 h 1471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471538" h="1471538">
                    <a:moveTo>
                      <a:pt x="736023" y="0"/>
                    </a:moveTo>
                    <a:cubicBezTo>
                      <a:pt x="329045" y="0"/>
                      <a:pt x="0" y="329045"/>
                      <a:pt x="0" y="736023"/>
                    </a:cubicBezTo>
                    <a:cubicBezTo>
                      <a:pt x="0" y="1143000"/>
                      <a:pt x="329045" y="1472046"/>
                      <a:pt x="736023" y="1472046"/>
                    </a:cubicBezTo>
                    <a:cubicBezTo>
                      <a:pt x="1143000" y="1472046"/>
                      <a:pt x="1472046" y="1143000"/>
                      <a:pt x="1472046" y="736023"/>
                    </a:cubicBezTo>
                    <a:cubicBezTo>
                      <a:pt x="1472046" y="329045"/>
                      <a:pt x="1143000" y="0"/>
                      <a:pt x="736023" y="0"/>
                    </a:cubicBezTo>
                    <a:close/>
                    <a:moveTo>
                      <a:pt x="1342159" y="714375"/>
                    </a:moveTo>
                    <a:lnTo>
                      <a:pt x="1125682" y="714375"/>
                    </a:lnTo>
                    <a:cubicBezTo>
                      <a:pt x="1117023" y="523875"/>
                      <a:pt x="969818" y="368011"/>
                      <a:pt x="779318" y="350693"/>
                    </a:cubicBezTo>
                    <a:lnTo>
                      <a:pt x="779318" y="134216"/>
                    </a:lnTo>
                    <a:cubicBezTo>
                      <a:pt x="1086716" y="155864"/>
                      <a:pt x="1333500" y="402648"/>
                      <a:pt x="1342159" y="714375"/>
                    </a:cubicBezTo>
                    <a:close/>
                    <a:moveTo>
                      <a:pt x="692727" y="636443"/>
                    </a:moveTo>
                    <a:lnTo>
                      <a:pt x="545523" y="502227"/>
                    </a:lnTo>
                    <a:cubicBezTo>
                      <a:pt x="588818" y="467591"/>
                      <a:pt x="636443" y="445943"/>
                      <a:pt x="692727" y="437284"/>
                    </a:cubicBezTo>
                    <a:lnTo>
                      <a:pt x="692727" y="636443"/>
                    </a:lnTo>
                    <a:close/>
                    <a:moveTo>
                      <a:pt x="692727" y="350693"/>
                    </a:moveTo>
                    <a:cubicBezTo>
                      <a:pt x="610466" y="359352"/>
                      <a:pt x="541193" y="393989"/>
                      <a:pt x="480580" y="441614"/>
                    </a:cubicBezTo>
                    <a:lnTo>
                      <a:pt x="320386" y="294409"/>
                    </a:lnTo>
                    <a:cubicBezTo>
                      <a:pt x="419966" y="203489"/>
                      <a:pt x="549852" y="142875"/>
                      <a:pt x="688398" y="134216"/>
                    </a:cubicBezTo>
                    <a:lnTo>
                      <a:pt x="688398" y="350693"/>
                    </a:lnTo>
                    <a:close/>
                    <a:moveTo>
                      <a:pt x="649432" y="714375"/>
                    </a:moveTo>
                    <a:lnTo>
                      <a:pt x="432955" y="714375"/>
                    </a:lnTo>
                    <a:cubicBezTo>
                      <a:pt x="437284" y="658091"/>
                      <a:pt x="454602" y="606136"/>
                      <a:pt x="484909" y="562841"/>
                    </a:cubicBezTo>
                    <a:lnTo>
                      <a:pt x="649432" y="714375"/>
                    </a:lnTo>
                    <a:close/>
                    <a:moveTo>
                      <a:pt x="692727" y="800966"/>
                    </a:moveTo>
                    <a:lnTo>
                      <a:pt x="692727" y="1034761"/>
                    </a:lnTo>
                    <a:cubicBezTo>
                      <a:pt x="567170" y="1017443"/>
                      <a:pt x="467591" y="922193"/>
                      <a:pt x="441614" y="800966"/>
                    </a:cubicBezTo>
                    <a:lnTo>
                      <a:pt x="692727" y="800966"/>
                    </a:lnTo>
                    <a:close/>
                    <a:moveTo>
                      <a:pt x="779318" y="800966"/>
                    </a:moveTo>
                    <a:lnTo>
                      <a:pt x="1030432" y="800966"/>
                    </a:lnTo>
                    <a:cubicBezTo>
                      <a:pt x="1004455" y="922193"/>
                      <a:pt x="904875" y="1017443"/>
                      <a:pt x="779318" y="1034761"/>
                    </a:cubicBezTo>
                    <a:lnTo>
                      <a:pt x="779318" y="800966"/>
                    </a:lnTo>
                    <a:close/>
                    <a:moveTo>
                      <a:pt x="779318" y="714375"/>
                    </a:moveTo>
                    <a:lnTo>
                      <a:pt x="779318" y="437284"/>
                    </a:lnTo>
                    <a:cubicBezTo>
                      <a:pt x="917864" y="458932"/>
                      <a:pt x="1026102" y="571500"/>
                      <a:pt x="1039091" y="714375"/>
                    </a:cubicBezTo>
                    <a:lnTo>
                      <a:pt x="779318" y="714375"/>
                    </a:lnTo>
                    <a:close/>
                    <a:moveTo>
                      <a:pt x="264102" y="359352"/>
                    </a:moveTo>
                    <a:lnTo>
                      <a:pt x="424295" y="506557"/>
                    </a:lnTo>
                    <a:cubicBezTo>
                      <a:pt x="381000" y="567170"/>
                      <a:pt x="355023" y="636443"/>
                      <a:pt x="350693" y="714375"/>
                    </a:cubicBezTo>
                    <a:lnTo>
                      <a:pt x="134216" y="714375"/>
                    </a:lnTo>
                    <a:cubicBezTo>
                      <a:pt x="138545" y="580159"/>
                      <a:pt x="186170" y="454602"/>
                      <a:pt x="264102" y="359352"/>
                    </a:cubicBezTo>
                    <a:close/>
                    <a:moveTo>
                      <a:pt x="134216" y="800966"/>
                    </a:moveTo>
                    <a:lnTo>
                      <a:pt x="355023" y="800966"/>
                    </a:lnTo>
                    <a:cubicBezTo>
                      <a:pt x="385330" y="969818"/>
                      <a:pt x="523875" y="1104034"/>
                      <a:pt x="697057" y="1121352"/>
                    </a:cubicBezTo>
                    <a:lnTo>
                      <a:pt x="697057" y="1337830"/>
                    </a:lnTo>
                    <a:cubicBezTo>
                      <a:pt x="402648" y="1320511"/>
                      <a:pt x="164523" y="1091046"/>
                      <a:pt x="134216" y="800966"/>
                    </a:cubicBezTo>
                    <a:close/>
                    <a:moveTo>
                      <a:pt x="779318" y="1337830"/>
                    </a:moveTo>
                    <a:lnTo>
                      <a:pt x="779318" y="1121352"/>
                    </a:lnTo>
                    <a:cubicBezTo>
                      <a:pt x="952500" y="1104034"/>
                      <a:pt x="1091046" y="969818"/>
                      <a:pt x="1121352" y="800966"/>
                    </a:cubicBezTo>
                    <a:lnTo>
                      <a:pt x="1342159" y="800966"/>
                    </a:lnTo>
                    <a:cubicBezTo>
                      <a:pt x="1307523" y="1091046"/>
                      <a:pt x="1073727" y="1320511"/>
                      <a:pt x="779318" y="1337830"/>
                    </a:cubicBezTo>
                    <a:close/>
                  </a:path>
                </a:pathLst>
              </a:custGeom>
              <a:noFill/>
              <a:ln w="1860" cap="flat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91" name="文本框 90"/>
            <p:cNvSpPr txBox="1"/>
            <p:nvPr/>
          </p:nvSpPr>
          <p:spPr>
            <a:xfrm>
              <a:off x="3070598" y="4668640"/>
              <a:ext cx="64868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显示器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931813" y="4150686"/>
              <a:ext cx="64868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摄像头</a:t>
              </a: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915847" y="5053153"/>
              <a:ext cx="42867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雷达</a:t>
              </a: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589316" y="5074970"/>
              <a:ext cx="9418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列车总线</a:t>
              </a:r>
            </a:p>
          </p:txBody>
        </p:sp>
        <p:cxnSp>
          <p:nvCxnSpPr>
            <p:cNvPr id="96" name="直接连接符 95"/>
            <p:cNvCxnSpPr/>
            <p:nvPr/>
          </p:nvCxnSpPr>
          <p:spPr>
            <a:xfrm flipV="1">
              <a:off x="2525901" y="3871638"/>
              <a:ext cx="0" cy="69244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1692463" y="3871639"/>
              <a:ext cx="0" cy="94324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1692464" y="4814888"/>
              <a:ext cx="50847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/>
            <p:cNvGrpSpPr/>
            <p:nvPr/>
          </p:nvGrpSpPr>
          <p:grpSpPr>
            <a:xfrm>
              <a:off x="-105786" y="4980836"/>
              <a:ext cx="2362867" cy="27788"/>
              <a:chOff x="-105786" y="4980836"/>
              <a:chExt cx="2362867" cy="27788"/>
            </a:xfrm>
          </p:grpSpPr>
          <p:cxnSp>
            <p:nvCxnSpPr>
              <p:cNvPr id="104" name="直接连接符 103"/>
              <p:cNvCxnSpPr/>
              <p:nvPr/>
            </p:nvCxnSpPr>
            <p:spPr>
              <a:xfrm flipH="1">
                <a:off x="-105786" y="4980836"/>
                <a:ext cx="2362867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55000">
                      <a:schemeClr val="tx1"/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 flipH="1">
                <a:off x="-105786" y="5008624"/>
                <a:ext cx="2362867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55000">
                      <a:schemeClr val="tx1"/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直接连接符 108"/>
            <p:cNvCxnSpPr/>
            <p:nvPr/>
          </p:nvCxnSpPr>
          <p:spPr>
            <a:xfrm flipV="1">
              <a:off x="2713776" y="4537338"/>
              <a:ext cx="0" cy="1830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2718684" y="4522761"/>
              <a:ext cx="53464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2803277" y="4945117"/>
              <a:ext cx="145288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2803278" y="4976135"/>
              <a:ext cx="93992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3744350" y="4980836"/>
              <a:ext cx="0" cy="1653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V="1">
              <a:off x="4256157" y="4684827"/>
              <a:ext cx="0" cy="26029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3743200" y="5151314"/>
              <a:ext cx="83730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组合 130"/>
          <p:cNvGrpSpPr/>
          <p:nvPr/>
        </p:nvGrpSpPr>
        <p:grpSpPr>
          <a:xfrm>
            <a:off x="6657515" y="3467646"/>
            <a:ext cx="4983082" cy="2347949"/>
            <a:chOff x="-105786" y="3091636"/>
            <a:chExt cx="4983082" cy="2347949"/>
          </a:xfrm>
        </p:grpSpPr>
        <p:sp>
          <p:nvSpPr>
            <p:cNvPr id="132" name="任意多边形: 形状 131"/>
            <p:cNvSpPr/>
            <p:nvPr/>
          </p:nvSpPr>
          <p:spPr>
            <a:xfrm>
              <a:off x="1576057" y="3307080"/>
              <a:ext cx="345094" cy="564558"/>
            </a:xfrm>
            <a:custGeom>
              <a:avLst/>
              <a:gdLst>
                <a:gd name="connsiteX0" fmla="*/ 372197 w 1042887"/>
                <a:gd name="connsiteY0" fmla="*/ 986269 h 1706115"/>
                <a:gd name="connsiteX1" fmla="*/ 372197 w 1042887"/>
                <a:gd name="connsiteY1" fmla="*/ 1690886 h 1706115"/>
                <a:gd name="connsiteX2" fmla="*/ 372198 w 1042887"/>
                <a:gd name="connsiteY2" fmla="*/ 1690886 h 1706115"/>
                <a:gd name="connsiteX3" fmla="*/ 372198 w 1042887"/>
                <a:gd name="connsiteY3" fmla="*/ 986269 h 1706115"/>
                <a:gd name="connsiteX4" fmla="*/ 372198 w 1042887"/>
                <a:gd name="connsiteY4" fmla="*/ 968260 h 1706115"/>
                <a:gd name="connsiteX5" fmla="*/ 372197 w 1042887"/>
                <a:gd name="connsiteY5" fmla="*/ 968261 h 1706115"/>
                <a:gd name="connsiteX6" fmla="*/ 372197 w 1042887"/>
                <a:gd name="connsiteY6" fmla="*/ 968263 h 1706115"/>
                <a:gd name="connsiteX7" fmla="*/ 372198 w 1042887"/>
                <a:gd name="connsiteY7" fmla="*/ 968262 h 1706115"/>
                <a:gd name="connsiteX8" fmla="*/ 899161 w 1042887"/>
                <a:gd name="connsiteY8" fmla="*/ 746671 h 1706115"/>
                <a:gd name="connsiteX9" fmla="*/ 899507 w 1042887"/>
                <a:gd name="connsiteY9" fmla="*/ 746993 h 1706115"/>
                <a:gd name="connsiteX10" fmla="*/ 878380 w 1042887"/>
                <a:gd name="connsiteY10" fmla="*/ 769681 h 1706115"/>
                <a:gd name="connsiteX11" fmla="*/ 878380 w 1042887"/>
                <a:gd name="connsiteY11" fmla="*/ 769681 h 1706115"/>
                <a:gd name="connsiteX12" fmla="*/ 899510 w 1042887"/>
                <a:gd name="connsiteY12" fmla="*/ 746993 h 1706115"/>
                <a:gd name="connsiteX13" fmla="*/ 899210 w 1042887"/>
                <a:gd name="connsiteY13" fmla="*/ 746711 h 1706115"/>
                <a:gd name="connsiteX14" fmla="*/ 508931 w 1042887"/>
                <a:gd name="connsiteY14" fmla="*/ 746413 h 1706115"/>
                <a:gd name="connsiteX15" fmla="*/ 381667 w 1042887"/>
                <a:gd name="connsiteY15" fmla="*/ 952896 h 1706115"/>
                <a:gd name="connsiteX16" fmla="*/ 381668 w 1042887"/>
                <a:gd name="connsiteY16" fmla="*/ 952896 h 1706115"/>
                <a:gd name="connsiteX17" fmla="*/ 901291 w 1042887"/>
                <a:gd name="connsiteY17" fmla="*/ 743338 h 1706115"/>
                <a:gd name="connsiteX18" fmla="*/ 898803 w 1042887"/>
                <a:gd name="connsiteY18" fmla="*/ 746356 h 1706115"/>
                <a:gd name="connsiteX19" fmla="*/ 877684 w 1042887"/>
                <a:gd name="connsiteY19" fmla="*/ 769034 h 1706115"/>
                <a:gd name="connsiteX20" fmla="*/ 877684 w 1042887"/>
                <a:gd name="connsiteY20" fmla="*/ 769034 h 1706115"/>
                <a:gd name="connsiteX21" fmla="*/ 898802 w 1042887"/>
                <a:gd name="connsiteY21" fmla="*/ 746358 h 1706115"/>
                <a:gd name="connsiteX22" fmla="*/ 916994 w 1042887"/>
                <a:gd name="connsiteY22" fmla="*/ 725781 h 1706115"/>
                <a:gd name="connsiteX23" fmla="*/ 899530 w 1042887"/>
                <a:gd name="connsiteY23" fmla="*/ 746970 h 1706115"/>
                <a:gd name="connsiteX24" fmla="*/ 899532 w 1042887"/>
                <a:gd name="connsiteY24" fmla="*/ 746972 h 1706115"/>
                <a:gd name="connsiteX25" fmla="*/ 918884 w 1042887"/>
                <a:gd name="connsiteY25" fmla="*/ 722739 h 1706115"/>
                <a:gd name="connsiteX26" fmla="*/ 919211 w 1042887"/>
                <a:gd name="connsiteY26" fmla="*/ 723007 h 1706115"/>
                <a:gd name="connsiteX27" fmla="*/ 918916 w 1042887"/>
                <a:gd name="connsiteY27" fmla="*/ 722762 h 1706115"/>
                <a:gd name="connsiteX28" fmla="*/ 937132 w 1042887"/>
                <a:gd name="connsiteY28" fmla="*/ 697667 h 1706115"/>
                <a:gd name="connsiteX29" fmla="*/ 937515 w 1042887"/>
                <a:gd name="connsiteY29" fmla="*/ 697946 h 1706115"/>
                <a:gd name="connsiteX30" fmla="*/ 937515 w 1042887"/>
                <a:gd name="connsiteY30" fmla="*/ 697946 h 1706115"/>
                <a:gd name="connsiteX31" fmla="*/ 937153 w 1042887"/>
                <a:gd name="connsiteY31" fmla="*/ 697680 h 1706115"/>
                <a:gd name="connsiteX32" fmla="*/ 942345 w 1042887"/>
                <a:gd name="connsiteY32" fmla="*/ 690401 h 1706115"/>
                <a:gd name="connsiteX33" fmla="*/ 937534 w 1042887"/>
                <a:gd name="connsiteY33" fmla="*/ 697926 h 1706115"/>
                <a:gd name="connsiteX34" fmla="*/ 937534 w 1042887"/>
                <a:gd name="connsiteY34" fmla="*/ 697926 h 1706115"/>
                <a:gd name="connsiteX35" fmla="*/ 760506 w 1042887"/>
                <a:gd name="connsiteY35" fmla="*/ 686506 h 1706115"/>
                <a:gd name="connsiteX36" fmla="*/ 749759 w 1042887"/>
                <a:gd name="connsiteY36" fmla="*/ 698778 h 1706115"/>
                <a:gd name="connsiteX37" fmla="*/ 750479 w 1042887"/>
                <a:gd name="connsiteY37" fmla="*/ 699403 h 1706115"/>
                <a:gd name="connsiteX38" fmla="*/ 750482 w 1042887"/>
                <a:gd name="connsiteY38" fmla="*/ 699400 h 1706115"/>
                <a:gd name="connsiteX39" fmla="*/ 749764 w 1042887"/>
                <a:gd name="connsiteY39" fmla="*/ 698774 h 1706115"/>
                <a:gd name="connsiteX40" fmla="*/ 766027 w 1042887"/>
                <a:gd name="connsiteY40" fmla="*/ 680920 h 1706115"/>
                <a:gd name="connsiteX41" fmla="*/ 766080 w 1042887"/>
                <a:gd name="connsiteY41" fmla="*/ 680967 h 1706115"/>
                <a:gd name="connsiteX42" fmla="*/ 766403 w 1042887"/>
                <a:gd name="connsiteY42" fmla="*/ 681207 h 1706115"/>
                <a:gd name="connsiteX43" fmla="*/ 766406 w 1042887"/>
                <a:gd name="connsiteY43" fmla="*/ 681204 h 1706115"/>
                <a:gd name="connsiteX44" fmla="*/ 953838 w 1042887"/>
                <a:gd name="connsiteY44" fmla="*/ 671543 h 1706115"/>
                <a:gd name="connsiteX45" fmla="*/ 954239 w 1042887"/>
                <a:gd name="connsiteY45" fmla="*/ 671796 h 1706115"/>
                <a:gd name="connsiteX46" fmla="*/ 954240 w 1042887"/>
                <a:gd name="connsiteY46" fmla="*/ 671795 h 1706115"/>
                <a:gd name="connsiteX47" fmla="*/ 953874 w 1042887"/>
                <a:gd name="connsiteY47" fmla="*/ 671563 h 1706115"/>
                <a:gd name="connsiteX48" fmla="*/ 780459 w 1042887"/>
                <a:gd name="connsiteY48" fmla="*/ 661554 h 1706115"/>
                <a:gd name="connsiteX49" fmla="*/ 780498 w 1042887"/>
                <a:gd name="connsiteY49" fmla="*/ 661584 h 1706115"/>
                <a:gd name="connsiteX50" fmla="*/ 780860 w 1042887"/>
                <a:gd name="connsiteY50" fmla="*/ 661811 h 1706115"/>
                <a:gd name="connsiteX51" fmla="*/ 780863 w 1042887"/>
                <a:gd name="connsiteY51" fmla="*/ 661807 h 1706115"/>
                <a:gd name="connsiteX52" fmla="*/ 968941 w 1042887"/>
                <a:gd name="connsiteY52" fmla="*/ 644456 h 1706115"/>
                <a:gd name="connsiteX53" fmla="*/ 969356 w 1042887"/>
                <a:gd name="connsiteY53" fmla="*/ 644687 h 1706115"/>
                <a:gd name="connsiteX54" fmla="*/ 969357 w 1042887"/>
                <a:gd name="connsiteY54" fmla="*/ 644684 h 1706115"/>
                <a:gd name="connsiteX55" fmla="*/ 968974 w 1042887"/>
                <a:gd name="connsiteY55" fmla="*/ 644472 h 1706115"/>
                <a:gd name="connsiteX56" fmla="*/ 793316 w 1042887"/>
                <a:gd name="connsiteY56" fmla="*/ 641116 h 1706115"/>
                <a:gd name="connsiteX57" fmla="*/ 793370 w 1042887"/>
                <a:gd name="connsiteY57" fmla="*/ 641150 h 1706115"/>
                <a:gd name="connsiteX58" fmla="*/ 793736 w 1042887"/>
                <a:gd name="connsiteY58" fmla="*/ 641340 h 1706115"/>
                <a:gd name="connsiteX59" fmla="*/ 793738 w 1042887"/>
                <a:gd name="connsiteY59" fmla="*/ 641337 h 1706115"/>
                <a:gd name="connsiteX60" fmla="*/ 804529 w 1042887"/>
                <a:gd name="connsiteY60" fmla="*/ 619728 h 1706115"/>
                <a:gd name="connsiteX61" fmla="*/ 804577 w 1042887"/>
                <a:gd name="connsiteY61" fmla="*/ 619754 h 1706115"/>
                <a:gd name="connsiteX62" fmla="*/ 804964 w 1042887"/>
                <a:gd name="connsiteY62" fmla="*/ 619922 h 1706115"/>
                <a:gd name="connsiteX63" fmla="*/ 804966 w 1042887"/>
                <a:gd name="connsiteY63" fmla="*/ 619917 h 1706115"/>
                <a:gd name="connsiteX64" fmla="*/ 982376 w 1042887"/>
                <a:gd name="connsiteY64" fmla="*/ 616510 h 1706115"/>
                <a:gd name="connsiteX65" fmla="*/ 982804 w 1042887"/>
                <a:gd name="connsiteY65" fmla="*/ 616716 h 1706115"/>
                <a:gd name="connsiteX66" fmla="*/ 982805 w 1042887"/>
                <a:gd name="connsiteY66" fmla="*/ 616712 h 1706115"/>
                <a:gd name="connsiteX67" fmla="*/ 982439 w 1042887"/>
                <a:gd name="connsiteY67" fmla="*/ 616536 h 1706115"/>
                <a:gd name="connsiteX68" fmla="*/ 985013 w 1042887"/>
                <a:gd name="connsiteY68" fmla="*/ 611314 h 1706115"/>
                <a:gd name="connsiteX69" fmla="*/ 982816 w 1042887"/>
                <a:gd name="connsiteY69" fmla="*/ 616688 h 1706115"/>
                <a:gd name="connsiteX70" fmla="*/ 982816 w 1042887"/>
                <a:gd name="connsiteY70" fmla="*/ 616688 h 1706115"/>
                <a:gd name="connsiteX71" fmla="*/ 814018 w 1042887"/>
                <a:gd name="connsiteY71" fmla="*/ 597524 h 1706115"/>
                <a:gd name="connsiteX72" fmla="*/ 814069 w 1042887"/>
                <a:gd name="connsiteY72" fmla="*/ 597546 h 1706115"/>
                <a:gd name="connsiteX73" fmla="*/ 814468 w 1042887"/>
                <a:gd name="connsiteY73" fmla="*/ 597681 h 1706115"/>
                <a:gd name="connsiteX74" fmla="*/ 814469 w 1042887"/>
                <a:gd name="connsiteY74" fmla="*/ 597677 h 1706115"/>
                <a:gd name="connsiteX75" fmla="*/ 994109 w 1042887"/>
                <a:gd name="connsiteY75" fmla="*/ 587801 h 1706115"/>
                <a:gd name="connsiteX76" fmla="*/ 994550 w 1042887"/>
                <a:gd name="connsiteY76" fmla="*/ 587983 h 1706115"/>
                <a:gd name="connsiteX77" fmla="*/ 994550 w 1042887"/>
                <a:gd name="connsiteY77" fmla="*/ 587981 h 1706115"/>
                <a:gd name="connsiteX78" fmla="*/ 994148 w 1042887"/>
                <a:gd name="connsiteY78" fmla="*/ 587814 h 1706115"/>
                <a:gd name="connsiteX79" fmla="*/ 995228 w 1042887"/>
                <a:gd name="connsiteY79" fmla="*/ 585991 h 1706115"/>
                <a:gd name="connsiteX80" fmla="*/ 994561 w 1042887"/>
                <a:gd name="connsiteY80" fmla="*/ 587953 h 1706115"/>
                <a:gd name="connsiteX81" fmla="*/ 994561 w 1042887"/>
                <a:gd name="connsiteY81" fmla="*/ 587953 h 1706115"/>
                <a:gd name="connsiteX82" fmla="*/ 1004086 w 1042887"/>
                <a:gd name="connsiteY82" fmla="*/ 558446 h 1706115"/>
                <a:gd name="connsiteX83" fmla="*/ 1004533 w 1042887"/>
                <a:gd name="connsiteY83" fmla="*/ 558598 h 1706115"/>
                <a:gd name="connsiteX84" fmla="*/ 1004534 w 1042887"/>
                <a:gd name="connsiteY84" fmla="*/ 558595 h 1706115"/>
                <a:gd name="connsiteX85" fmla="*/ 1004152 w 1042887"/>
                <a:gd name="connsiteY85" fmla="*/ 558464 h 1706115"/>
                <a:gd name="connsiteX86" fmla="*/ 828085 w 1042887"/>
                <a:gd name="connsiteY86" fmla="*/ 551347 h 1706115"/>
                <a:gd name="connsiteX87" fmla="*/ 822198 w 1042887"/>
                <a:gd name="connsiteY87" fmla="*/ 574757 h 1706115"/>
                <a:gd name="connsiteX88" fmla="*/ 821737 w 1042887"/>
                <a:gd name="connsiteY88" fmla="*/ 574640 h 1706115"/>
                <a:gd name="connsiteX89" fmla="*/ 821779 w 1042887"/>
                <a:gd name="connsiteY89" fmla="*/ 574655 h 1706115"/>
                <a:gd name="connsiteX90" fmla="*/ 822198 w 1042887"/>
                <a:gd name="connsiteY90" fmla="*/ 574761 h 1706115"/>
                <a:gd name="connsiteX91" fmla="*/ 828086 w 1042887"/>
                <a:gd name="connsiteY91" fmla="*/ 551347 h 1706115"/>
                <a:gd name="connsiteX92" fmla="*/ 827623 w 1042887"/>
                <a:gd name="connsiteY92" fmla="*/ 551228 h 1706115"/>
                <a:gd name="connsiteX93" fmla="*/ 827642 w 1042887"/>
                <a:gd name="connsiteY93" fmla="*/ 551233 h 1706115"/>
                <a:gd name="connsiteX94" fmla="*/ 828094 w 1042887"/>
                <a:gd name="connsiteY94" fmla="*/ 551308 h 1706115"/>
                <a:gd name="connsiteX95" fmla="*/ 828094 w 1042887"/>
                <a:gd name="connsiteY95" fmla="*/ 551306 h 1706115"/>
                <a:gd name="connsiteX96" fmla="*/ 1012281 w 1042887"/>
                <a:gd name="connsiteY96" fmla="*/ 528535 h 1706115"/>
                <a:gd name="connsiteX97" fmla="*/ 1012739 w 1042887"/>
                <a:gd name="connsiteY97" fmla="*/ 528660 h 1706115"/>
                <a:gd name="connsiteX98" fmla="*/ 1012740 w 1042887"/>
                <a:gd name="connsiteY98" fmla="*/ 528656 h 1706115"/>
                <a:gd name="connsiteX99" fmla="*/ 1012352 w 1042887"/>
                <a:gd name="connsiteY99" fmla="*/ 528550 h 1706115"/>
                <a:gd name="connsiteX100" fmla="*/ 831653 w 1042887"/>
                <a:gd name="connsiteY100" fmla="*/ 527415 h 1706115"/>
                <a:gd name="connsiteX101" fmla="*/ 831675 w 1042887"/>
                <a:gd name="connsiteY101" fmla="*/ 527419 h 1706115"/>
                <a:gd name="connsiteX102" fmla="*/ 832127 w 1042887"/>
                <a:gd name="connsiteY102" fmla="*/ 527462 h 1706115"/>
                <a:gd name="connsiteX103" fmla="*/ 832127 w 1042887"/>
                <a:gd name="connsiteY103" fmla="*/ 527460 h 1706115"/>
                <a:gd name="connsiteX104" fmla="*/ 833799 w 1042887"/>
                <a:gd name="connsiteY104" fmla="*/ 503359 h 1706115"/>
                <a:gd name="connsiteX105" fmla="*/ 833823 w 1042887"/>
                <a:gd name="connsiteY105" fmla="*/ 503361 h 1706115"/>
                <a:gd name="connsiteX106" fmla="*/ 834274 w 1042887"/>
                <a:gd name="connsiteY106" fmla="*/ 503365 h 1706115"/>
                <a:gd name="connsiteX107" fmla="*/ 834274 w 1042887"/>
                <a:gd name="connsiteY107" fmla="*/ 503363 h 1706115"/>
                <a:gd name="connsiteX108" fmla="*/ 1018655 w 1042887"/>
                <a:gd name="connsiteY108" fmla="*/ 498188 h 1706115"/>
                <a:gd name="connsiteX109" fmla="*/ 1019120 w 1042887"/>
                <a:gd name="connsiteY109" fmla="*/ 498284 h 1706115"/>
                <a:gd name="connsiteX110" fmla="*/ 1012747 w 1042887"/>
                <a:gd name="connsiteY110" fmla="*/ 528630 h 1706115"/>
                <a:gd name="connsiteX111" fmla="*/ 1012748 w 1042887"/>
                <a:gd name="connsiteY111" fmla="*/ 528630 h 1706115"/>
                <a:gd name="connsiteX112" fmla="*/ 1019121 w 1042887"/>
                <a:gd name="connsiteY112" fmla="*/ 498282 h 1706115"/>
                <a:gd name="connsiteX113" fmla="*/ 1018709 w 1042887"/>
                <a:gd name="connsiteY113" fmla="*/ 498196 h 1706115"/>
                <a:gd name="connsiteX114" fmla="*/ 834462 w 1042887"/>
                <a:gd name="connsiteY114" fmla="*/ 479187 h 1706115"/>
                <a:gd name="connsiteX115" fmla="*/ 834036 w 1042887"/>
                <a:gd name="connsiteY115" fmla="*/ 479215 h 1706115"/>
                <a:gd name="connsiteX116" fmla="*/ 834069 w 1042887"/>
                <a:gd name="connsiteY116" fmla="*/ 479215 h 1706115"/>
                <a:gd name="connsiteX117" fmla="*/ 1023183 w 1042887"/>
                <a:gd name="connsiteY117" fmla="*/ 467510 h 1706115"/>
                <a:gd name="connsiteX118" fmla="*/ 1023654 w 1042887"/>
                <a:gd name="connsiteY118" fmla="*/ 467581 h 1706115"/>
                <a:gd name="connsiteX119" fmla="*/ 1019125 w 1042887"/>
                <a:gd name="connsiteY119" fmla="*/ 498256 h 1706115"/>
                <a:gd name="connsiteX120" fmla="*/ 1019127 w 1042887"/>
                <a:gd name="connsiteY120" fmla="*/ 498256 h 1706115"/>
                <a:gd name="connsiteX121" fmla="*/ 1023655 w 1042887"/>
                <a:gd name="connsiteY121" fmla="*/ 467579 h 1706115"/>
                <a:gd name="connsiteX122" fmla="*/ 1023215 w 1042887"/>
                <a:gd name="connsiteY122" fmla="*/ 467512 h 1706115"/>
                <a:gd name="connsiteX123" fmla="*/ 50816 w 1042887"/>
                <a:gd name="connsiteY123" fmla="*/ 456683 h 1706115"/>
                <a:gd name="connsiteX124" fmla="*/ 371224 w 1042887"/>
                <a:gd name="connsiteY124" fmla="*/ 938997 h 1706115"/>
                <a:gd name="connsiteX125" fmla="*/ 668494 w 1042887"/>
                <a:gd name="connsiteY125" fmla="*/ 456683 h 1706115"/>
                <a:gd name="connsiteX126" fmla="*/ 832844 w 1042887"/>
                <a:gd name="connsiteY126" fmla="*/ 455049 h 1706115"/>
                <a:gd name="connsiteX127" fmla="*/ 832374 w 1042887"/>
                <a:gd name="connsiteY127" fmla="*/ 455120 h 1706115"/>
                <a:gd name="connsiteX128" fmla="*/ 832395 w 1042887"/>
                <a:gd name="connsiteY128" fmla="*/ 455119 h 1706115"/>
                <a:gd name="connsiteX129" fmla="*/ 832845 w 1042887"/>
                <a:gd name="connsiteY129" fmla="*/ 455052 h 1706115"/>
                <a:gd name="connsiteX130" fmla="*/ 695771 w 1042887"/>
                <a:gd name="connsiteY130" fmla="*/ 441453 h 1706115"/>
                <a:gd name="connsiteX131" fmla="*/ 380546 w 1042887"/>
                <a:gd name="connsiteY131" fmla="*/ 952896 h 1706115"/>
                <a:gd name="connsiteX132" fmla="*/ 380547 w 1042887"/>
                <a:gd name="connsiteY132" fmla="*/ 952896 h 1706115"/>
                <a:gd name="connsiteX133" fmla="*/ 695771 w 1042887"/>
                <a:gd name="connsiteY133" fmla="*/ 441453 h 1706115"/>
                <a:gd name="connsiteX134" fmla="*/ 22412 w 1042887"/>
                <a:gd name="connsiteY134" fmla="*/ 441451 h 1706115"/>
                <a:gd name="connsiteX135" fmla="*/ 22412 w 1042887"/>
                <a:gd name="connsiteY135" fmla="*/ 441452 h 1706115"/>
                <a:gd name="connsiteX136" fmla="*/ 442357 w 1042887"/>
                <a:gd name="connsiteY136" fmla="*/ 441452 h 1706115"/>
                <a:gd name="connsiteX137" fmla="*/ 21125 w 1042887"/>
                <a:gd name="connsiteY137" fmla="*/ 441241 h 1706115"/>
                <a:gd name="connsiteX138" fmla="*/ 21124 w 1042887"/>
                <a:gd name="connsiteY138" fmla="*/ 441242 h 1706115"/>
                <a:gd name="connsiteX139" fmla="*/ 361034 w 1042887"/>
                <a:gd name="connsiteY139" fmla="*/ 952896 h 1706115"/>
                <a:gd name="connsiteX140" fmla="*/ 361035 w 1042887"/>
                <a:gd name="connsiteY140" fmla="*/ 952896 h 1706115"/>
                <a:gd name="connsiteX141" fmla="*/ 696623 w 1042887"/>
                <a:gd name="connsiteY141" fmla="*/ 440501 h 1706115"/>
                <a:gd name="connsiteX142" fmla="*/ 696622 w 1042887"/>
                <a:gd name="connsiteY142" fmla="*/ 440502 h 1706115"/>
                <a:gd name="connsiteX143" fmla="*/ 696623 w 1042887"/>
                <a:gd name="connsiteY143" fmla="*/ 440502 h 1706115"/>
                <a:gd name="connsiteX144" fmla="*/ 1025862 w 1042887"/>
                <a:gd name="connsiteY144" fmla="*/ 436612 h 1706115"/>
                <a:gd name="connsiteX145" fmla="*/ 1026336 w 1042887"/>
                <a:gd name="connsiteY145" fmla="*/ 436655 h 1706115"/>
                <a:gd name="connsiteX146" fmla="*/ 1023657 w 1042887"/>
                <a:gd name="connsiteY146" fmla="*/ 467547 h 1706115"/>
                <a:gd name="connsiteX147" fmla="*/ 1023659 w 1042887"/>
                <a:gd name="connsiteY147" fmla="*/ 467547 h 1706115"/>
                <a:gd name="connsiteX148" fmla="*/ 1026337 w 1042887"/>
                <a:gd name="connsiteY148" fmla="*/ 436652 h 1706115"/>
                <a:gd name="connsiteX149" fmla="*/ 1025864 w 1042887"/>
                <a:gd name="connsiteY149" fmla="*/ 436612 h 1706115"/>
                <a:gd name="connsiteX150" fmla="*/ 829198 w 1042887"/>
                <a:gd name="connsiteY150" fmla="*/ 431151 h 1706115"/>
                <a:gd name="connsiteX151" fmla="*/ 828819 w 1042887"/>
                <a:gd name="connsiteY151" fmla="*/ 431239 h 1706115"/>
                <a:gd name="connsiteX152" fmla="*/ 828837 w 1042887"/>
                <a:gd name="connsiteY152" fmla="*/ 431236 h 1706115"/>
                <a:gd name="connsiteX153" fmla="*/ 6294 w 1042887"/>
                <a:gd name="connsiteY153" fmla="*/ 425271 h 1706115"/>
                <a:gd name="connsiteX154" fmla="*/ 711853 w 1042887"/>
                <a:gd name="connsiteY154" fmla="*/ 425271 h 1706115"/>
                <a:gd name="connsiteX155" fmla="*/ 711853 w 1042887"/>
                <a:gd name="connsiteY155" fmla="*/ 425272 h 1706115"/>
                <a:gd name="connsiteX156" fmla="*/ 711853 w 1042887"/>
                <a:gd name="connsiteY156" fmla="*/ 432463 h 1706115"/>
                <a:gd name="connsiteX157" fmla="*/ 717994 w 1042887"/>
                <a:gd name="connsiteY157" fmla="*/ 436239 h 1706115"/>
                <a:gd name="connsiteX158" fmla="*/ 709995 w 1042887"/>
                <a:gd name="connsiteY158" fmla="*/ 449219 h 1706115"/>
                <a:gd name="connsiteX159" fmla="*/ 387429 w 1042887"/>
                <a:gd name="connsiteY159" fmla="*/ 972572 h 1706115"/>
                <a:gd name="connsiteX160" fmla="*/ 387429 w 1042887"/>
                <a:gd name="connsiteY160" fmla="*/ 1706115 h 1706115"/>
                <a:gd name="connsiteX161" fmla="*/ 356016 w 1042887"/>
                <a:gd name="connsiteY161" fmla="*/ 1706115 h 1706115"/>
                <a:gd name="connsiteX162" fmla="*/ 356016 w 1042887"/>
                <a:gd name="connsiteY162" fmla="*/ 972861 h 1706115"/>
                <a:gd name="connsiteX163" fmla="*/ 8440 w 1042887"/>
                <a:gd name="connsiteY163" fmla="*/ 449665 h 1706115"/>
                <a:gd name="connsiteX164" fmla="*/ 0 w 1042887"/>
                <a:gd name="connsiteY164" fmla="*/ 436959 h 1706115"/>
                <a:gd name="connsiteX165" fmla="*/ 6294 w 1042887"/>
                <a:gd name="connsiteY165" fmla="*/ 432794 h 1706115"/>
                <a:gd name="connsiteX166" fmla="*/ 823847 w 1042887"/>
                <a:gd name="connsiteY166" fmla="*/ 407565 h 1706115"/>
                <a:gd name="connsiteX167" fmla="*/ 823396 w 1042887"/>
                <a:gd name="connsiteY167" fmla="*/ 407709 h 1706115"/>
                <a:gd name="connsiteX168" fmla="*/ 823414 w 1042887"/>
                <a:gd name="connsiteY168" fmla="*/ 407705 h 1706115"/>
                <a:gd name="connsiteX169" fmla="*/ 823848 w 1042887"/>
                <a:gd name="connsiteY169" fmla="*/ 407566 h 1706115"/>
                <a:gd name="connsiteX170" fmla="*/ 1026685 w 1042887"/>
                <a:gd name="connsiteY170" fmla="*/ 405614 h 1706115"/>
                <a:gd name="connsiteX171" fmla="*/ 1026667 w 1042887"/>
                <a:gd name="connsiteY171" fmla="*/ 405615 h 1706115"/>
                <a:gd name="connsiteX172" fmla="*/ 1027144 w 1042887"/>
                <a:gd name="connsiteY172" fmla="*/ 405628 h 1706115"/>
                <a:gd name="connsiteX173" fmla="*/ 1026338 w 1042887"/>
                <a:gd name="connsiteY173" fmla="*/ 436626 h 1706115"/>
                <a:gd name="connsiteX174" fmla="*/ 1026339 w 1042887"/>
                <a:gd name="connsiteY174" fmla="*/ 436626 h 1706115"/>
                <a:gd name="connsiteX175" fmla="*/ 1027145 w 1042887"/>
                <a:gd name="connsiteY175" fmla="*/ 405627 h 1706115"/>
                <a:gd name="connsiteX176" fmla="*/ 816582 w 1042887"/>
                <a:gd name="connsiteY176" fmla="*/ 384495 h 1706115"/>
                <a:gd name="connsiteX177" fmla="*/ 816141 w 1042887"/>
                <a:gd name="connsiteY177" fmla="*/ 384676 h 1706115"/>
                <a:gd name="connsiteX178" fmla="*/ 816149 w 1042887"/>
                <a:gd name="connsiteY178" fmla="*/ 384674 h 1706115"/>
                <a:gd name="connsiteX179" fmla="*/ 816582 w 1042887"/>
                <a:gd name="connsiteY179" fmla="*/ 384496 h 1706115"/>
                <a:gd name="connsiteX180" fmla="*/ 1026067 w 1042887"/>
                <a:gd name="connsiteY180" fmla="*/ 374609 h 1706115"/>
                <a:gd name="connsiteX181" fmla="*/ 1025625 w 1042887"/>
                <a:gd name="connsiteY181" fmla="*/ 374625 h 1706115"/>
                <a:gd name="connsiteX182" fmla="*/ 1025609 w 1042887"/>
                <a:gd name="connsiteY182" fmla="*/ 374627 h 1706115"/>
                <a:gd name="connsiteX183" fmla="*/ 1026086 w 1042887"/>
                <a:gd name="connsiteY183" fmla="*/ 374608 h 1706115"/>
                <a:gd name="connsiteX184" fmla="*/ 1026085 w 1042887"/>
                <a:gd name="connsiteY184" fmla="*/ 374608 h 1706115"/>
                <a:gd name="connsiteX185" fmla="*/ 1027144 w 1042887"/>
                <a:gd name="connsiteY185" fmla="*/ 405599 h 1706115"/>
                <a:gd name="connsiteX186" fmla="*/ 1027145 w 1042887"/>
                <a:gd name="connsiteY186" fmla="*/ 405599 h 1706115"/>
                <a:gd name="connsiteX187" fmla="*/ 807533 w 1042887"/>
                <a:gd name="connsiteY187" fmla="*/ 362110 h 1706115"/>
                <a:gd name="connsiteX188" fmla="*/ 807387 w 1042887"/>
                <a:gd name="connsiteY188" fmla="*/ 362170 h 1706115"/>
                <a:gd name="connsiteX189" fmla="*/ 807533 w 1042887"/>
                <a:gd name="connsiteY189" fmla="*/ 362111 h 1706115"/>
                <a:gd name="connsiteX190" fmla="*/ 807519 w 1042887"/>
                <a:gd name="connsiteY190" fmla="*/ 362077 h 1706115"/>
                <a:gd name="connsiteX191" fmla="*/ 807092 w 1042887"/>
                <a:gd name="connsiteY191" fmla="*/ 362288 h 1706115"/>
                <a:gd name="connsiteX192" fmla="*/ 807119 w 1042887"/>
                <a:gd name="connsiteY192" fmla="*/ 362277 h 1706115"/>
                <a:gd name="connsiteX193" fmla="*/ 807520 w 1042887"/>
                <a:gd name="connsiteY193" fmla="*/ 362079 h 1706115"/>
                <a:gd name="connsiteX194" fmla="*/ 1023156 w 1042887"/>
                <a:gd name="connsiteY194" fmla="*/ 343711 h 1706115"/>
                <a:gd name="connsiteX195" fmla="*/ 1023155 w 1042887"/>
                <a:gd name="connsiteY195" fmla="*/ 343711 h 1706115"/>
                <a:gd name="connsiteX196" fmla="*/ 1026085 w 1042887"/>
                <a:gd name="connsiteY196" fmla="*/ 374580 h 1706115"/>
                <a:gd name="connsiteX197" fmla="*/ 1026039 w 1042887"/>
                <a:gd name="connsiteY197" fmla="*/ 374584 h 1706115"/>
                <a:gd name="connsiteX198" fmla="*/ 1026086 w 1042887"/>
                <a:gd name="connsiteY198" fmla="*/ 374580 h 1706115"/>
                <a:gd name="connsiteX199" fmla="*/ 796735 w 1042887"/>
                <a:gd name="connsiteY199" fmla="*/ 340463 h 1706115"/>
                <a:gd name="connsiteX200" fmla="*/ 796323 w 1042887"/>
                <a:gd name="connsiteY200" fmla="*/ 340669 h 1706115"/>
                <a:gd name="connsiteX201" fmla="*/ 796310 w 1042887"/>
                <a:gd name="connsiteY201" fmla="*/ 340677 h 1706115"/>
                <a:gd name="connsiteX202" fmla="*/ 796735 w 1042887"/>
                <a:gd name="connsiteY202" fmla="*/ 340464 h 1706115"/>
                <a:gd name="connsiteX203" fmla="*/ 784264 w 1042887"/>
                <a:gd name="connsiteY203" fmla="*/ 319744 h 1706115"/>
                <a:gd name="connsiteX204" fmla="*/ 783873 w 1042887"/>
                <a:gd name="connsiteY204" fmla="*/ 319979 h 1706115"/>
                <a:gd name="connsiteX205" fmla="*/ 783858 w 1042887"/>
                <a:gd name="connsiteY205" fmla="*/ 319990 h 1706115"/>
                <a:gd name="connsiteX206" fmla="*/ 784265 w 1042887"/>
                <a:gd name="connsiteY206" fmla="*/ 319746 h 1706115"/>
                <a:gd name="connsiteX207" fmla="*/ 1018058 w 1042887"/>
                <a:gd name="connsiteY207" fmla="*/ 313079 h 1706115"/>
                <a:gd name="connsiteX208" fmla="*/ 1017900 w 1042887"/>
                <a:gd name="connsiteY208" fmla="*/ 313114 h 1706115"/>
                <a:gd name="connsiteX209" fmla="*/ 1017910 w 1042887"/>
                <a:gd name="connsiteY209" fmla="*/ 313112 h 1706115"/>
                <a:gd name="connsiteX210" fmla="*/ 1018371 w 1042887"/>
                <a:gd name="connsiteY210" fmla="*/ 313040 h 1706115"/>
                <a:gd name="connsiteX211" fmla="*/ 1018370 w 1042887"/>
                <a:gd name="connsiteY211" fmla="*/ 313040 h 1706115"/>
                <a:gd name="connsiteX212" fmla="*/ 1023151 w 1042887"/>
                <a:gd name="connsiteY212" fmla="*/ 343683 h 1706115"/>
                <a:gd name="connsiteX213" fmla="*/ 1022681 w 1042887"/>
                <a:gd name="connsiteY213" fmla="*/ 343756 h 1706115"/>
                <a:gd name="connsiteX214" fmla="*/ 1022684 w 1042887"/>
                <a:gd name="connsiteY214" fmla="*/ 343756 h 1706115"/>
                <a:gd name="connsiteX215" fmla="*/ 1023153 w 1042887"/>
                <a:gd name="connsiteY215" fmla="*/ 343683 h 1706115"/>
                <a:gd name="connsiteX216" fmla="*/ 770204 w 1042887"/>
                <a:gd name="connsiteY216" fmla="*/ 300062 h 1706115"/>
                <a:gd name="connsiteX217" fmla="*/ 769839 w 1042887"/>
                <a:gd name="connsiteY217" fmla="*/ 300325 h 1706115"/>
                <a:gd name="connsiteX218" fmla="*/ 769820 w 1042887"/>
                <a:gd name="connsiteY218" fmla="*/ 300341 h 1706115"/>
                <a:gd name="connsiteX219" fmla="*/ 770205 w 1042887"/>
                <a:gd name="connsiteY219" fmla="*/ 300063 h 1706115"/>
                <a:gd name="connsiteX220" fmla="*/ 1012687 w 1042887"/>
                <a:gd name="connsiteY220" fmla="*/ 287020 h 1706115"/>
                <a:gd name="connsiteX221" fmla="*/ 1018365 w 1042887"/>
                <a:gd name="connsiteY221" fmla="*/ 313011 h 1706115"/>
                <a:gd name="connsiteX222" fmla="*/ 1018368 w 1042887"/>
                <a:gd name="connsiteY222" fmla="*/ 313010 h 1706115"/>
                <a:gd name="connsiteX223" fmla="*/ 1011745 w 1042887"/>
                <a:gd name="connsiteY223" fmla="*/ 282714 h 1706115"/>
                <a:gd name="connsiteX224" fmla="*/ 1011280 w 1042887"/>
                <a:gd name="connsiteY224" fmla="*/ 282818 h 1706115"/>
                <a:gd name="connsiteX225" fmla="*/ 1011746 w 1042887"/>
                <a:gd name="connsiteY225" fmla="*/ 282716 h 1706115"/>
                <a:gd name="connsiteX226" fmla="*/ 754642 w 1042887"/>
                <a:gd name="connsiteY226" fmla="*/ 281551 h 1706115"/>
                <a:gd name="connsiteX227" fmla="*/ 754296 w 1042887"/>
                <a:gd name="connsiteY227" fmla="*/ 281841 h 1706115"/>
                <a:gd name="connsiteX228" fmla="*/ 754279 w 1042887"/>
                <a:gd name="connsiteY228" fmla="*/ 281858 h 1706115"/>
                <a:gd name="connsiteX229" fmla="*/ 754643 w 1042887"/>
                <a:gd name="connsiteY229" fmla="*/ 281552 h 1706115"/>
                <a:gd name="connsiteX230" fmla="*/ 736989 w 1042887"/>
                <a:gd name="connsiteY230" fmla="*/ 264995 h 1706115"/>
                <a:gd name="connsiteX231" fmla="*/ 736984 w 1042887"/>
                <a:gd name="connsiteY231" fmla="*/ 265000 h 1706115"/>
                <a:gd name="connsiteX232" fmla="*/ 753926 w 1042887"/>
                <a:gd name="connsiteY232" fmla="*/ 282182 h 1706115"/>
                <a:gd name="connsiteX233" fmla="*/ 769443 w 1042887"/>
                <a:gd name="connsiteY233" fmla="*/ 300637 h 1706115"/>
                <a:gd name="connsiteX234" fmla="*/ 783455 w 1042887"/>
                <a:gd name="connsiteY234" fmla="*/ 320256 h 1706115"/>
                <a:gd name="connsiteX235" fmla="*/ 795891 w 1042887"/>
                <a:gd name="connsiteY235" fmla="*/ 340910 h 1706115"/>
                <a:gd name="connsiteX236" fmla="*/ 806655 w 1042887"/>
                <a:gd name="connsiteY236" fmla="*/ 362490 h 1706115"/>
                <a:gd name="connsiteX237" fmla="*/ 815691 w 1042887"/>
                <a:gd name="connsiteY237" fmla="*/ 384842 h 1706115"/>
                <a:gd name="connsiteX238" fmla="*/ 822935 w 1042887"/>
                <a:gd name="connsiteY238" fmla="*/ 407838 h 1706115"/>
                <a:gd name="connsiteX239" fmla="*/ 828348 w 1042887"/>
                <a:gd name="connsiteY239" fmla="*/ 431334 h 1706115"/>
                <a:gd name="connsiteX240" fmla="*/ 831896 w 1042887"/>
                <a:gd name="connsiteY240" fmla="*/ 455176 h 1706115"/>
                <a:gd name="connsiteX241" fmla="*/ 833555 w 1042887"/>
                <a:gd name="connsiteY241" fmla="*/ 479234 h 1706115"/>
                <a:gd name="connsiteX242" fmla="*/ 833317 w 1042887"/>
                <a:gd name="connsiteY242" fmla="*/ 503341 h 1706115"/>
                <a:gd name="connsiteX243" fmla="*/ 831178 w 1042887"/>
                <a:gd name="connsiteY243" fmla="*/ 527358 h 1706115"/>
                <a:gd name="connsiteX244" fmla="*/ 827152 w 1042887"/>
                <a:gd name="connsiteY244" fmla="*/ 551131 h 1706115"/>
                <a:gd name="connsiteX245" fmla="*/ 821273 w 1042887"/>
                <a:gd name="connsiteY245" fmla="*/ 574512 h 1706115"/>
                <a:gd name="connsiteX246" fmla="*/ 813572 w 1042887"/>
                <a:gd name="connsiteY246" fmla="*/ 597357 h 1706115"/>
                <a:gd name="connsiteX247" fmla="*/ 804093 w 1042887"/>
                <a:gd name="connsiteY247" fmla="*/ 619529 h 1706115"/>
                <a:gd name="connsiteX248" fmla="*/ 792898 w 1042887"/>
                <a:gd name="connsiteY248" fmla="*/ 640882 h 1706115"/>
                <a:gd name="connsiteX249" fmla="*/ 780062 w 1042887"/>
                <a:gd name="connsiteY249" fmla="*/ 661288 h 1706115"/>
                <a:gd name="connsiteX250" fmla="*/ 767500 w 1042887"/>
                <a:gd name="connsiteY250" fmla="*/ 678150 h 1706115"/>
                <a:gd name="connsiteX251" fmla="*/ 780067 w 1042887"/>
                <a:gd name="connsiteY251" fmla="*/ 661284 h 1706115"/>
                <a:gd name="connsiteX252" fmla="*/ 792903 w 1042887"/>
                <a:gd name="connsiteY252" fmla="*/ 640878 h 1706115"/>
                <a:gd name="connsiteX253" fmla="*/ 804097 w 1042887"/>
                <a:gd name="connsiteY253" fmla="*/ 619525 h 1706115"/>
                <a:gd name="connsiteX254" fmla="*/ 813576 w 1042887"/>
                <a:gd name="connsiteY254" fmla="*/ 597353 h 1706115"/>
                <a:gd name="connsiteX255" fmla="*/ 821277 w 1042887"/>
                <a:gd name="connsiteY255" fmla="*/ 574508 h 1706115"/>
                <a:gd name="connsiteX256" fmla="*/ 827156 w 1042887"/>
                <a:gd name="connsiteY256" fmla="*/ 551127 h 1706115"/>
                <a:gd name="connsiteX257" fmla="*/ 831182 w 1042887"/>
                <a:gd name="connsiteY257" fmla="*/ 527352 h 1706115"/>
                <a:gd name="connsiteX258" fmla="*/ 833321 w 1042887"/>
                <a:gd name="connsiteY258" fmla="*/ 503335 h 1706115"/>
                <a:gd name="connsiteX259" fmla="*/ 833559 w 1042887"/>
                <a:gd name="connsiteY259" fmla="*/ 479228 h 1706115"/>
                <a:gd name="connsiteX260" fmla="*/ 831900 w 1042887"/>
                <a:gd name="connsiteY260" fmla="*/ 455170 h 1706115"/>
                <a:gd name="connsiteX261" fmla="*/ 828352 w 1042887"/>
                <a:gd name="connsiteY261" fmla="*/ 431328 h 1706115"/>
                <a:gd name="connsiteX262" fmla="*/ 822939 w 1042887"/>
                <a:gd name="connsiteY262" fmla="*/ 407832 h 1706115"/>
                <a:gd name="connsiteX263" fmla="*/ 815694 w 1042887"/>
                <a:gd name="connsiteY263" fmla="*/ 384836 h 1706115"/>
                <a:gd name="connsiteX264" fmla="*/ 806659 w 1042887"/>
                <a:gd name="connsiteY264" fmla="*/ 362484 h 1706115"/>
                <a:gd name="connsiteX265" fmla="*/ 795895 w 1042887"/>
                <a:gd name="connsiteY265" fmla="*/ 340904 h 1706115"/>
                <a:gd name="connsiteX266" fmla="*/ 783460 w 1042887"/>
                <a:gd name="connsiteY266" fmla="*/ 320250 h 1706115"/>
                <a:gd name="connsiteX267" fmla="*/ 769446 w 1042887"/>
                <a:gd name="connsiteY267" fmla="*/ 300633 h 1706115"/>
                <a:gd name="connsiteX268" fmla="*/ 753929 w 1042887"/>
                <a:gd name="connsiteY268" fmla="*/ 282178 h 1706115"/>
                <a:gd name="connsiteX269" fmla="*/ 737664 w 1042887"/>
                <a:gd name="connsiteY269" fmla="*/ 264326 h 1706115"/>
                <a:gd name="connsiteX270" fmla="*/ 737397 w 1042887"/>
                <a:gd name="connsiteY270" fmla="*/ 264591 h 1706115"/>
                <a:gd name="connsiteX271" fmla="*/ 737665 w 1042887"/>
                <a:gd name="connsiteY271" fmla="*/ 264327 h 1706115"/>
                <a:gd name="connsiteX272" fmla="*/ 1003106 w 1042887"/>
                <a:gd name="connsiteY272" fmla="*/ 252902 h 1706115"/>
                <a:gd name="connsiteX273" fmla="*/ 1002876 w 1042887"/>
                <a:gd name="connsiteY273" fmla="*/ 252965 h 1706115"/>
                <a:gd name="connsiteX274" fmla="*/ 1002846 w 1042887"/>
                <a:gd name="connsiteY274" fmla="*/ 252976 h 1706115"/>
                <a:gd name="connsiteX275" fmla="*/ 737830 w 1042887"/>
                <a:gd name="connsiteY275" fmla="*/ 242802 h 1706115"/>
                <a:gd name="connsiteX276" fmla="*/ 748503 w 1042887"/>
                <a:gd name="connsiteY276" fmla="*/ 253631 h 1706115"/>
                <a:gd name="connsiteX277" fmla="*/ 755624 w 1042887"/>
                <a:gd name="connsiteY277" fmla="*/ 260855 h 1706115"/>
                <a:gd name="connsiteX278" fmla="*/ 756510 w 1042887"/>
                <a:gd name="connsiteY278" fmla="*/ 260113 h 1706115"/>
                <a:gd name="connsiteX279" fmla="*/ 765899 w 1042887"/>
                <a:gd name="connsiteY279" fmla="*/ 271275 h 1706115"/>
                <a:gd name="connsiteX280" fmla="*/ 773452 w 1042887"/>
                <a:gd name="connsiteY280" fmla="*/ 278938 h 1706115"/>
                <a:gd name="connsiteX281" fmla="*/ 773699 w 1042887"/>
                <a:gd name="connsiteY281" fmla="*/ 278759 h 1706115"/>
                <a:gd name="connsiteX282" fmla="*/ 774818 w 1042887"/>
                <a:gd name="connsiteY282" fmla="*/ 280322 h 1706115"/>
                <a:gd name="connsiteX283" fmla="*/ 776161 w 1042887"/>
                <a:gd name="connsiteY283" fmla="*/ 281685 h 1706115"/>
                <a:gd name="connsiteX284" fmla="*/ 775943 w 1042887"/>
                <a:gd name="connsiteY284" fmla="*/ 281897 h 1706115"/>
                <a:gd name="connsiteX285" fmla="*/ 782227 w 1042887"/>
                <a:gd name="connsiteY285" fmla="*/ 290693 h 1706115"/>
                <a:gd name="connsiteX286" fmla="*/ 789196 w 1042887"/>
                <a:gd name="connsiteY286" fmla="*/ 298983 h 1706115"/>
                <a:gd name="connsiteX287" fmla="*/ 789449 w 1042887"/>
                <a:gd name="connsiteY287" fmla="*/ 298830 h 1706115"/>
                <a:gd name="connsiteX288" fmla="*/ 790411 w 1042887"/>
                <a:gd name="connsiteY288" fmla="*/ 300423 h 1706115"/>
                <a:gd name="connsiteX289" fmla="*/ 791657 w 1042887"/>
                <a:gd name="connsiteY289" fmla="*/ 301907 h 1706115"/>
                <a:gd name="connsiteX290" fmla="*/ 791423 w 1042887"/>
                <a:gd name="connsiteY290" fmla="*/ 302106 h 1706115"/>
                <a:gd name="connsiteX291" fmla="*/ 796990 w 1042887"/>
                <a:gd name="connsiteY291" fmla="*/ 311354 h 1706115"/>
                <a:gd name="connsiteX292" fmla="*/ 803280 w 1042887"/>
                <a:gd name="connsiteY292" fmla="*/ 320159 h 1706115"/>
                <a:gd name="connsiteX293" fmla="*/ 803557 w 1042887"/>
                <a:gd name="connsiteY293" fmla="*/ 320020 h 1706115"/>
                <a:gd name="connsiteX294" fmla="*/ 804428 w 1042887"/>
                <a:gd name="connsiteY294" fmla="*/ 321763 h 1706115"/>
                <a:gd name="connsiteX295" fmla="*/ 805477 w 1042887"/>
                <a:gd name="connsiteY295" fmla="*/ 323231 h 1706115"/>
                <a:gd name="connsiteX296" fmla="*/ 805243 w 1042887"/>
                <a:gd name="connsiteY296" fmla="*/ 323396 h 1706115"/>
                <a:gd name="connsiteX297" fmla="*/ 810102 w 1042887"/>
                <a:gd name="connsiteY297" fmla="*/ 333135 h 1706115"/>
                <a:gd name="connsiteX298" fmla="*/ 815679 w 1042887"/>
                <a:gd name="connsiteY298" fmla="*/ 342402 h 1706115"/>
                <a:gd name="connsiteX299" fmla="*/ 815951 w 1042887"/>
                <a:gd name="connsiteY299" fmla="*/ 342290 h 1706115"/>
                <a:gd name="connsiteX300" fmla="*/ 816645 w 1042887"/>
                <a:gd name="connsiteY300" fmla="*/ 344002 h 1706115"/>
                <a:gd name="connsiteX301" fmla="*/ 817616 w 1042887"/>
                <a:gd name="connsiteY301" fmla="*/ 345613 h 1706115"/>
                <a:gd name="connsiteX302" fmla="*/ 817357 w 1042887"/>
                <a:gd name="connsiteY302" fmla="*/ 345767 h 1706115"/>
                <a:gd name="connsiteX303" fmla="*/ 821422 w 1042887"/>
                <a:gd name="connsiteY303" fmla="*/ 355822 h 1706115"/>
                <a:gd name="connsiteX304" fmla="*/ 826263 w 1042887"/>
                <a:gd name="connsiteY304" fmla="*/ 365524 h 1706115"/>
                <a:gd name="connsiteX305" fmla="*/ 826551 w 1042887"/>
                <a:gd name="connsiteY305" fmla="*/ 365435 h 1706115"/>
                <a:gd name="connsiteX306" fmla="*/ 827122 w 1042887"/>
                <a:gd name="connsiteY306" fmla="*/ 367249 h 1706115"/>
                <a:gd name="connsiteX307" fmla="*/ 827963 w 1042887"/>
                <a:gd name="connsiteY307" fmla="*/ 368936 h 1706115"/>
                <a:gd name="connsiteX308" fmla="*/ 827693 w 1042887"/>
                <a:gd name="connsiteY308" fmla="*/ 369068 h 1706115"/>
                <a:gd name="connsiteX309" fmla="*/ 830934 w 1042887"/>
                <a:gd name="connsiteY309" fmla="*/ 379356 h 1706115"/>
                <a:gd name="connsiteX310" fmla="*/ 835001 w 1042887"/>
                <a:gd name="connsiteY310" fmla="*/ 389424 h 1706115"/>
                <a:gd name="connsiteX311" fmla="*/ 835280 w 1042887"/>
                <a:gd name="connsiteY311" fmla="*/ 389359 h 1706115"/>
                <a:gd name="connsiteX312" fmla="*/ 835689 w 1042887"/>
                <a:gd name="connsiteY312" fmla="*/ 391122 h 1706115"/>
                <a:gd name="connsiteX313" fmla="*/ 836393 w 1042887"/>
                <a:gd name="connsiteY313" fmla="*/ 392862 h 1706115"/>
                <a:gd name="connsiteX314" fmla="*/ 836113 w 1042887"/>
                <a:gd name="connsiteY314" fmla="*/ 392973 h 1706115"/>
                <a:gd name="connsiteX315" fmla="*/ 838562 w 1042887"/>
                <a:gd name="connsiteY315" fmla="*/ 403589 h 1706115"/>
                <a:gd name="connsiteX316" fmla="*/ 841821 w 1042887"/>
                <a:gd name="connsiteY316" fmla="*/ 413940 h 1706115"/>
                <a:gd name="connsiteX317" fmla="*/ 842113 w 1042887"/>
                <a:gd name="connsiteY317" fmla="*/ 413897 h 1706115"/>
                <a:gd name="connsiteX318" fmla="*/ 842390 w 1042887"/>
                <a:gd name="connsiteY318" fmla="*/ 415746 h 1706115"/>
                <a:gd name="connsiteX319" fmla="*/ 842939 w 1042887"/>
                <a:gd name="connsiteY319" fmla="*/ 417491 h 1706115"/>
                <a:gd name="connsiteX320" fmla="*/ 842660 w 1042887"/>
                <a:gd name="connsiteY320" fmla="*/ 417579 h 1706115"/>
                <a:gd name="connsiteX321" fmla="*/ 844256 w 1042887"/>
                <a:gd name="connsiteY321" fmla="*/ 428289 h 1706115"/>
                <a:gd name="connsiteX322" fmla="*/ 846686 w 1042887"/>
                <a:gd name="connsiteY322" fmla="*/ 438837 h 1706115"/>
                <a:gd name="connsiteX323" fmla="*/ 846989 w 1042887"/>
                <a:gd name="connsiteY323" fmla="*/ 438818 h 1706115"/>
                <a:gd name="connsiteX324" fmla="*/ 847119 w 1042887"/>
                <a:gd name="connsiteY324" fmla="*/ 440716 h 1706115"/>
                <a:gd name="connsiteX325" fmla="*/ 847536 w 1042887"/>
                <a:gd name="connsiteY325" fmla="*/ 442526 h 1706115"/>
                <a:gd name="connsiteX326" fmla="*/ 847248 w 1042887"/>
                <a:gd name="connsiteY326" fmla="*/ 442593 h 1706115"/>
                <a:gd name="connsiteX327" fmla="*/ 847996 w 1042887"/>
                <a:gd name="connsiteY327" fmla="*/ 453414 h 1706115"/>
                <a:gd name="connsiteX328" fmla="*/ 849586 w 1042887"/>
                <a:gd name="connsiteY328" fmla="*/ 464110 h 1706115"/>
                <a:gd name="connsiteX329" fmla="*/ 849884 w 1042887"/>
                <a:gd name="connsiteY329" fmla="*/ 464110 h 1706115"/>
                <a:gd name="connsiteX330" fmla="*/ 849865 w 1042887"/>
                <a:gd name="connsiteY330" fmla="*/ 465985 h 1706115"/>
                <a:gd name="connsiteX331" fmla="*/ 850144 w 1042887"/>
                <a:gd name="connsiteY331" fmla="*/ 467849 h 1706115"/>
                <a:gd name="connsiteX332" fmla="*/ 849848 w 1042887"/>
                <a:gd name="connsiteY332" fmla="*/ 467892 h 1706115"/>
                <a:gd name="connsiteX333" fmla="*/ 849742 w 1042887"/>
                <a:gd name="connsiteY333" fmla="*/ 478756 h 1706115"/>
                <a:gd name="connsiteX334" fmla="*/ 850483 w 1042887"/>
                <a:gd name="connsiteY334" fmla="*/ 489509 h 1706115"/>
                <a:gd name="connsiteX335" fmla="*/ 850795 w 1042887"/>
                <a:gd name="connsiteY335" fmla="*/ 489535 h 1706115"/>
                <a:gd name="connsiteX336" fmla="*/ 850621 w 1042887"/>
                <a:gd name="connsiteY336" fmla="*/ 491498 h 1706115"/>
                <a:gd name="connsiteX337" fmla="*/ 850743 w 1042887"/>
                <a:gd name="connsiteY337" fmla="*/ 493300 h 1706115"/>
                <a:gd name="connsiteX338" fmla="*/ 850459 w 1042887"/>
                <a:gd name="connsiteY338" fmla="*/ 493319 h 1706115"/>
                <a:gd name="connsiteX339" fmla="*/ 849493 w 1042887"/>
                <a:gd name="connsiteY339" fmla="*/ 504128 h 1706115"/>
                <a:gd name="connsiteX340" fmla="*/ 849385 w 1042887"/>
                <a:gd name="connsiteY340" fmla="*/ 514988 h 1706115"/>
                <a:gd name="connsiteX341" fmla="*/ 849670 w 1042887"/>
                <a:gd name="connsiteY341" fmla="*/ 515035 h 1706115"/>
                <a:gd name="connsiteX342" fmla="*/ 849368 w 1042887"/>
                <a:gd name="connsiteY342" fmla="*/ 516821 h 1706115"/>
                <a:gd name="connsiteX343" fmla="*/ 849350 w 1042887"/>
                <a:gd name="connsiteY343" fmla="*/ 518705 h 1706115"/>
                <a:gd name="connsiteX344" fmla="*/ 849048 w 1042887"/>
                <a:gd name="connsiteY344" fmla="*/ 518703 h 1706115"/>
                <a:gd name="connsiteX345" fmla="*/ 847240 w 1042887"/>
                <a:gd name="connsiteY345" fmla="*/ 529414 h 1706115"/>
                <a:gd name="connsiteX346" fmla="*/ 846273 w 1042887"/>
                <a:gd name="connsiteY346" fmla="*/ 540233 h 1706115"/>
                <a:gd name="connsiteX347" fmla="*/ 846559 w 1042887"/>
                <a:gd name="connsiteY347" fmla="*/ 540304 h 1706115"/>
                <a:gd name="connsiteX348" fmla="*/ 846105 w 1042887"/>
                <a:gd name="connsiteY348" fmla="*/ 542109 h 1706115"/>
                <a:gd name="connsiteX349" fmla="*/ 845932 w 1042887"/>
                <a:gd name="connsiteY349" fmla="*/ 544053 h 1706115"/>
                <a:gd name="connsiteX350" fmla="*/ 845624 w 1042887"/>
                <a:gd name="connsiteY350" fmla="*/ 544023 h 1706115"/>
                <a:gd name="connsiteX351" fmla="*/ 842999 w 1042887"/>
                <a:gd name="connsiteY351" fmla="*/ 554463 h 1706115"/>
                <a:gd name="connsiteX352" fmla="*/ 841190 w 1042887"/>
                <a:gd name="connsiteY352" fmla="*/ 565156 h 1706115"/>
                <a:gd name="connsiteX353" fmla="*/ 841469 w 1042887"/>
                <a:gd name="connsiteY353" fmla="*/ 565249 h 1706115"/>
                <a:gd name="connsiteX354" fmla="*/ 840874 w 1042887"/>
                <a:gd name="connsiteY354" fmla="*/ 567024 h 1706115"/>
                <a:gd name="connsiteX355" fmla="*/ 840573 w 1042887"/>
                <a:gd name="connsiteY355" fmla="*/ 568814 h 1706115"/>
                <a:gd name="connsiteX356" fmla="*/ 840288 w 1042887"/>
                <a:gd name="connsiteY356" fmla="*/ 568766 h 1706115"/>
                <a:gd name="connsiteX357" fmla="*/ 836815 w 1042887"/>
                <a:gd name="connsiteY357" fmla="*/ 579072 h 1706115"/>
                <a:gd name="connsiteX358" fmla="*/ 834162 w 1042887"/>
                <a:gd name="connsiteY358" fmla="*/ 589611 h 1706115"/>
                <a:gd name="connsiteX359" fmla="*/ 834428 w 1042887"/>
                <a:gd name="connsiteY359" fmla="*/ 589722 h 1706115"/>
                <a:gd name="connsiteX360" fmla="*/ 833714 w 1042887"/>
                <a:gd name="connsiteY360" fmla="*/ 591397 h 1706115"/>
                <a:gd name="connsiteX361" fmla="*/ 833256 w 1042887"/>
                <a:gd name="connsiteY361" fmla="*/ 593220 h 1706115"/>
                <a:gd name="connsiteX362" fmla="*/ 832966 w 1042887"/>
                <a:gd name="connsiteY362" fmla="*/ 593147 h 1706115"/>
                <a:gd name="connsiteX363" fmla="*/ 828706 w 1042887"/>
                <a:gd name="connsiteY363" fmla="*/ 603113 h 1706115"/>
                <a:gd name="connsiteX364" fmla="*/ 825216 w 1042887"/>
                <a:gd name="connsiteY364" fmla="*/ 613470 h 1706115"/>
                <a:gd name="connsiteX365" fmla="*/ 825470 w 1042887"/>
                <a:gd name="connsiteY365" fmla="*/ 613604 h 1706115"/>
                <a:gd name="connsiteX366" fmla="*/ 824626 w 1042887"/>
                <a:gd name="connsiteY366" fmla="*/ 615213 h 1706115"/>
                <a:gd name="connsiteX367" fmla="*/ 824030 w 1042887"/>
                <a:gd name="connsiteY367" fmla="*/ 616980 h 1706115"/>
                <a:gd name="connsiteX368" fmla="*/ 823751 w 1042887"/>
                <a:gd name="connsiteY368" fmla="*/ 616884 h 1706115"/>
                <a:gd name="connsiteX369" fmla="*/ 818714 w 1042887"/>
                <a:gd name="connsiteY369" fmla="*/ 626492 h 1706115"/>
                <a:gd name="connsiteX370" fmla="*/ 814468 w 1042887"/>
                <a:gd name="connsiteY370" fmla="*/ 636425 h 1706115"/>
                <a:gd name="connsiteX371" fmla="*/ 814723 w 1042887"/>
                <a:gd name="connsiteY371" fmla="*/ 636585 h 1706115"/>
                <a:gd name="connsiteX372" fmla="*/ 813717 w 1042887"/>
                <a:gd name="connsiteY372" fmla="*/ 638186 h 1706115"/>
                <a:gd name="connsiteX373" fmla="*/ 812960 w 1042887"/>
                <a:gd name="connsiteY373" fmla="*/ 639958 h 1706115"/>
                <a:gd name="connsiteX374" fmla="*/ 812680 w 1042887"/>
                <a:gd name="connsiteY374" fmla="*/ 639835 h 1706115"/>
                <a:gd name="connsiteX375" fmla="*/ 806932 w 1042887"/>
                <a:gd name="connsiteY375" fmla="*/ 648973 h 1706115"/>
                <a:gd name="connsiteX376" fmla="*/ 801905 w 1042887"/>
                <a:gd name="connsiteY376" fmla="*/ 658559 h 1706115"/>
                <a:gd name="connsiteX377" fmla="*/ 802143 w 1042887"/>
                <a:gd name="connsiteY377" fmla="*/ 658736 h 1706115"/>
                <a:gd name="connsiteX378" fmla="*/ 801031 w 1042887"/>
                <a:gd name="connsiteY378" fmla="*/ 660232 h 1706115"/>
                <a:gd name="connsiteX379" fmla="*/ 800194 w 1042887"/>
                <a:gd name="connsiteY379" fmla="*/ 661826 h 1706115"/>
                <a:gd name="connsiteX380" fmla="*/ 799939 w 1042887"/>
                <a:gd name="connsiteY380" fmla="*/ 661696 h 1706115"/>
                <a:gd name="connsiteX381" fmla="*/ 793445 w 1042887"/>
                <a:gd name="connsiteY381" fmla="*/ 670411 h 1706115"/>
                <a:gd name="connsiteX382" fmla="*/ 787697 w 1042887"/>
                <a:gd name="connsiteY382" fmla="*/ 679546 h 1706115"/>
                <a:gd name="connsiteX383" fmla="*/ 787931 w 1042887"/>
                <a:gd name="connsiteY383" fmla="*/ 679747 h 1706115"/>
                <a:gd name="connsiteX384" fmla="*/ 786648 w 1042887"/>
                <a:gd name="connsiteY384" fmla="*/ 681211 h 1706115"/>
                <a:gd name="connsiteX385" fmla="*/ 785647 w 1042887"/>
                <a:gd name="connsiteY385" fmla="*/ 682805 h 1706115"/>
                <a:gd name="connsiteX386" fmla="*/ 785392 w 1042887"/>
                <a:gd name="connsiteY386" fmla="*/ 682647 h 1706115"/>
                <a:gd name="connsiteX387" fmla="*/ 778237 w 1042887"/>
                <a:gd name="connsiteY387" fmla="*/ 690821 h 1706115"/>
                <a:gd name="connsiteX388" fmla="*/ 769512 w 1042887"/>
                <a:gd name="connsiteY388" fmla="*/ 702530 h 1706115"/>
                <a:gd name="connsiteX389" fmla="*/ 768587 w 1042887"/>
                <a:gd name="connsiteY389" fmla="*/ 701842 h 1706115"/>
                <a:gd name="connsiteX390" fmla="*/ 761938 w 1042887"/>
                <a:gd name="connsiteY390" fmla="*/ 709434 h 1706115"/>
                <a:gd name="connsiteX391" fmla="*/ 751948 w 1042887"/>
                <a:gd name="connsiteY391" fmla="*/ 720846 h 1706115"/>
                <a:gd name="connsiteX392" fmla="*/ 740494 w 1042887"/>
                <a:gd name="connsiteY392" fmla="*/ 710900 h 1706115"/>
                <a:gd name="connsiteX393" fmla="*/ 739776 w 1042887"/>
                <a:gd name="connsiteY393" fmla="*/ 710277 h 1706115"/>
                <a:gd name="connsiteX394" fmla="*/ 728229 w 1042887"/>
                <a:gd name="connsiteY394" fmla="*/ 700250 h 1706115"/>
                <a:gd name="connsiteX395" fmla="*/ 738304 w 1042887"/>
                <a:gd name="connsiteY395" fmla="*/ 688743 h 1706115"/>
                <a:gd name="connsiteX396" fmla="*/ 753803 w 1042887"/>
                <a:gd name="connsiteY396" fmla="*/ 671042 h 1706115"/>
                <a:gd name="connsiteX397" fmla="*/ 767493 w 1042887"/>
                <a:gd name="connsiteY397" fmla="*/ 652671 h 1706115"/>
                <a:gd name="connsiteX398" fmla="*/ 779690 w 1042887"/>
                <a:gd name="connsiteY398" fmla="*/ 633279 h 1706115"/>
                <a:gd name="connsiteX399" fmla="*/ 790329 w 1042887"/>
                <a:gd name="connsiteY399" fmla="*/ 612990 h 1706115"/>
                <a:gd name="connsiteX400" fmla="*/ 799334 w 1042887"/>
                <a:gd name="connsiteY400" fmla="*/ 591923 h 1706115"/>
                <a:gd name="connsiteX401" fmla="*/ 806653 w 1042887"/>
                <a:gd name="connsiteY401" fmla="*/ 570215 h 1706115"/>
                <a:gd name="connsiteX402" fmla="*/ 812241 w 1042887"/>
                <a:gd name="connsiteY402" fmla="*/ 547998 h 1706115"/>
                <a:gd name="connsiteX403" fmla="*/ 816066 w 1042887"/>
                <a:gd name="connsiteY403" fmla="*/ 525408 h 1706115"/>
                <a:gd name="connsiteX404" fmla="*/ 818100 w 1042887"/>
                <a:gd name="connsiteY404" fmla="*/ 502587 h 1706115"/>
                <a:gd name="connsiteX405" fmla="*/ 818323 w 1042887"/>
                <a:gd name="connsiteY405" fmla="*/ 479684 h 1706115"/>
                <a:gd name="connsiteX406" fmla="*/ 816749 w 1042887"/>
                <a:gd name="connsiteY406" fmla="*/ 456823 h 1706115"/>
                <a:gd name="connsiteX407" fmla="*/ 813378 w 1042887"/>
                <a:gd name="connsiteY407" fmla="*/ 434169 h 1706115"/>
                <a:gd name="connsiteX408" fmla="*/ 808232 w 1042887"/>
                <a:gd name="connsiteY408" fmla="*/ 411839 h 1706115"/>
                <a:gd name="connsiteX409" fmla="*/ 801349 w 1042887"/>
                <a:gd name="connsiteY409" fmla="*/ 389988 h 1706115"/>
                <a:gd name="connsiteX410" fmla="*/ 792766 w 1042887"/>
                <a:gd name="connsiteY410" fmla="*/ 368750 h 1706115"/>
                <a:gd name="connsiteX411" fmla="*/ 782534 w 1042887"/>
                <a:gd name="connsiteY411" fmla="*/ 348245 h 1706115"/>
                <a:gd name="connsiteX412" fmla="*/ 770719 w 1042887"/>
                <a:gd name="connsiteY412" fmla="*/ 328618 h 1706115"/>
                <a:gd name="connsiteX413" fmla="*/ 757403 w 1042887"/>
                <a:gd name="connsiteY413" fmla="*/ 309976 h 1706115"/>
                <a:gd name="connsiteX414" fmla="*/ 742661 w 1042887"/>
                <a:gd name="connsiteY414" fmla="*/ 292444 h 1706115"/>
                <a:gd name="connsiteX415" fmla="*/ 726143 w 1042887"/>
                <a:gd name="connsiteY415" fmla="*/ 275690 h 1706115"/>
                <a:gd name="connsiteX416" fmla="*/ 715437 w 1042887"/>
                <a:gd name="connsiteY416" fmla="*/ 264831 h 1706115"/>
                <a:gd name="connsiteX417" fmla="*/ 726309 w 1042887"/>
                <a:gd name="connsiteY417" fmla="*/ 254139 h 1706115"/>
                <a:gd name="connsiteX418" fmla="*/ 726986 w 1042887"/>
                <a:gd name="connsiteY418" fmla="*/ 253469 h 1706115"/>
                <a:gd name="connsiteX419" fmla="*/ 993078 w 1042887"/>
                <a:gd name="connsiteY419" fmla="*/ 223540 h 1706115"/>
                <a:gd name="connsiteX420" fmla="*/ 992662 w 1042887"/>
                <a:gd name="connsiteY420" fmla="*/ 223685 h 1706115"/>
                <a:gd name="connsiteX421" fmla="*/ 992627 w 1042887"/>
                <a:gd name="connsiteY421" fmla="*/ 223700 h 1706115"/>
                <a:gd name="connsiteX422" fmla="*/ 993079 w 1042887"/>
                <a:gd name="connsiteY422" fmla="*/ 223542 h 1706115"/>
                <a:gd name="connsiteX423" fmla="*/ 981105 w 1042887"/>
                <a:gd name="connsiteY423" fmla="*/ 194903 h 1706115"/>
                <a:gd name="connsiteX424" fmla="*/ 980688 w 1042887"/>
                <a:gd name="connsiteY424" fmla="*/ 195080 h 1706115"/>
                <a:gd name="connsiteX425" fmla="*/ 980667 w 1042887"/>
                <a:gd name="connsiteY425" fmla="*/ 195090 h 1706115"/>
                <a:gd name="connsiteX426" fmla="*/ 981106 w 1042887"/>
                <a:gd name="connsiteY426" fmla="*/ 194906 h 1706115"/>
                <a:gd name="connsiteX427" fmla="*/ 987975 w 1042887"/>
                <a:gd name="connsiteY427" fmla="*/ 211333 h 1706115"/>
                <a:gd name="connsiteX428" fmla="*/ 967426 w 1042887"/>
                <a:gd name="connsiteY428" fmla="*/ 167045 h 1706115"/>
                <a:gd name="connsiteX429" fmla="*/ 967006 w 1042887"/>
                <a:gd name="connsiteY429" fmla="*/ 167251 h 1706115"/>
                <a:gd name="connsiteX430" fmla="*/ 966999 w 1042887"/>
                <a:gd name="connsiteY430" fmla="*/ 167255 h 1706115"/>
                <a:gd name="connsiteX431" fmla="*/ 967426 w 1042887"/>
                <a:gd name="connsiteY431" fmla="*/ 167045 h 1706115"/>
                <a:gd name="connsiteX432" fmla="*/ 981094 w 1042887"/>
                <a:gd name="connsiteY432" fmla="*/ 194880 h 1706115"/>
                <a:gd name="connsiteX433" fmla="*/ 981096 w 1042887"/>
                <a:gd name="connsiteY433" fmla="*/ 194879 h 1706115"/>
                <a:gd name="connsiteX434" fmla="*/ 952098 w 1042887"/>
                <a:gd name="connsiteY434" fmla="*/ 140053 h 1706115"/>
                <a:gd name="connsiteX435" fmla="*/ 951691 w 1042887"/>
                <a:gd name="connsiteY435" fmla="*/ 140285 h 1706115"/>
                <a:gd name="connsiteX436" fmla="*/ 951684 w 1042887"/>
                <a:gd name="connsiteY436" fmla="*/ 140289 h 1706115"/>
                <a:gd name="connsiteX437" fmla="*/ 952098 w 1042887"/>
                <a:gd name="connsiteY437" fmla="*/ 140053 h 1706115"/>
                <a:gd name="connsiteX438" fmla="*/ 935169 w 1042887"/>
                <a:gd name="connsiteY438" fmla="*/ 114043 h 1706115"/>
                <a:gd name="connsiteX439" fmla="*/ 934773 w 1042887"/>
                <a:gd name="connsiteY439" fmla="*/ 114301 h 1706115"/>
                <a:gd name="connsiteX440" fmla="*/ 934770 w 1042887"/>
                <a:gd name="connsiteY440" fmla="*/ 114304 h 1706115"/>
                <a:gd name="connsiteX441" fmla="*/ 935170 w 1042887"/>
                <a:gd name="connsiteY441" fmla="*/ 114044 h 1706115"/>
                <a:gd name="connsiteX442" fmla="*/ 937363 w 1042887"/>
                <a:gd name="connsiteY442" fmla="*/ 117413 h 1706115"/>
                <a:gd name="connsiteX443" fmla="*/ 935151 w 1042887"/>
                <a:gd name="connsiteY443" fmla="*/ 114020 h 1706115"/>
                <a:gd name="connsiteX444" fmla="*/ 934840 w 1042887"/>
                <a:gd name="connsiteY444" fmla="*/ 114252 h 1706115"/>
                <a:gd name="connsiteX445" fmla="*/ 935152 w 1042887"/>
                <a:gd name="connsiteY445" fmla="*/ 114021 h 1706115"/>
                <a:gd name="connsiteX446" fmla="*/ 916508 w 1042887"/>
                <a:gd name="connsiteY446" fmla="*/ 89235 h 1706115"/>
                <a:gd name="connsiteX447" fmla="*/ 916316 w 1042887"/>
                <a:gd name="connsiteY447" fmla="*/ 89376 h 1706115"/>
                <a:gd name="connsiteX448" fmla="*/ 916313 w 1042887"/>
                <a:gd name="connsiteY448" fmla="*/ 89379 h 1706115"/>
                <a:gd name="connsiteX449" fmla="*/ 916698 w 1042887"/>
                <a:gd name="connsiteY449" fmla="*/ 89096 h 1706115"/>
                <a:gd name="connsiteX450" fmla="*/ 916698 w 1042887"/>
                <a:gd name="connsiteY450" fmla="*/ 89096 h 1706115"/>
                <a:gd name="connsiteX451" fmla="*/ 920396 w 1042887"/>
                <a:gd name="connsiteY451" fmla="*/ 94090 h 1706115"/>
                <a:gd name="connsiteX452" fmla="*/ 896482 w 1042887"/>
                <a:gd name="connsiteY452" fmla="*/ 65532 h 1706115"/>
                <a:gd name="connsiteX453" fmla="*/ 896398 w 1042887"/>
                <a:gd name="connsiteY453" fmla="*/ 65611 h 1706115"/>
                <a:gd name="connsiteX454" fmla="*/ 896402 w 1042887"/>
                <a:gd name="connsiteY454" fmla="*/ 65607 h 1706115"/>
                <a:gd name="connsiteX455" fmla="*/ 896762 w 1042887"/>
                <a:gd name="connsiteY455" fmla="*/ 65306 h 1706115"/>
                <a:gd name="connsiteX456" fmla="*/ 896580 w 1042887"/>
                <a:gd name="connsiteY456" fmla="*/ 65458 h 1706115"/>
                <a:gd name="connsiteX457" fmla="*/ 896762 w 1042887"/>
                <a:gd name="connsiteY457" fmla="*/ 65306 h 1706115"/>
                <a:gd name="connsiteX458" fmla="*/ 875176 w 1042887"/>
                <a:gd name="connsiteY458" fmla="*/ 43001 h 1706115"/>
                <a:gd name="connsiteX459" fmla="*/ 875086 w 1042887"/>
                <a:gd name="connsiteY459" fmla="*/ 43086 h 1706115"/>
                <a:gd name="connsiteX460" fmla="*/ 875082 w 1042887"/>
                <a:gd name="connsiteY460" fmla="*/ 43090 h 1706115"/>
                <a:gd name="connsiteX461" fmla="*/ 875429 w 1042887"/>
                <a:gd name="connsiteY461" fmla="*/ 42762 h 1706115"/>
                <a:gd name="connsiteX462" fmla="*/ 875428 w 1042887"/>
                <a:gd name="connsiteY462" fmla="*/ 42763 h 1706115"/>
                <a:gd name="connsiteX463" fmla="*/ 896743 w 1042887"/>
                <a:gd name="connsiteY463" fmla="*/ 65283 h 1706115"/>
                <a:gd name="connsiteX464" fmla="*/ 896743 w 1042887"/>
                <a:gd name="connsiteY464" fmla="*/ 65283 h 1706115"/>
                <a:gd name="connsiteX465" fmla="*/ 852767 w 1042887"/>
                <a:gd name="connsiteY465" fmla="*/ 21543 h 1706115"/>
                <a:gd name="connsiteX466" fmla="*/ 852470 w 1042887"/>
                <a:gd name="connsiteY466" fmla="*/ 21862 h 1706115"/>
                <a:gd name="connsiteX467" fmla="*/ 852767 w 1042887"/>
                <a:gd name="connsiteY467" fmla="*/ 21545 h 1706115"/>
                <a:gd name="connsiteX468" fmla="*/ 864087 w 1042887"/>
                <a:gd name="connsiteY468" fmla="*/ 32142 h 1706115"/>
                <a:gd name="connsiteX469" fmla="*/ 852767 w 1042887"/>
                <a:gd name="connsiteY469" fmla="*/ 21545 h 1706115"/>
                <a:gd name="connsiteX470" fmla="*/ 852039 w 1042887"/>
                <a:gd name="connsiteY470" fmla="*/ 0 h 1706115"/>
                <a:gd name="connsiteX471" fmla="*/ 863177 w 1042887"/>
                <a:gd name="connsiteY471" fmla="*/ 10435 h 1706115"/>
                <a:gd name="connsiteX472" fmla="*/ 875403 w 1042887"/>
                <a:gd name="connsiteY472" fmla="*/ 21880 h 1706115"/>
                <a:gd name="connsiteX473" fmla="*/ 876053 w 1042887"/>
                <a:gd name="connsiteY473" fmla="*/ 21269 h 1706115"/>
                <a:gd name="connsiteX474" fmla="*/ 886177 w 1042887"/>
                <a:gd name="connsiteY474" fmla="*/ 31970 h 1706115"/>
                <a:gd name="connsiteX475" fmla="*/ 896930 w 1042887"/>
                <a:gd name="connsiteY475" fmla="*/ 42035 h 1706115"/>
                <a:gd name="connsiteX476" fmla="*/ 896321 w 1042887"/>
                <a:gd name="connsiteY476" fmla="*/ 42686 h 1706115"/>
                <a:gd name="connsiteX477" fmla="*/ 897973 w 1042887"/>
                <a:gd name="connsiteY477" fmla="*/ 44434 h 1706115"/>
                <a:gd name="connsiteX478" fmla="*/ 898660 w 1042887"/>
                <a:gd name="connsiteY478" fmla="*/ 43858 h 1706115"/>
                <a:gd name="connsiteX479" fmla="*/ 908151 w 1042887"/>
                <a:gd name="connsiteY479" fmla="*/ 55187 h 1706115"/>
                <a:gd name="connsiteX480" fmla="*/ 918275 w 1042887"/>
                <a:gd name="connsiteY480" fmla="*/ 65884 h 1706115"/>
                <a:gd name="connsiteX481" fmla="*/ 917624 w 1042887"/>
                <a:gd name="connsiteY481" fmla="*/ 66498 h 1706115"/>
                <a:gd name="connsiteX482" fmla="*/ 919168 w 1042887"/>
                <a:gd name="connsiteY482" fmla="*/ 68338 h 1706115"/>
                <a:gd name="connsiteX483" fmla="*/ 919881 w 1042887"/>
                <a:gd name="connsiteY483" fmla="*/ 67810 h 1706115"/>
                <a:gd name="connsiteX484" fmla="*/ 928661 w 1042887"/>
                <a:gd name="connsiteY484" fmla="*/ 79671 h 1706115"/>
                <a:gd name="connsiteX485" fmla="*/ 938136 w 1042887"/>
                <a:gd name="connsiteY485" fmla="*/ 90975 h 1706115"/>
                <a:gd name="connsiteX486" fmla="*/ 937457 w 1042887"/>
                <a:gd name="connsiteY486" fmla="*/ 91544 h 1706115"/>
                <a:gd name="connsiteX487" fmla="*/ 938905 w 1042887"/>
                <a:gd name="connsiteY487" fmla="*/ 93499 h 1706115"/>
                <a:gd name="connsiteX488" fmla="*/ 939652 w 1042887"/>
                <a:gd name="connsiteY488" fmla="*/ 93018 h 1706115"/>
                <a:gd name="connsiteX489" fmla="*/ 947676 w 1042887"/>
                <a:gd name="connsiteY489" fmla="*/ 105344 h 1706115"/>
                <a:gd name="connsiteX490" fmla="*/ 956470 w 1042887"/>
                <a:gd name="connsiteY490" fmla="*/ 117221 h 1706115"/>
                <a:gd name="connsiteX491" fmla="*/ 955754 w 1042887"/>
                <a:gd name="connsiteY491" fmla="*/ 117749 h 1706115"/>
                <a:gd name="connsiteX492" fmla="*/ 957034 w 1042887"/>
                <a:gd name="connsiteY492" fmla="*/ 119721 h 1706115"/>
                <a:gd name="connsiteX493" fmla="*/ 957813 w 1042887"/>
                <a:gd name="connsiteY493" fmla="*/ 119280 h 1706115"/>
                <a:gd name="connsiteX494" fmla="*/ 965100 w 1042887"/>
                <a:gd name="connsiteY494" fmla="*/ 132111 h 1706115"/>
                <a:gd name="connsiteX495" fmla="*/ 973128 w 1042887"/>
                <a:gd name="connsiteY495" fmla="*/ 144445 h 1706115"/>
                <a:gd name="connsiteX496" fmla="*/ 972382 w 1042887"/>
                <a:gd name="connsiteY496" fmla="*/ 144934 h 1706115"/>
                <a:gd name="connsiteX497" fmla="*/ 973589 w 1042887"/>
                <a:gd name="connsiteY497" fmla="*/ 147057 h 1706115"/>
                <a:gd name="connsiteX498" fmla="*/ 974385 w 1042887"/>
                <a:gd name="connsiteY498" fmla="*/ 146666 h 1706115"/>
                <a:gd name="connsiteX499" fmla="*/ 980891 w 1042887"/>
                <a:gd name="connsiteY499" fmla="*/ 159918 h 1706115"/>
                <a:gd name="connsiteX500" fmla="*/ 988196 w 1042887"/>
                <a:gd name="connsiteY500" fmla="*/ 172776 h 1706115"/>
                <a:gd name="connsiteX501" fmla="*/ 987423 w 1042887"/>
                <a:gd name="connsiteY501" fmla="*/ 173214 h 1706115"/>
                <a:gd name="connsiteX502" fmla="*/ 988461 w 1042887"/>
                <a:gd name="connsiteY502" fmla="*/ 175329 h 1706115"/>
                <a:gd name="connsiteX503" fmla="*/ 989285 w 1042887"/>
                <a:gd name="connsiteY503" fmla="*/ 174983 h 1706115"/>
                <a:gd name="connsiteX504" fmla="*/ 994972 w 1042887"/>
                <a:gd name="connsiteY504" fmla="*/ 188588 h 1706115"/>
                <a:gd name="connsiteX505" fmla="*/ 1001491 w 1042887"/>
                <a:gd name="connsiteY505" fmla="*/ 201857 h 1706115"/>
                <a:gd name="connsiteX506" fmla="*/ 1000685 w 1042887"/>
                <a:gd name="connsiteY506" fmla="*/ 202252 h 1706115"/>
                <a:gd name="connsiteX507" fmla="*/ 1001597 w 1042887"/>
                <a:gd name="connsiteY507" fmla="*/ 204434 h 1706115"/>
                <a:gd name="connsiteX508" fmla="*/ 1002436 w 1042887"/>
                <a:gd name="connsiteY508" fmla="*/ 204138 h 1706115"/>
                <a:gd name="connsiteX509" fmla="*/ 1007310 w 1042887"/>
                <a:gd name="connsiteY509" fmla="*/ 218098 h 1706115"/>
                <a:gd name="connsiteX510" fmla="*/ 1012995 w 1042887"/>
                <a:gd name="connsiteY510" fmla="*/ 231701 h 1706115"/>
                <a:gd name="connsiteX511" fmla="*/ 1012176 w 1042887"/>
                <a:gd name="connsiteY511" fmla="*/ 232044 h 1706115"/>
                <a:gd name="connsiteX512" fmla="*/ 1012976 w 1042887"/>
                <a:gd name="connsiteY512" fmla="*/ 234337 h 1706115"/>
                <a:gd name="connsiteX513" fmla="*/ 1013832 w 1042887"/>
                <a:gd name="connsiteY513" fmla="*/ 234099 h 1706115"/>
                <a:gd name="connsiteX514" fmla="*/ 1017825 w 1042887"/>
                <a:gd name="connsiteY514" fmla="*/ 248223 h 1706115"/>
                <a:gd name="connsiteX515" fmla="*/ 1022695 w 1042887"/>
                <a:gd name="connsiteY515" fmla="*/ 262174 h 1706115"/>
                <a:gd name="connsiteX516" fmla="*/ 1021852 w 1042887"/>
                <a:gd name="connsiteY516" fmla="*/ 262471 h 1706115"/>
                <a:gd name="connsiteX517" fmla="*/ 1022500 w 1042887"/>
                <a:gd name="connsiteY517" fmla="*/ 264762 h 1706115"/>
                <a:gd name="connsiteX518" fmla="*/ 1023370 w 1042887"/>
                <a:gd name="connsiteY518" fmla="*/ 264568 h 1706115"/>
                <a:gd name="connsiteX519" fmla="*/ 1026527 w 1042887"/>
                <a:gd name="connsiteY519" fmla="*/ 279014 h 1706115"/>
                <a:gd name="connsiteX520" fmla="*/ 1030533 w 1042887"/>
                <a:gd name="connsiteY520" fmla="*/ 293178 h 1706115"/>
                <a:gd name="connsiteX521" fmla="*/ 1029677 w 1042887"/>
                <a:gd name="connsiteY521" fmla="*/ 293420 h 1706115"/>
                <a:gd name="connsiteX522" fmla="*/ 1030198 w 1042887"/>
                <a:gd name="connsiteY522" fmla="*/ 295811 h 1706115"/>
                <a:gd name="connsiteX523" fmla="*/ 1031078 w 1042887"/>
                <a:gd name="connsiteY523" fmla="*/ 295673 h 1706115"/>
                <a:gd name="connsiteX524" fmla="*/ 1033347 w 1042887"/>
                <a:gd name="connsiteY524" fmla="*/ 310227 h 1706115"/>
                <a:gd name="connsiteX525" fmla="*/ 1036491 w 1042887"/>
                <a:gd name="connsiteY525" fmla="*/ 324618 h 1706115"/>
                <a:gd name="connsiteX526" fmla="*/ 1035621 w 1042887"/>
                <a:gd name="connsiteY526" fmla="*/ 324812 h 1706115"/>
                <a:gd name="connsiteX527" fmla="*/ 1035996 w 1042887"/>
                <a:gd name="connsiteY527" fmla="*/ 327212 h 1706115"/>
                <a:gd name="connsiteX528" fmla="*/ 1036878 w 1042887"/>
                <a:gd name="connsiteY528" fmla="*/ 327130 h 1706115"/>
                <a:gd name="connsiteX529" fmla="*/ 1038273 w 1042887"/>
                <a:gd name="connsiteY529" fmla="*/ 341812 h 1706115"/>
                <a:gd name="connsiteX530" fmla="*/ 1040551 w 1042887"/>
                <a:gd name="connsiteY530" fmla="*/ 356415 h 1706115"/>
                <a:gd name="connsiteX531" fmla="*/ 1039671 w 1042887"/>
                <a:gd name="connsiteY531" fmla="*/ 356549 h 1706115"/>
                <a:gd name="connsiteX532" fmla="*/ 1039894 w 1042887"/>
                <a:gd name="connsiteY532" fmla="*/ 358890 h 1706115"/>
                <a:gd name="connsiteX533" fmla="*/ 1040787 w 1042887"/>
                <a:gd name="connsiteY533" fmla="*/ 358860 h 1706115"/>
                <a:gd name="connsiteX534" fmla="*/ 1041289 w 1042887"/>
                <a:gd name="connsiteY534" fmla="*/ 373585 h 1706115"/>
                <a:gd name="connsiteX535" fmla="*/ 1042681 w 1042887"/>
                <a:gd name="connsiteY535" fmla="*/ 388265 h 1706115"/>
                <a:gd name="connsiteX536" fmla="*/ 1041791 w 1042887"/>
                <a:gd name="connsiteY536" fmla="*/ 388352 h 1706115"/>
                <a:gd name="connsiteX537" fmla="*/ 1041875 w 1042887"/>
                <a:gd name="connsiteY537" fmla="*/ 390800 h 1706115"/>
                <a:gd name="connsiteX538" fmla="*/ 1042762 w 1042887"/>
                <a:gd name="connsiteY538" fmla="*/ 390825 h 1706115"/>
                <a:gd name="connsiteX539" fmla="*/ 1042379 w 1042887"/>
                <a:gd name="connsiteY539" fmla="*/ 405553 h 1706115"/>
                <a:gd name="connsiteX540" fmla="*/ 1042887 w 1042887"/>
                <a:gd name="connsiteY540" fmla="*/ 420348 h 1706115"/>
                <a:gd name="connsiteX541" fmla="*/ 1041994 w 1042887"/>
                <a:gd name="connsiteY541" fmla="*/ 420374 h 1706115"/>
                <a:gd name="connsiteX542" fmla="*/ 1041933 w 1042887"/>
                <a:gd name="connsiteY542" fmla="*/ 422718 h 1706115"/>
                <a:gd name="connsiteX543" fmla="*/ 1042826 w 1042887"/>
                <a:gd name="connsiteY543" fmla="*/ 422797 h 1706115"/>
                <a:gd name="connsiteX544" fmla="*/ 1041551 w 1042887"/>
                <a:gd name="connsiteY544" fmla="*/ 437491 h 1706115"/>
                <a:gd name="connsiteX545" fmla="*/ 1041166 w 1042887"/>
                <a:gd name="connsiteY545" fmla="*/ 452272 h 1706115"/>
                <a:gd name="connsiteX546" fmla="*/ 1040271 w 1042887"/>
                <a:gd name="connsiteY546" fmla="*/ 452246 h 1706115"/>
                <a:gd name="connsiteX547" fmla="*/ 1040065 w 1042887"/>
                <a:gd name="connsiteY547" fmla="*/ 454646 h 1706115"/>
                <a:gd name="connsiteX548" fmla="*/ 1040941 w 1042887"/>
                <a:gd name="connsiteY548" fmla="*/ 454776 h 1706115"/>
                <a:gd name="connsiteX549" fmla="*/ 1038791 w 1042887"/>
                <a:gd name="connsiteY549" fmla="*/ 469337 h 1706115"/>
                <a:gd name="connsiteX550" fmla="*/ 1037516 w 1042887"/>
                <a:gd name="connsiteY550" fmla="*/ 484034 h 1706115"/>
                <a:gd name="connsiteX551" fmla="*/ 1036633 w 1042887"/>
                <a:gd name="connsiteY551" fmla="*/ 483957 h 1706115"/>
                <a:gd name="connsiteX552" fmla="*/ 1036287 w 1042887"/>
                <a:gd name="connsiteY552" fmla="*/ 486292 h 1706115"/>
                <a:gd name="connsiteX553" fmla="*/ 1037163 w 1042887"/>
                <a:gd name="connsiteY553" fmla="*/ 486473 h 1706115"/>
                <a:gd name="connsiteX554" fmla="*/ 1034119 w 1042887"/>
                <a:gd name="connsiteY554" fmla="*/ 500969 h 1706115"/>
                <a:gd name="connsiteX555" fmla="*/ 1031961 w 1042887"/>
                <a:gd name="connsiteY555" fmla="*/ 515591 h 1706115"/>
                <a:gd name="connsiteX556" fmla="*/ 1031076 w 1042887"/>
                <a:gd name="connsiteY556" fmla="*/ 515459 h 1706115"/>
                <a:gd name="connsiteX557" fmla="*/ 1030588 w 1042887"/>
                <a:gd name="connsiteY557" fmla="*/ 517780 h 1706115"/>
                <a:gd name="connsiteX558" fmla="*/ 1031446 w 1042887"/>
                <a:gd name="connsiteY558" fmla="*/ 518017 h 1706115"/>
                <a:gd name="connsiteX559" fmla="*/ 1027556 w 1042887"/>
                <a:gd name="connsiteY559" fmla="*/ 532217 h 1706115"/>
                <a:gd name="connsiteX560" fmla="*/ 1024516 w 1042887"/>
                <a:gd name="connsiteY560" fmla="*/ 546685 h 1706115"/>
                <a:gd name="connsiteX561" fmla="*/ 1023642 w 1042887"/>
                <a:gd name="connsiteY561" fmla="*/ 546501 h 1706115"/>
                <a:gd name="connsiteX562" fmla="*/ 1023011 w 1042887"/>
                <a:gd name="connsiteY562" fmla="*/ 548802 h 1706115"/>
                <a:gd name="connsiteX563" fmla="*/ 1023852 w 1042887"/>
                <a:gd name="connsiteY563" fmla="*/ 549087 h 1706115"/>
                <a:gd name="connsiteX564" fmla="*/ 1019108 w 1042887"/>
                <a:gd name="connsiteY564" fmla="*/ 563043 h 1706115"/>
                <a:gd name="connsiteX565" fmla="*/ 1015211 w 1042887"/>
                <a:gd name="connsiteY565" fmla="*/ 577263 h 1706115"/>
                <a:gd name="connsiteX566" fmla="*/ 1014355 w 1042887"/>
                <a:gd name="connsiteY566" fmla="*/ 577031 h 1706115"/>
                <a:gd name="connsiteX567" fmla="*/ 1013574 w 1042887"/>
                <a:gd name="connsiteY567" fmla="*/ 579338 h 1706115"/>
                <a:gd name="connsiteX568" fmla="*/ 1014394 w 1042887"/>
                <a:gd name="connsiteY568" fmla="*/ 579676 h 1706115"/>
                <a:gd name="connsiteX569" fmla="*/ 1008832 w 1042887"/>
                <a:gd name="connsiteY569" fmla="*/ 593285 h 1706115"/>
                <a:gd name="connsiteX570" fmla="*/ 1004063 w 1042887"/>
                <a:gd name="connsiteY570" fmla="*/ 607317 h 1706115"/>
                <a:gd name="connsiteX571" fmla="*/ 1003217 w 1042887"/>
                <a:gd name="connsiteY571" fmla="*/ 607027 h 1706115"/>
                <a:gd name="connsiteX572" fmla="*/ 1002300 w 1042887"/>
                <a:gd name="connsiteY572" fmla="*/ 609273 h 1706115"/>
                <a:gd name="connsiteX573" fmla="*/ 1003092 w 1042887"/>
                <a:gd name="connsiteY573" fmla="*/ 609660 h 1706115"/>
                <a:gd name="connsiteX574" fmla="*/ 996745 w 1042887"/>
                <a:gd name="connsiteY574" fmla="*/ 622868 h 1706115"/>
                <a:gd name="connsiteX575" fmla="*/ 991128 w 1042887"/>
                <a:gd name="connsiteY575" fmla="*/ 636609 h 1706115"/>
                <a:gd name="connsiteX576" fmla="*/ 990302 w 1042887"/>
                <a:gd name="connsiteY576" fmla="*/ 636268 h 1706115"/>
                <a:gd name="connsiteX577" fmla="*/ 989309 w 1042887"/>
                <a:gd name="connsiteY577" fmla="*/ 638329 h 1706115"/>
                <a:gd name="connsiteX578" fmla="*/ 990094 w 1042887"/>
                <a:gd name="connsiteY578" fmla="*/ 638765 h 1706115"/>
                <a:gd name="connsiteX579" fmla="*/ 982885 w 1042887"/>
                <a:gd name="connsiteY579" fmla="*/ 651694 h 1706115"/>
                <a:gd name="connsiteX580" fmla="*/ 976517 w 1042887"/>
                <a:gd name="connsiteY580" fmla="*/ 664940 h 1706115"/>
                <a:gd name="connsiteX581" fmla="*/ 975714 w 1042887"/>
                <a:gd name="connsiteY581" fmla="*/ 664557 h 1706115"/>
                <a:gd name="connsiteX582" fmla="*/ 974549 w 1042887"/>
                <a:gd name="connsiteY582" fmla="*/ 666648 h 1706115"/>
                <a:gd name="connsiteX583" fmla="*/ 975302 w 1042887"/>
                <a:gd name="connsiteY583" fmla="*/ 667126 h 1706115"/>
                <a:gd name="connsiteX584" fmla="*/ 967329 w 1042887"/>
                <a:gd name="connsiteY584" fmla="*/ 679599 h 1706115"/>
                <a:gd name="connsiteX585" fmla="*/ 960161 w 1042887"/>
                <a:gd name="connsiteY585" fmla="*/ 692455 h 1706115"/>
                <a:gd name="connsiteX586" fmla="*/ 959383 w 1042887"/>
                <a:gd name="connsiteY586" fmla="*/ 692023 h 1706115"/>
                <a:gd name="connsiteX587" fmla="*/ 958072 w 1042887"/>
                <a:gd name="connsiteY587" fmla="*/ 694080 h 1706115"/>
                <a:gd name="connsiteX588" fmla="*/ 958790 w 1042887"/>
                <a:gd name="connsiteY588" fmla="*/ 694601 h 1706115"/>
                <a:gd name="connsiteX589" fmla="*/ 950136 w 1042887"/>
                <a:gd name="connsiteY589" fmla="*/ 706493 h 1706115"/>
                <a:gd name="connsiteX590" fmla="*/ 942164 w 1042887"/>
                <a:gd name="connsiteY590" fmla="*/ 718957 h 1706115"/>
                <a:gd name="connsiteX591" fmla="*/ 941411 w 1042887"/>
                <a:gd name="connsiteY591" fmla="*/ 718479 h 1706115"/>
                <a:gd name="connsiteX592" fmla="*/ 939987 w 1042887"/>
                <a:gd name="connsiteY592" fmla="*/ 720432 h 1706115"/>
                <a:gd name="connsiteX593" fmla="*/ 940670 w 1042887"/>
                <a:gd name="connsiteY593" fmla="*/ 720998 h 1706115"/>
                <a:gd name="connsiteX594" fmla="*/ 931286 w 1042887"/>
                <a:gd name="connsiteY594" fmla="*/ 732383 h 1706115"/>
                <a:gd name="connsiteX595" fmla="*/ 922615 w 1042887"/>
                <a:gd name="connsiteY595" fmla="*/ 744295 h 1706115"/>
                <a:gd name="connsiteX596" fmla="*/ 921899 w 1042887"/>
                <a:gd name="connsiteY596" fmla="*/ 743774 h 1706115"/>
                <a:gd name="connsiteX597" fmla="*/ 920355 w 1042887"/>
                <a:gd name="connsiteY597" fmla="*/ 745646 h 1706115"/>
                <a:gd name="connsiteX598" fmla="*/ 921006 w 1042887"/>
                <a:gd name="connsiteY598" fmla="*/ 746252 h 1706115"/>
                <a:gd name="connsiteX599" fmla="*/ 911011 w 1042887"/>
                <a:gd name="connsiteY599" fmla="*/ 756986 h 1706115"/>
                <a:gd name="connsiteX600" fmla="*/ 901601 w 1042887"/>
                <a:gd name="connsiteY600" fmla="*/ 768405 h 1706115"/>
                <a:gd name="connsiteX601" fmla="*/ 900909 w 1042887"/>
                <a:gd name="connsiteY601" fmla="*/ 767834 h 1706115"/>
                <a:gd name="connsiteX602" fmla="*/ 889523 w 1042887"/>
                <a:gd name="connsiteY602" fmla="*/ 780060 h 1706115"/>
                <a:gd name="connsiteX603" fmla="*/ 879163 w 1042887"/>
                <a:gd name="connsiteY603" fmla="*/ 791185 h 1706115"/>
                <a:gd name="connsiteX604" fmla="*/ 868020 w 1042887"/>
                <a:gd name="connsiteY604" fmla="*/ 780845 h 1706115"/>
                <a:gd name="connsiteX605" fmla="*/ 867322 w 1042887"/>
                <a:gd name="connsiteY605" fmla="*/ 780198 h 1706115"/>
                <a:gd name="connsiteX606" fmla="*/ 856138 w 1042887"/>
                <a:gd name="connsiteY606" fmla="*/ 769819 h 1706115"/>
                <a:gd name="connsiteX607" fmla="*/ 866535 w 1042887"/>
                <a:gd name="connsiteY607" fmla="*/ 758657 h 1706115"/>
                <a:gd name="connsiteX608" fmla="*/ 887341 w 1042887"/>
                <a:gd name="connsiteY608" fmla="*/ 736314 h 1706115"/>
                <a:gd name="connsiteX609" fmla="*/ 906464 w 1042887"/>
                <a:gd name="connsiteY609" fmla="*/ 713112 h 1706115"/>
                <a:gd name="connsiteX610" fmla="*/ 924156 w 1042887"/>
                <a:gd name="connsiteY610" fmla="*/ 688804 h 1706115"/>
                <a:gd name="connsiteX611" fmla="*/ 940348 w 1042887"/>
                <a:gd name="connsiteY611" fmla="*/ 663470 h 1706115"/>
                <a:gd name="connsiteX612" fmla="*/ 954986 w 1042887"/>
                <a:gd name="connsiteY612" fmla="*/ 637211 h 1706115"/>
                <a:gd name="connsiteX613" fmla="*/ 968012 w 1042887"/>
                <a:gd name="connsiteY613" fmla="*/ 610121 h 1706115"/>
                <a:gd name="connsiteX614" fmla="*/ 979388 w 1042887"/>
                <a:gd name="connsiteY614" fmla="*/ 582290 h 1706115"/>
                <a:gd name="connsiteX615" fmla="*/ 989062 w 1042887"/>
                <a:gd name="connsiteY615" fmla="*/ 553830 h 1706115"/>
                <a:gd name="connsiteX616" fmla="*/ 997005 w 1042887"/>
                <a:gd name="connsiteY616" fmla="*/ 524837 h 1706115"/>
                <a:gd name="connsiteX617" fmla="*/ 1003184 w 1042887"/>
                <a:gd name="connsiteY617" fmla="*/ 495414 h 1706115"/>
                <a:gd name="connsiteX618" fmla="*/ 1007578 w 1042887"/>
                <a:gd name="connsiteY618" fmla="*/ 465674 h 1706115"/>
                <a:gd name="connsiteX619" fmla="*/ 1010169 w 1042887"/>
                <a:gd name="connsiteY619" fmla="*/ 435722 h 1706115"/>
                <a:gd name="connsiteX620" fmla="*/ 1010950 w 1042887"/>
                <a:gd name="connsiteY620" fmla="*/ 405672 h 1706115"/>
                <a:gd name="connsiteX621" fmla="*/ 1009925 w 1042887"/>
                <a:gd name="connsiteY621" fmla="*/ 375627 h 1706115"/>
                <a:gd name="connsiteX622" fmla="*/ 1007088 w 1042887"/>
                <a:gd name="connsiteY622" fmla="*/ 345700 h 1706115"/>
                <a:gd name="connsiteX623" fmla="*/ 1002452 w 1042887"/>
                <a:gd name="connsiteY623" fmla="*/ 315996 h 1706115"/>
                <a:gd name="connsiteX624" fmla="*/ 996038 w 1042887"/>
                <a:gd name="connsiteY624" fmla="*/ 286624 h 1706115"/>
                <a:gd name="connsiteX625" fmla="*/ 987860 w 1042887"/>
                <a:gd name="connsiteY625" fmla="*/ 257694 h 1706115"/>
                <a:gd name="connsiteX626" fmla="*/ 977953 w 1042887"/>
                <a:gd name="connsiteY626" fmla="*/ 229313 h 1706115"/>
                <a:gd name="connsiteX627" fmla="*/ 966360 w 1042887"/>
                <a:gd name="connsiteY627" fmla="*/ 201580 h 1706115"/>
                <a:gd name="connsiteX628" fmla="*/ 953107 w 1042887"/>
                <a:gd name="connsiteY628" fmla="*/ 174594 h 1706115"/>
                <a:gd name="connsiteX629" fmla="*/ 938261 w 1042887"/>
                <a:gd name="connsiteY629" fmla="*/ 148452 h 1706115"/>
                <a:gd name="connsiteX630" fmla="*/ 921864 w 1042887"/>
                <a:gd name="connsiteY630" fmla="*/ 123265 h 1706115"/>
                <a:gd name="connsiteX631" fmla="*/ 903971 w 1042887"/>
                <a:gd name="connsiteY631" fmla="*/ 99099 h 1706115"/>
                <a:gd name="connsiteX632" fmla="*/ 884664 w 1042887"/>
                <a:gd name="connsiteY632" fmla="*/ 76057 h 1706115"/>
                <a:gd name="connsiteX633" fmla="*/ 863999 w 1042887"/>
                <a:gd name="connsiteY633" fmla="*/ 54227 h 1706115"/>
                <a:gd name="connsiteX634" fmla="*/ 841707 w 1042887"/>
                <a:gd name="connsiteY634" fmla="*/ 33354 h 1706115"/>
                <a:gd name="connsiteX635" fmla="*/ 830608 w 1042887"/>
                <a:gd name="connsiteY635" fmla="*/ 22960 h 1706115"/>
                <a:gd name="connsiteX636" fmla="*/ 840981 w 1042887"/>
                <a:gd name="connsiteY636" fmla="*/ 11845 h 1706115"/>
                <a:gd name="connsiteX637" fmla="*/ 841632 w 1042887"/>
                <a:gd name="connsiteY637" fmla="*/ 11151 h 17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</a:cxnLst>
              <a:rect l="l" t="t" r="r" b="b"/>
              <a:pathLst>
                <a:path w="1042887" h="1706115">
                  <a:moveTo>
                    <a:pt x="372197" y="986269"/>
                  </a:moveTo>
                  <a:lnTo>
                    <a:pt x="372197" y="1690886"/>
                  </a:lnTo>
                  <a:lnTo>
                    <a:pt x="372198" y="1690886"/>
                  </a:lnTo>
                  <a:lnTo>
                    <a:pt x="372198" y="986269"/>
                  </a:lnTo>
                  <a:close/>
                  <a:moveTo>
                    <a:pt x="372198" y="968260"/>
                  </a:moveTo>
                  <a:lnTo>
                    <a:pt x="372197" y="968261"/>
                  </a:lnTo>
                  <a:lnTo>
                    <a:pt x="372197" y="968263"/>
                  </a:lnTo>
                  <a:lnTo>
                    <a:pt x="372198" y="968262"/>
                  </a:lnTo>
                  <a:close/>
                  <a:moveTo>
                    <a:pt x="899161" y="746671"/>
                  </a:moveTo>
                  <a:lnTo>
                    <a:pt x="899507" y="746993"/>
                  </a:lnTo>
                  <a:lnTo>
                    <a:pt x="878380" y="769681"/>
                  </a:lnTo>
                  <a:lnTo>
                    <a:pt x="878380" y="769681"/>
                  </a:lnTo>
                  <a:lnTo>
                    <a:pt x="899510" y="746993"/>
                  </a:lnTo>
                  <a:lnTo>
                    <a:pt x="899210" y="746711"/>
                  </a:lnTo>
                  <a:close/>
                  <a:moveTo>
                    <a:pt x="508931" y="746413"/>
                  </a:moveTo>
                  <a:lnTo>
                    <a:pt x="381667" y="952896"/>
                  </a:lnTo>
                  <a:lnTo>
                    <a:pt x="381668" y="952896"/>
                  </a:lnTo>
                  <a:close/>
                  <a:moveTo>
                    <a:pt x="901291" y="743338"/>
                  </a:moveTo>
                  <a:lnTo>
                    <a:pt x="898803" y="746356"/>
                  </a:lnTo>
                  <a:lnTo>
                    <a:pt x="877684" y="769034"/>
                  </a:lnTo>
                  <a:lnTo>
                    <a:pt x="877684" y="769034"/>
                  </a:lnTo>
                  <a:lnTo>
                    <a:pt x="898802" y="746358"/>
                  </a:lnTo>
                  <a:close/>
                  <a:moveTo>
                    <a:pt x="916994" y="725781"/>
                  </a:moveTo>
                  <a:lnTo>
                    <a:pt x="899530" y="746970"/>
                  </a:lnTo>
                  <a:lnTo>
                    <a:pt x="899532" y="746972"/>
                  </a:lnTo>
                  <a:close/>
                  <a:moveTo>
                    <a:pt x="918884" y="722739"/>
                  </a:moveTo>
                  <a:lnTo>
                    <a:pt x="919211" y="723007"/>
                  </a:lnTo>
                  <a:lnTo>
                    <a:pt x="918916" y="722762"/>
                  </a:lnTo>
                  <a:close/>
                  <a:moveTo>
                    <a:pt x="937132" y="697667"/>
                  </a:moveTo>
                  <a:lnTo>
                    <a:pt x="937515" y="697946"/>
                  </a:lnTo>
                  <a:lnTo>
                    <a:pt x="937515" y="697946"/>
                  </a:lnTo>
                  <a:lnTo>
                    <a:pt x="937153" y="697680"/>
                  </a:lnTo>
                  <a:close/>
                  <a:moveTo>
                    <a:pt x="942345" y="690401"/>
                  </a:moveTo>
                  <a:lnTo>
                    <a:pt x="937534" y="697926"/>
                  </a:lnTo>
                  <a:lnTo>
                    <a:pt x="937534" y="697926"/>
                  </a:lnTo>
                  <a:close/>
                  <a:moveTo>
                    <a:pt x="760506" y="686506"/>
                  </a:moveTo>
                  <a:lnTo>
                    <a:pt x="749759" y="698778"/>
                  </a:lnTo>
                  <a:lnTo>
                    <a:pt x="750479" y="699403"/>
                  </a:lnTo>
                  <a:lnTo>
                    <a:pt x="750482" y="699400"/>
                  </a:lnTo>
                  <a:lnTo>
                    <a:pt x="749764" y="698774"/>
                  </a:lnTo>
                  <a:close/>
                  <a:moveTo>
                    <a:pt x="766027" y="680920"/>
                  </a:moveTo>
                  <a:lnTo>
                    <a:pt x="766080" y="680967"/>
                  </a:lnTo>
                  <a:lnTo>
                    <a:pt x="766403" y="681207"/>
                  </a:lnTo>
                  <a:lnTo>
                    <a:pt x="766406" y="681204"/>
                  </a:lnTo>
                  <a:close/>
                  <a:moveTo>
                    <a:pt x="953838" y="671543"/>
                  </a:moveTo>
                  <a:lnTo>
                    <a:pt x="954239" y="671796"/>
                  </a:lnTo>
                  <a:lnTo>
                    <a:pt x="954240" y="671795"/>
                  </a:lnTo>
                  <a:lnTo>
                    <a:pt x="953874" y="671563"/>
                  </a:lnTo>
                  <a:close/>
                  <a:moveTo>
                    <a:pt x="780459" y="661554"/>
                  </a:moveTo>
                  <a:lnTo>
                    <a:pt x="780498" y="661584"/>
                  </a:lnTo>
                  <a:lnTo>
                    <a:pt x="780860" y="661811"/>
                  </a:lnTo>
                  <a:lnTo>
                    <a:pt x="780863" y="661807"/>
                  </a:lnTo>
                  <a:close/>
                  <a:moveTo>
                    <a:pt x="968941" y="644456"/>
                  </a:moveTo>
                  <a:lnTo>
                    <a:pt x="969356" y="644687"/>
                  </a:lnTo>
                  <a:lnTo>
                    <a:pt x="969357" y="644684"/>
                  </a:lnTo>
                  <a:lnTo>
                    <a:pt x="968974" y="644472"/>
                  </a:lnTo>
                  <a:close/>
                  <a:moveTo>
                    <a:pt x="793316" y="641116"/>
                  </a:moveTo>
                  <a:lnTo>
                    <a:pt x="793370" y="641150"/>
                  </a:lnTo>
                  <a:lnTo>
                    <a:pt x="793736" y="641340"/>
                  </a:lnTo>
                  <a:lnTo>
                    <a:pt x="793738" y="641337"/>
                  </a:lnTo>
                  <a:close/>
                  <a:moveTo>
                    <a:pt x="804529" y="619728"/>
                  </a:moveTo>
                  <a:lnTo>
                    <a:pt x="804577" y="619754"/>
                  </a:lnTo>
                  <a:lnTo>
                    <a:pt x="804964" y="619922"/>
                  </a:lnTo>
                  <a:lnTo>
                    <a:pt x="804966" y="619917"/>
                  </a:lnTo>
                  <a:close/>
                  <a:moveTo>
                    <a:pt x="982376" y="616510"/>
                  </a:moveTo>
                  <a:lnTo>
                    <a:pt x="982804" y="616716"/>
                  </a:lnTo>
                  <a:lnTo>
                    <a:pt x="982805" y="616712"/>
                  </a:lnTo>
                  <a:lnTo>
                    <a:pt x="982439" y="616536"/>
                  </a:lnTo>
                  <a:close/>
                  <a:moveTo>
                    <a:pt x="985013" y="611314"/>
                  </a:moveTo>
                  <a:lnTo>
                    <a:pt x="982816" y="616688"/>
                  </a:lnTo>
                  <a:lnTo>
                    <a:pt x="982816" y="616688"/>
                  </a:lnTo>
                  <a:close/>
                  <a:moveTo>
                    <a:pt x="814018" y="597524"/>
                  </a:moveTo>
                  <a:lnTo>
                    <a:pt x="814069" y="597546"/>
                  </a:lnTo>
                  <a:lnTo>
                    <a:pt x="814468" y="597681"/>
                  </a:lnTo>
                  <a:lnTo>
                    <a:pt x="814469" y="597677"/>
                  </a:lnTo>
                  <a:close/>
                  <a:moveTo>
                    <a:pt x="994109" y="587801"/>
                  </a:moveTo>
                  <a:lnTo>
                    <a:pt x="994550" y="587983"/>
                  </a:lnTo>
                  <a:lnTo>
                    <a:pt x="994550" y="587981"/>
                  </a:lnTo>
                  <a:lnTo>
                    <a:pt x="994148" y="587814"/>
                  </a:lnTo>
                  <a:close/>
                  <a:moveTo>
                    <a:pt x="995228" y="585991"/>
                  </a:moveTo>
                  <a:lnTo>
                    <a:pt x="994561" y="587953"/>
                  </a:lnTo>
                  <a:lnTo>
                    <a:pt x="994561" y="587953"/>
                  </a:lnTo>
                  <a:close/>
                  <a:moveTo>
                    <a:pt x="1004086" y="558446"/>
                  </a:moveTo>
                  <a:lnTo>
                    <a:pt x="1004533" y="558598"/>
                  </a:lnTo>
                  <a:lnTo>
                    <a:pt x="1004534" y="558595"/>
                  </a:lnTo>
                  <a:lnTo>
                    <a:pt x="1004152" y="558464"/>
                  </a:lnTo>
                  <a:close/>
                  <a:moveTo>
                    <a:pt x="828085" y="551347"/>
                  </a:moveTo>
                  <a:lnTo>
                    <a:pt x="822198" y="574757"/>
                  </a:lnTo>
                  <a:lnTo>
                    <a:pt x="821737" y="574640"/>
                  </a:lnTo>
                  <a:lnTo>
                    <a:pt x="821779" y="574655"/>
                  </a:lnTo>
                  <a:lnTo>
                    <a:pt x="822198" y="574761"/>
                  </a:lnTo>
                  <a:lnTo>
                    <a:pt x="828086" y="551347"/>
                  </a:lnTo>
                  <a:close/>
                  <a:moveTo>
                    <a:pt x="827623" y="551228"/>
                  </a:moveTo>
                  <a:lnTo>
                    <a:pt x="827642" y="551233"/>
                  </a:lnTo>
                  <a:lnTo>
                    <a:pt x="828094" y="551308"/>
                  </a:lnTo>
                  <a:lnTo>
                    <a:pt x="828094" y="551306"/>
                  </a:lnTo>
                  <a:close/>
                  <a:moveTo>
                    <a:pt x="1012281" y="528535"/>
                  </a:moveTo>
                  <a:lnTo>
                    <a:pt x="1012739" y="528660"/>
                  </a:lnTo>
                  <a:lnTo>
                    <a:pt x="1012740" y="528656"/>
                  </a:lnTo>
                  <a:lnTo>
                    <a:pt x="1012352" y="528550"/>
                  </a:lnTo>
                  <a:close/>
                  <a:moveTo>
                    <a:pt x="831653" y="527415"/>
                  </a:moveTo>
                  <a:lnTo>
                    <a:pt x="831675" y="527419"/>
                  </a:lnTo>
                  <a:lnTo>
                    <a:pt x="832127" y="527462"/>
                  </a:lnTo>
                  <a:lnTo>
                    <a:pt x="832127" y="527460"/>
                  </a:lnTo>
                  <a:close/>
                  <a:moveTo>
                    <a:pt x="833799" y="503359"/>
                  </a:moveTo>
                  <a:lnTo>
                    <a:pt x="833823" y="503361"/>
                  </a:lnTo>
                  <a:lnTo>
                    <a:pt x="834274" y="503365"/>
                  </a:lnTo>
                  <a:lnTo>
                    <a:pt x="834274" y="503363"/>
                  </a:lnTo>
                  <a:close/>
                  <a:moveTo>
                    <a:pt x="1018655" y="498188"/>
                  </a:moveTo>
                  <a:lnTo>
                    <a:pt x="1019120" y="498284"/>
                  </a:lnTo>
                  <a:lnTo>
                    <a:pt x="1012747" y="528630"/>
                  </a:lnTo>
                  <a:lnTo>
                    <a:pt x="1012748" y="528630"/>
                  </a:lnTo>
                  <a:lnTo>
                    <a:pt x="1019121" y="498282"/>
                  </a:lnTo>
                  <a:lnTo>
                    <a:pt x="1018709" y="498196"/>
                  </a:lnTo>
                  <a:close/>
                  <a:moveTo>
                    <a:pt x="834462" y="479187"/>
                  </a:moveTo>
                  <a:lnTo>
                    <a:pt x="834036" y="479215"/>
                  </a:lnTo>
                  <a:lnTo>
                    <a:pt x="834069" y="479215"/>
                  </a:lnTo>
                  <a:close/>
                  <a:moveTo>
                    <a:pt x="1023183" y="467510"/>
                  </a:moveTo>
                  <a:lnTo>
                    <a:pt x="1023654" y="467581"/>
                  </a:lnTo>
                  <a:lnTo>
                    <a:pt x="1019125" y="498256"/>
                  </a:lnTo>
                  <a:lnTo>
                    <a:pt x="1019127" y="498256"/>
                  </a:lnTo>
                  <a:lnTo>
                    <a:pt x="1023655" y="467579"/>
                  </a:lnTo>
                  <a:lnTo>
                    <a:pt x="1023215" y="467512"/>
                  </a:lnTo>
                  <a:close/>
                  <a:moveTo>
                    <a:pt x="50816" y="456683"/>
                  </a:moveTo>
                  <a:lnTo>
                    <a:pt x="371224" y="938997"/>
                  </a:lnTo>
                  <a:lnTo>
                    <a:pt x="668494" y="456683"/>
                  </a:lnTo>
                  <a:close/>
                  <a:moveTo>
                    <a:pt x="832844" y="455049"/>
                  </a:moveTo>
                  <a:lnTo>
                    <a:pt x="832374" y="455120"/>
                  </a:lnTo>
                  <a:lnTo>
                    <a:pt x="832395" y="455119"/>
                  </a:lnTo>
                  <a:lnTo>
                    <a:pt x="832845" y="455052"/>
                  </a:lnTo>
                  <a:close/>
                  <a:moveTo>
                    <a:pt x="695771" y="441453"/>
                  </a:moveTo>
                  <a:lnTo>
                    <a:pt x="380546" y="952896"/>
                  </a:lnTo>
                  <a:lnTo>
                    <a:pt x="380547" y="952896"/>
                  </a:lnTo>
                  <a:lnTo>
                    <a:pt x="695771" y="441453"/>
                  </a:lnTo>
                  <a:close/>
                  <a:moveTo>
                    <a:pt x="22412" y="441451"/>
                  </a:moveTo>
                  <a:lnTo>
                    <a:pt x="22412" y="441452"/>
                  </a:lnTo>
                  <a:lnTo>
                    <a:pt x="442357" y="441452"/>
                  </a:lnTo>
                  <a:close/>
                  <a:moveTo>
                    <a:pt x="21125" y="441241"/>
                  </a:moveTo>
                  <a:lnTo>
                    <a:pt x="21124" y="441242"/>
                  </a:lnTo>
                  <a:lnTo>
                    <a:pt x="361034" y="952896"/>
                  </a:lnTo>
                  <a:lnTo>
                    <a:pt x="361035" y="952896"/>
                  </a:lnTo>
                  <a:close/>
                  <a:moveTo>
                    <a:pt x="696623" y="440501"/>
                  </a:moveTo>
                  <a:lnTo>
                    <a:pt x="696622" y="440502"/>
                  </a:lnTo>
                  <a:lnTo>
                    <a:pt x="696623" y="440502"/>
                  </a:lnTo>
                  <a:close/>
                  <a:moveTo>
                    <a:pt x="1025862" y="436612"/>
                  </a:moveTo>
                  <a:lnTo>
                    <a:pt x="1026336" y="436655"/>
                  </a:lnTo>
                  <a:lnTo>
                    <a:pt x="1023657" y="467547"/>
                  </a:lnTo>
                  <a:lnTo>
                    <a:pt x="1023659" y="467547"/>
                  </a:lnTo>
                  <a:lnTo>
                    <a:pt x="1026337" y="436652"/>
                  </a:lnTo>
                  <a:lnTo>
                    <a:pt x="1025864" y="436612"/>
                  </a:lnTo>
                  <a:close/>
                  <a:moveTo>
                    <a:pt x="829198" y="431151"/>
                  </a:moveTo>
                  <a:lnTo>
                    <a:pt x="828819" y="431239"/>
                  </a:lnTo>
                  <a:lnTo>
                    <a:pt x="828837" y="431236"/>
                  </a:lnTo>
                  <a:close/>
                  <a:moveTo>
                    <a:pt x="6294" y="425271"/>
                  </a:moveTo>
                  <a:lnTo>
                    <a:pt x="711853" y="425271"/>
                  </a:lnTo>
                  <a:lnTo>
                    <a:pt x="711853" y="425272"/>
                  </a:lnTo>
                  <a:lnTo>
                    <a:pt x="711853" y="432463"/>
                  </a:lnTo>
                  <a:lnTo>
                    <a:pt x="717994" y="436239"/>
                  </a:lnTo>
                  <a:lnTo>
                    <a:pt x="709995" y="449219"/>
                  </a:lnTo>
                  <a:lnTo>
                    <a:pt x="387429" y="972572"/>
                  </a:lnTo>
                  <a:lnTo>
                    <a:pt x="387429" y="1706115"/>
                  </a:lnTo>
                  <a:lnTo>
                    <a:pt x="356016" y="1706115"/>
                  </a:lnTo>
                  <a:lnTo>
                    <a:pt x="356016" y="972861"/>
                  </a:lnTo>
                  <a:lnTo>
                    <a:pt x="8440" y="449665"/>
                  </a:lnTo>
                  <a:lnTo>
                    <a:pt x="0" y="436959"/>
                  </a:lnTo>
                  <a:lnTo>
                    <a:pt x="6294" y="432794"/>
                  </a:lnTo>
                  <a:close/>
                  <a:moveTo>
                    <a:pt x="823847" y="407565"/>
                  </a:moveTo>
                  <a:lnTo>
                    <a:pt x="823396" y="407709"/>
                  </a:lnTo>
                  <a:lnTo>
                    <a:pt x="823414" y="407705"/>
                  </a:lnTo>
                  <a:lnTo>
                    <a:pt x="823848" y="407566"/>
                  </a:lnTo>
                  <a:close/>
                  <a:moveTo>
                    <a:pt x="1026685" y="405614"/>
                  </a:moveTo>
                  <a:lnTo>
                    <a:pt x="1026667" y="405615"/>
                  </a:lnTo>
                  <a:lnTo>
                    <a:pt x="1027144" y="405628"/>
                  </a:lnTo>
                  <a:lnTo>
                    <a:pt x="1026338" y="436626"/>
                  </a:lnTo>
                  <a:lnTo>
                    <a:pt x="1026339" y="436626"/>
                  </a:lnTo>
                  <a:lnTo>
                    <a:pt x="1027145" y="405627"/>
                  </a:lnTo>
                  <a:close/>
                  <a:moveTo>
                    <a:pt x="816582" y="384495"/>
                  </a:moveTo>
                  <a:lnTo>
                    <a:pt x="816141" y="384676"/>
                  </a:lnTo>
                  <a:lnTo>
                    <a:pt x="816149" y="384674"/>
                  </a:lnTo>
                  <a:lnTo>
                    <a:pt x="816582" y="384496"/>
                  </a:lnTo>
                  <a:close/>
                  <a:moveTo>
                    <a:pt x="1026067" y="374609"/>
                  </a:moveTo>
                  <a:lnTo>
                    <a:pt x="1025625" y="374625"/>
                  </a:lnTo>
                  <a:lnTo>
                    <a:pt x="1025609" y="374627"/>
                  </a:lnTo>
                  <a:close/>
                  <a:moveTo>
                    <a:pt x="1026086" y="374608"/>
                  </a:moveTo>
                  <a:lnTo>
                    <a:pt x="1026085" y="374608"/>
                  </a:lnTo>
                  <a:lnTo>
                    <a:pt x="1027144" y="405599"/>
                  </a:lnTo>
                  <a:lnTo>
                    <a:pt x="1027145" y="405599"/>
                  </a:lnTo>
                  <a:close/>
                  <a:moveTo>
                    <a:pt x="807533" y="362110"/>
                  </a:moveTo>
                  <a:lnTo>
                    <a:pt x="807387" y="362170"/>
                  </a:lnTo>
                  <a:lnTo>
                    <a:pt x="807533" y="362111"/>
                  </a:lnTo>
                  <a:close/>
                  <a:moveTo>
                    <a:pt x="807519" y="362077"/>
                  </a:moveTo>
                  <a:lnTo>
                    <a:pt x="807092" y="362288"/>
                  </a:lnTo>
                  <a:lnTo>
                    <a:pt x="807119" y="362277"/>
                  </a:lnTo>
                  <a:lnTo>
                    <a:pt x="807520" y="362079"/>
                  </a:lnTo>
                  <a:close/>
                  <a:moveTo>
                    <a:pt x="1023156" y="343711"/>
                  </a:moveTo>
                  <a:lnTo>
                    <a:pt x="1023155" y="343711"/>
                  </a:lnTo>
                  <a:lnTo>
                    <a:pt x="1026085" y="374580"/>
                  </a:lnTo>
                  <a:lnTo>
                    <a:pt x="1026039" y="374584"/>
                  </a:lnTo>
                  <a:lnTo>
                    <a:pt x="1026086" y="374580"/>
                  </a:lnTo>
                  <a:close/>
                  <a:moveTo>
                    <a:pt x="796735" y="340463"/>
                  </a:moveTo>
                  <a:lnTo>
                    <a:pt x="796323" y="340669"/>
                  </a:lnTo>
                  <a:lnTo>
                    <a:pt x="796310" y="340677"/>
                  </a:lnTo>
                  <a:lnTo>
                    <a:pt x="796735" y="340464"/>
                  </a:lnTo>
                  <a:close/>
                  <a:moveTo>
                    <a:pt x="784264" y="319744"/>
                  </a:moveTo>
                  <a:lnTo>
                    <a:pt x="783873" y="319979"/>
                  </a:lnTo>
                  <a:lnTo>
                    <a:pt x="783858" y="319990"/>
                  </a:lnTo>
                  <a:lnTo>
                    <a:pt x="784265" y="319746"/>
                  </a:lnTo>
                  <a:close/>
                  <a:moveTo>
                    <a:pt x="1018058" y="313079"/>
                  </a:moveTo>
                  <a:lnTo>
                    <a:pt x="1017900" y="313114"/>
                  </a:lnTo>
                  <a:lnTo>
                    <a:pt x="1017910" y="313112"/>
                  </a:lnTo>
                  <a:close/>
                  <a:moveTo>
                    <a:pt x="1018371" y="313040"/>
                  </a:moveTo>
                  <a:lnTo>
                    <a:pt x="1018370" y="313040"/>
                  </a:lnTo>
                  <a:lnTo>
                    <a:pt x="1023151" y="343683"/>
                  </a:lnTo>
                  <a:lnTo>
                    <a:pt x="1022681" y="343756"/>
                  </a:lnTo>
                  <a:lnTo>
                    <a:pt x="1022684" y="343756"/>
                  </a:lnTo>
                  <a:lnTo>
                    <a:pt x="1023153" y="343683"/>
                  </a:lnTo>
                  <a:close/>
                  <a:moveTo>
                    <a:pt x="770204" y="300062"/>
                  </a:moveTo>
                  <a:lnTo>
                    <a:pt x="769839" y="300325"/>
                  </a:lnTo>
                  <a:lnTo>
                    <a:pt x="769820" y="300341"/>
                  </a:lnTo>
                  <a:lnTo>
                    <a:pt x="770205" y="300063"/>
                  </a:lnTo>
                  <a:close/>
                  <a:moveTo>
                    <a:pt x="1012687" y="287020"/>
                  </a:moveTo>
                  <a:lnTo>
                    <a:pt x="1018365" y="313011"/>
                  </a:lnTo>
                  <a:lnTo>
                    <a:pt x="1018368" y="313010"/>
                  </a:lnTo>
                  <a:close/>
                  <a:moveTo>
                    <a:pt x="1011745" y="282714"/>
                  </a:moveTo>
                  <a:lnTo>
                    <a:pt x="1011280" y="282818"/>
                  </a:lnTo>
                  <a:lnTo>
                    <a:pt x="1011746" y="282716"/>
                  </a:lnTo>
                  <a:close/>
                  <a:moveTo>
                    <a:pt x="754642" y="281551"/>
                  </a:moveTo>
                  <a:lnTo>
                    <a:pt x="754296" y="281841"/>
                  </a:lnTo>
                  <a:lnTo>
                    <a:pt x="754279" y="281858"/>
                  </a:lnTo>
                  <a:lnTo>
                    <a:pt x="754643" y="281552"/>
                  </a:lnTo>
                  <a:close/>
                  <a:moveTo>
                    <a:pt x="736989" y="264995"/>
                  </a:moveTo>
                  <a:lnTo>
                    <a:pt x="736984" y="265000"/>
                  </a:lnTo>
                  <a:lnTo>
                    <a:pt x="753926" y="282182"/>
                  </a:lnTo>
                  <a:lnTo>
                    <a:pt x="769443" y="300637"/>
                  </a:lnTo>
                  <a:lnTo>
                    <a:pt x="783455" y="320256"/>
                  </a:lnTo>
                  <a:lnTo>
                    <a:pt x="795891" y="340910"/>
                  </a:lnTo>
                  <a:lnTo>
                    <a:pt x="806655" y="362490"/>
                  </a:lnTo>
                  <a:lnTo>
                    <a:pt x="815691" y="384842"/>
                  </a:lnTo>
                  <a:lnTo>
                    <a:pt x="822935" y="407838"/>
                  </a:lnTo>
                  <a:lnTo>
                    <a:pt x="828348" y="431334"/>
                  </a:lnTo>
                  <a:lnTo>
                    <a:pt x="831896" y="455176"/>
                  </a:lnTo>
                  <a:lnTo>
                    <a:pt x="833555" y="479234"/>
                  </a:lnTo>
                  <a:lnTo>
                    <a:pt x="833317" y="503341"/>
                  </a:lnTo>
                  <a:lnTo>
                    <a:pt x="831178" y="527358"/>
                  </a:lnTo>
                  <a:lnTo>
                    <a:pt x="827152" y="551131"/>
                  </a:lnTo>
                  <a:lnTo>
                    <a:pt x="821273" y="574512"/>
                  </a:lnTo>
                  <a:lnTo>
                    <a:pt x="813572" y="597357"/>
                  </a:lnTo>
                  <a:lnTo>
                    <a:pt x="804093" y="619529"/>
                  </a:lnTo>
                  <a:lnTo>
                    <a:pt x="792898" y="640882"/>
                  </a:lnTo>
                  <a:lnTo>
                    <a:pt x="780062" y="661288"/>
                  </a:lnTo>
                  <a:lnTo>
                    <a:pt x="767500" y="678150"/>
                  </a:lnTo>
                  <a:lnTo>
                    <a:pt x="780067" y="661284"/>
                  </a:lnTo>
                  <a:lnTo>
                    <a:pt x="792903" y="640878"/>
                  </a:lnTo>
                  <a:lnTo>
                    <a:pt x="804097" y="619525"/>
                  </a:lnTo>
                  <a:lnTo>
                    <a:pt x="813576" y="597353"/>
                  </a:lnTo>
                  <a:lnTo>
                    <a:pt x="821277" y="574508"/>
                  </a:lnTo>
                  <a:lnTo>
                    <a:pt x="827156" y="551127"/>
                  </a:lnTo>
                  <a:lnTo>
                    <a:pt x="831182" y="527352"/>
                  </a:lnTo>
                  <a:lnTo>
                    <a:pt x="833321" y="503335"/>
                  </a:lnTo>
                  <a:lnTo>
                    <a:pt x="833559" y="479228"/>
                  </a:lnTo>
                  <a:lnTo>
                    <a:pt x="831900" y="455170"/>
                  </a:lnTo>
                  <a:lnTo>
                    <a:pt x="828352" y="431328"/>
                  </a:lnTo>
                  <a:lnTo>
                    <a:pt x="822939" y="407832"/>
                  </a:lnTo>
                  <a:lnTo>
                    <a:pt x="815694" y="384836"/>
                  </a:lnTo>
                  <a:lnTo>
                    <a:pt x="806659" y="362484"/>
                  </a:lnTo>
                  <a:lnTo>
                    <a:pt x="795895" y="340904"/>
                  </a:lnTo>
                  <a:lnTo>
                    <a:pt x="783460" y="320250"/>
                  </a:lnTo>
                  <a:lnTo>
                    <a:pt x="769446" y="300633"/>
                  </a:lnTo>
                  <a:lnTo>
                    <a:pt x="753929" y="282178"/>
                  </a:lnTo>
                  <a:close/>
                  <a:moveTo>
                    <a:pt x="737664" y="264326"/>
                  </a:moveTo>
                  <a:lnTo>
                    <a:pt x="737397" y="264591"/>
                  </a:lnTo>
                  <a:lnTo>
                    <a:pt x="737665" y="264327"/>
                  </a:lnTo>
                  <a:close/>
                  <a:moveTo>
                    <a:pt x="1003106" y="252902"/>
                  </a:moveTo>
                  <a:lnTo>
                    <a:pt x="1002876" y="252965"/>
                  </a:lnTo>
                  <a:lnTo>
                    <a:pt x="1002846" y="252976"/>
                  </a:lnTo>
                  <a:close/>
                  <a:moveTo>
                    <a:pt x="737830" y="242802"/>
                  </a:moveTo>
                  <a:lnTo>
                    <a:pt x="748503" y="253631"/>
                  </a:lnTo>
                  <a:lnTo>
                    <a:pt x="755624" y="260855"/>
                  </a:lnTo>
                  <a:lnTo>
                    <a:pt x="756510" y="260113"/>
                  </a:lnTo>
                  <a:lnTo>
                    <a:pt x="765899" y="271275"/>
                  </a:lnTo>
                  <a:lnTo>
                    <a:pt x="773452" y="278938"/>
                  </a:lnTo>
                  <a:lnTo>
                    <a:pt x="773699" y="278759"/>
                  </a:lnTo>
                  <a:lnTo>
                    <a:pt x="774818" y="280322"/>
                  </a:lnTo>
                  <a:lnTo>
                    <a:pt x="776161" y="281685"/>
                  </a:lnTo>
                  <a:lnTo>
                    <a:pt x="775943" y="281897"/>
                  </a:lnTo>
                  <a:lnTo>
                    <a:pt x="782227" y="290693"/>
                  </a:lnTo>
                  <a:lnTo>
                    <a:pt x="789196" y="298983"/>
                  </a:lnTo>
                  <a:lnTo>
                    <a:pt x="789449" y="298830"/>
                  </a:lnTo>
                  <a:lnTo>
                    <a:pt x="790411" y="300423"/>
                  </a:lnTo>
                  <a:lnTo>
                    <a:pt x="791657" y="301907"/>
                  </a:lnTo>
                  <a:lnTo>
                    <a:pt x="791423" y="302106"/>
                  </a:lnTo>
                  <a:lnTo>
                    <a:pt x="796990" y="311354"/>
                  </a:lnTo>
                  <a:lnTo>
                    <a:pt x="803280" y="320159"/>
                  </a:lnTo>
                  <a:lnTo>
                    <a:pt x="803557" y="320020"/>
                  </a:lnTo>
                  <a:lnTo>
                    <a:pt x="804428" y="321763"/>
                  </a:lnTo>
                  <a:lnTo>
                    <a:pt x="805477" y="323231"/>
                  </a:lnTo>
                  <a:lnTo>
                    <a:pt x="805243" y="323396"/>
                  </a:lnTo>
                  <a:lnTo>
                    <a:pt x="810102" y="333135"/>
                  </a:lnTo>
                  <a:lnTo>
                    <a:pt x="815679" y="342402"/>
                  </a:lnTo>
                  <a:lnTo>
                    <a:pt x="815951" y="342290"/>
                  </a:lnTo>
                  <a:lnTo>
                    <a:pt x="816645" y="344002"/>
                  </a:lnTo>
                  <a:lnTo>
                    <a:pt x="817616" y="345613"/>
                  </a:lnTo>
                  <a:lnTo>
                    <a:pt x="817357" y="345767"/>
                  </a:lnTo>
                  <a:lnTo>
                    <a:pt x="821422" y="355822"/>
                  </a:lnTo>
                  <a:lnTo>
                    <a:pt x="826263" y="365524"/>
                  </a:lnTo>
                  <a:lnTo>
                    <a:pt x="826551" y="365435"/>
                  </a:lnTo>
                  <a:lnTo>
                    <a:pt x="827122" y="367249"/>
                  </a:lnTo>
                  <a:lnTo>
                    <a:pt x="827963" y="368936"/>
                  </a:lnTo>
                  <a:lnTo>
                    <a:pt x="827693" y="369068"/>
                  </a:lnTo>
                  <a:lnTo>
                    <a:pt x="830934" y="379356"/>
                  </a:lnTo>
                  <a:lnTo>
                    <a:pt x="835001" y="389424"/>
                  </a:lnTo>
                  <a:lnTo>
                    <a:pt x="835280" y="389359"/>
                  </a:lnTo>
                  <a:lnTo>
                    <a:pt x="835689" y="391122"/>
                  </a:lnTo>
                  <a:lnTo>
                    <a:pt x="836393" y="392862"/>
                  </a:lnTo>
                  <a:lnTo>
                    <a:pt x="836113" y="392973"/>
                  </a:lnTo>
                  <a:lnTo>
                    <a:pt x="838562" y="403589"/>
                  </a:lnTo>
                  <a:lnTo>
                    <a:pt x="841821" y="413940"/>
                  </a:lnTo>
                  <a:lnTo>
                    <a:pt x="842113" y="413897"/>
                  </a:lnTo>
                  <a:lnTo>
                    <a:pt x="842390" y="415746"/>
                  </a:lnTo>
                  <a:lnTo>
                    <a:pt x="842939" y="417491"/>
                  </a:lnTo>
                  <a:lnTo>
                    <a:pt x="842660" y="417579"/>
                  </a:lnTo>
                  <a:lnTo>
                    <a:pt x="844256" y="428289"/>
                  </a:lnTo>
                  <a:lnTo>
                    <a:pt x="846686" y="438837"/>
                  </a:lnTo>
                  <a:lnTo>
                    <a:pt x="846989" y="438818"/>
                  </a:lnTo>
                  <a:lnTo>
                    <a:pt x="847119" y="440716"/>
                  </a:lnTo>
                  <a:lnTo>
                    <a:pt x="847536" y="442526"/>
                  </a:lnTo>
                  <a:lnTo>
                    <a:pt x="847248" y="442593"/>
                  </a:lnTo>
                  <a:lnTo>
                    <a:pt x="847996" y="453414"/>
                  </a:lnTo>
                  <a:lnTo>
                    <a:pt x="849586" y="464110"/>
                  </a:lnTo>
                  <a:lnTo>
                    <a:pt x="849884" y="464110"/>
                  </a:lnTo>
                  <a:lnTo>
                    <a:pt x="849865" y="465985"/>
                  </a:lnTo>
                  <a:lnTo>
                    <a:pt x="850144" y="467849"/>
                  </a:lnTo>
                  <a:lnTo>
                    <a:pt x="849848" y="467892"/>
                  </a:lnTo>
                  <a:lnTo>
                    <a:pt x="849742" y="478756"/>
                  </a:lnTo>
                  <a:lnTo>
                    <a:pt x="850483" y="489509"/>
                  </a:lnTo>
                  <a:lnTo>
                    <a:pt x="850795" y="489535"/>
                  </a:lnTo>
                  <a:lnTo>
                    <a:pt x="850621" y="491498"/>
                  </a:lnTo>
                  <a:lnTo>
                    <a:pt x="850743" y="493300"/>
                  </a:lnTo>
                  <a:lnTo>
                    <a:pt x="850459" y="493319"/>
                  </a:lnTo>
                  <a:lnTo>
                    <a:pt x="849493" y="504128"/>
                  </a:lnTo>
                  <a:lnTo>
                    <a:pt x="849385" y="514988"/>
                  </a:lnTo>
                  <a:lnTo>
                    <a:pt x="849670" y="515035"/>
                  </a:lnTo>
                  <a:lnTo>
                    <a:pt x="849368" y="516821"/>
                  </a:lnTo>
                  <a:lnTo>
                    <a:pt x="849350" y="518705"/>
                  </a:lnTo>
                  <a:lnTo>
                    <a:pt x="849048" y="518703"/>
                  </a:lnTo>
                  <a:lnTo>
                    <a:pt x="847240" y="529414"/>
                  </a:lnTo>
                  <a:lnTo>
                    <a:pt x="846273" y="540233"/>
                  </a:lnTo>
                  <a:lnTo>
                    <a:pt x="846559" y="540304"/>
                  </a:lnTo>
                  <a:lnTo>
                    <a:pt x="846105" y="542109"/>
                  </a:lnTo>
                  <a:lnTo>
                    <a:pt x="845932" y="544053"/>
                  </a:lnTo>
                  <a:lnTo>
                    <a:pt x="845624" y="544023"/>
                  </a:lnTo>
                  <a:lnTo>
                    <a:pt x="842999" y="554463"/>
                  </a:lnTo>
                  <a:lnTo>
                    <a:pt x="841190" y="565156"/>
                  </a:lnTo>
                  <a:lnTo>
                    <a:pt x="841469" y="565249"/>
                  </a:lnTo>
                  <a:lnTo>
                    <a:pt x="840874" y="567024"/>
                  </a:lnTo>
                  <a:lnTo>
                    <a:pt x="840573" y="568814"/>
                  </a:lnTo>
                  <a:lnTo>
                    <a:pt x="840288" y="568766"/>
                  </a:lnTo>
                  <a:lnTo>
                    <a:pt x="836815" y="579072"/>
                  </a:lnTo>
                  <a:lnTo>
                    <a:pt x="834162" y="589611"/>
                  </a:lnTo>
                  <a:lnTo>
                    <a:pt x="834428" y="589722"/>
                  </a:lnTo>
                  <a:lnTo>
                    <a:pt x="833714" y="591397"/>
                  </a:lnTo>
                  <a:lnTo>
                    <a:pt x="833256" y="593220"/>
                  </a:lnTo>
                  <a:lnTo>
                    <a:pt x="832966" y="593147"/>
                  </a:lnTo>
                  <a:lnTo>
                    <a:pt x="828706" y="603113"/>
                  </a:lnTo>
                  <a:lnTo>
                    <a:pt x="825216" y="613470"/>
                  </a:lnTo>
                  <a:lnTo>
                    <a:pt x="825470" y="613604"/>
                  </a:lnTo>
                  <a:lnTo>
                    <a:pt x="824626" y="615213"/>
                  </a:lnTo>
                  <a:lnTo>
                    <a:pt x="824030" y="616980"/>
                  </a:lnTo>
                  <a:lnTo>
                    <a:pt x="823751" y="616884"/>
                  </a:lnTo>
                  <a:lnTo>
                    <a:pt x="818714" y="626492"/>
                  </a:lnTo>
                  <a:lnTo>
                    <a:pt x="814468" y="636425"/>
                  </a:lnTo>
                  <a:lnTo>
                    <a:pt x="814723" y="636585"/>
                  </a:lnTo>
                  <a:lnTo>
                    <a:pt x="813717" y="638186"/>
                  </a:lnTo>
                  <a:lnTo>
                    <a:pt x="812960" y="639958"/>
                  </a:lnTo>
                  <a:lnTo>
                    <a:pt x="812680" y="639835"/>
                  </a:lnTo>
                  <a:lnTo>
                    <a:pt x="806932" y="648973"/>
                  </a:lnTo>
                  <a:lnTo>
                    <a:pt x="801905" y="658559"/>
                  </a:lnTo>
                  <a:lnTo>
                    <a:pt x="802143" y="658736"/>
                  </a:lnTo>
                  <a:lnTo>
                    <a:pt x="801031" y="660232"/>
                  </a:lnTo>
                  <a:lnTo>
                    <a:pt x="800194" y="661826"/>
                  </a:lnTo>
                  <a:lnTo>
                    <a:pt x="799939" y="661696"/>
                  </a:lnTo>
                  <a:lnTo>
                    <a:pt x="793445" y="670411"/>
                  </a:lnTo>
                  <a:lnTo>
                    <a:pt x="787697" y="679546"/>
                  </a:lnTo>
                  <a:lnTo>
                    <a:pt x="787931" y="679747"/>
                  </a:lnTo>
                  <a:lnTo>
                    <a:pt x="786648" y="681211"/>
                  </a:lnTo>
                  <a:lnTo>
                    <a:pt x="785647" y="682805"/>
                  </a:lnTo>
                  <a:lnTo>
                    <a:pt x="785392" y="682647"/>
                  </a:lnTo>
                  <a:lnTo>
                    <a:pt x="778237" y="690821"/>
                  </a:lnTo>
                  <a:lnTo>
                    <a:pt x="769512" y="702530"/>
                  </a:lnTo>
                  <a:lnTo>
                    <a:pt x="768587" y="701842"/>
                  </a:lnTo>
                  <a:lnTo>
                    <a:pt x="761938" y="709434"/>
                  </a:lnTo>
                  <a:lnTo>
                    <a:pt x="751948" y="720846"/>
                  </a:lnTo>
                  <a:lnTo>
                    <a:pt x="740494" y="710900"/>
                  </a:lnTo>
                  <a:lnTo>
                    <a:pt x="739776" y="710277"/>
                  </a:lnTo>
                  <a:lnTo>
                    <a:pt x="728229" y="700250"/>
                  </a:lnTo>
                  <a:lnTo>
                    <a:pt x="738304" y="688743"/>
                  </a:lnTo>
                  <a:lnTo>
                    <a:pt x="753803" y="671042"/>
                  </a:lnTo>
                  <a:lnTo>
                    <a:pt x="767493" y="652671"/>
                  </a:lnTo>
                  <a:lnTo>
                    <a:pt x="779690" y="633279"/>
                  </a:lnTo>
                  <a:lnTo>
                    <a:pt x="790329" y="612990"/>
                  </a:lnTo>
                  <a:lnTo>
                    <a:pt x="799334" y="591923"/>
                  </a:lnTo>
                  <a:lnTo>
                    <a:pt x="806653" y="570215"/>
                  </a:lnTo>
                  <a:lnTo>
                    <a:pt x="812241" y="547998"/>
                  </a:lnTo>
                  <a:lnTo>
                    <a:pt x="816066" y="525408"/>
                  </a:lnTo>
                  <a:lnTo>
                    <a:pt x="818100" y="502587"/>
                  </a:lnTo>
                  <a:lnTo>
                    <a:pt x="818323" y="479684"/>
                  </a:lnTo>
                  <a:lnTo>
                    <a:pt x="816749" y="456823"/>
                  </a:lnTo>
                  <a:lnTo>
                    <a:pt x="813378" y="434169"/>
                  </a:lnTo>
                  <a:lnTo>
                    <a:pt x="808232" y="411839"/>
                  </a:lnTo>
                  <a:lnTo>
                    <a:pt x="801349" y="389988"/>
                  </a:lnTo>
                  <a:lnTo>
                    <a:pt x="792766" y="368750"/>
                  </a:lnTo>
                  <a:lnTo>
                    <a:pt x="782534" y="348245"/>
                  </a:lnTo>
                  <a:lnTo>
                    <a:pt x="770719" y="328618"/>
                  </a:lnTo>
                  <a:lnTo>
                    <a:pt x="757403" y="309976"/>
                  </a:lnTo>
                  <a:lnTo>
                    <a:pt x="742661" y="292444"/>
                  </a:lnTo>
                  <a:lnTo>
                    <a:pt x="726143" y="275690"/>
                  </a:lnTo>
                  <a:lnTo>
                    <a:pt x="715437" y="264831"/>
                  </a:lnTo>
                  <a:lnTo>
                    <a:pt x="726309" y="254139"/>
                  </a:lnTo>
                  <a:lnTo>
                    <a:pt x="726986" y="253469"/>
                  </a:lnTo>
                  <a:close/>
                  <a:moveTo>
                    <a:pt x="993078" y="223540"/>
                  </a:moveTo>
                  <a:lnTo>
                    <a:pt x="992662" y="223685"/>
                  </a:lnTo>
                  <a:lnTo>
                    <a:pt x="992627" y="223700"/>
                  </a:lnTo>
                  <a:lnTo>
                    <a:pt x="993079" y="223542"/>
                  </a:lnTo>
                  <a:close/>
                  <a:moveTo>
                    <a:pt x="981105" y="194903"/>
                  </a:moveTo>
                  <a:lnTo>
                    <a:pt x="980688" y="195080"/>
                  </a:lnTo>
                  <a:lnTo>
                    <a:pt x="980667" y="195090"/>
                  </a:lnTo>
                  <a:lnTo>
                    <a:pt x="981106" y="194906"/>
                  </a:lnTo>
                  <a:lnTo>
                    <a:pt x="987975" y="211333"/>
                  </a:lnTo>
                  <a:close/>
                  <a:moveTo>
                    <a:pt x="967426" y="167045"/>
                  </a:moveTo>
                  <a:lnTo>
                    <a:pt x="967006" y="167251"/>
                  </a:lnTo>
                  <a:lnTo>
                    <a:pt x="966999" y="167255"/>
                  </a:lnTo>
                  <a:lnTo>
                    <a:pt x="967426" y="167045"/>
                  </a:lnTo>
                  <a:lnTo>
                    <a:pt x="981094" y="194880"/>
                  </a:lnTo>
                  <a:lnTo>
                    <a:pt x="981096" y="194879"/>
                  </a:lnTo>
                  <a:close/>
                  <a:moveTo>
                    <a:pt x="952098" y="140053"/>
                  </a:moveTo>
                  <a:lnTo>
                    <a:pt x="951691" y="140285"/>
                  </a:lnTo>
                  <a:lnTo>
                    <a:pt x="951684" y="140289"/>
                  </a:lnTo>
                  <a:lnTo>
                    <a:pt x="952098" y="140053"/>
                  </a:lnTo>
                  <a:close/>
                  <a:moveTo>
                    <a:pt x="935169" y="114043"/>
                  </a:moveTo>
                  <a:lnTo>
                    <a:pt x="934773" y="114301"/>
                  </a:lnTo>
                  <a:lnTo>
                    <a:pt x="934770" y="114304"/>
                  </a:lnTo>
                  <a:lnTo>
                    <a:pt x="935170" y="114044"/>
                  </a:lnTo>
                  <a:lnTo>
                    <a:pt x="937363" y="117413"/>
                  </a:lnTo>
                  <a:close/>
                  <a:moveTo>
                    <a:pt x="935151" y="114020"/>
                  </a:moveTo>
                  <a:lnTo>
                    <a:pt x="934840" y="114252"/>
                  </a:lnTo>
                  <a:lnTo>
                    <a:pt x="935152" y="114021"/>
                  </a:lnTo>
                  <a:close/>
                  <a:moveTo>
                    <a:pt x="916508" y="89235"/>
                  </a:moveTo>
                  <a:lnTo>
                    <a:pt x="916316" y="89376"/>
                  </a:lnTo>
                  <a:lnTo>
                    <a:pt x="916313" y="89379"/>
                  </a:lnTo>
                  <a:close/>
                  <a:moveTo>
                    <a:pt x="916698" y="89096"/>
                  </a:moveTo>
                  <a:lnTo>
                    <a:pt x="916698" y="89096"/>
                  </a:lnTo>
                  <a:lnTo>
                    <a:pt x="920396" y="94090"/>
                  </a:lnTo>
                  <a:close/>
                  <a:moveTo>
                    <a:pt x="896482" y="65532"/>
                  </a:moveTo>
                  <a:lnTo>
                    <a:pt x="896398" y="65611"/>
                  </a:lnTo>
                  <a:lnTo>
                    <a:pt x="896402" y="65607"/>
                  </a:lnTo>
                  <a:close/>
                  <a:moveTo>
                    <a:pt x="896762" y="65306"/>
                  </a:moveTo>
                  <a:lnTo>
                    <a:pt x="896580" y="65458"/>
                  </a:lnTo>
                  <a:lnTo>
                    <a:pt x="896762" y="65306"/>
                  </a:lnTo>
                  <a:close/>
                  <a:moveTo>
                    <a:pt x="875176" y="43001"/>
                  </a:moveTo>
                  <a:lnTo>
                    <a:pt x="875086" y="43086"/>
                  </a:lnTo>
                  <a:lnTo>
                    <a:pt x="875082" y="43090"/>
                  </a:lnTo>
                  <a:close/>
                  <a:moveTo>
                    <a:pt x="875429" y="42762"/>
                  </a:moveTo>
                  <a:lnTo>
                    <a:pt x="875428" y="42763"/>
                  </a:lnTo>
                  <a:lnTo>
                    <a:pt x="896743" y="65283"/>
                  </a:lnTo>
                  <a:lnTo>
                    <a:pt x="896743" y="65283"/>
                  </a:lnTo>
                  <a:close/>
                  <a:moveTo>
                    <a:pt x="852767" y="21543"/>
                  </a:moveTo>
                  <a:lnTo>
                    <a:pt x="852470" y="21862"/>
                  </a:lnTo>
                  <a:lnTo>
                    <a:pt x="852767" y="21545"/>
                  </a:lnTo>
                  <a:lnTo>
                    <a:pt x="864087" y="32142"/>
                  </a:lnTo>
                  <a:lnTo>
                    <a:pt x="852767" y="21545"/>
                  </a:lnTo>
                  <a:close/>
                  <a:moveTo>
                    <a:pt x="852039" y="0"/>
                  </a:moveTo>
                  <a:lnTo>
                    <a:pt x="863177" y="10435"/>
                  </a:lnTo>
                  <a:lnTo>
                    <a:pt x="875403" y="21880"/>
                  </a:lnTo>
                  <a:lnTo>
                    <a:pt x="876053" y="21269"/>
                  </a:lnTo>
                  <a:lnTo>
                    <a:pt x="886177" y="31970"/>
                  </a:lnTo>
                  <a:lnTo>
                    <a:pt x="896930" y="42035"/>
                  </a:lnTo>
                  <a:lnTo>
                    <a:pt x="896321" y="42686"/>
                  </a:lnTo>
                  <a:lnTo>
                    <a:pt x="897973" y="44434"/>
                  </a:lnTo>
                  <a:lnTo>
                    <a:pt x="898660" y="43858"/>
                  </a:lnTo>
                  <a:lnTo>
                    <a:pt x="908151" y="55187"/>
                  </a:lnTo>
                  <a:lnTo>
                    <a:pt x="918275" y="65884"/>
                  </a:lnTo>
                  <a:lnTo>
                    <a:pt x="917624" y="66498"/>
                  </a:lnTo>
                  <a:lnTo>
                    <a:pt x="919168" y="68338"/>
                  </a:lnTo>
                  <a:lnTo>
                    <a:pt x="919881" y="67810"/>
                  </a:lnTo>
                  <a:lnTo>
                    <a:pt x="928661" y="79671"/>
                  </a:lnTo>
                  <a:lnTo>
                    <a:pt x="938136" y="90975"/>
                  </a:lnTo>
                  <a:lnTo>
                    <a:pt x="937457" y="91544"/>
                  </a:lnTo>
                  <a:lnTo>
                    <a:pt x="938905" y="93499"/>
                  </a:lnTo>
                  <a:lnTo>
                    <a:pt x="939652" y="93018"/>
                  </a:lnTo>
                  <a:lnTo>
                    <a:pt x="947676" y="105344"/>
                  </a:lnTo>
                  <a:lnTo>
                    <a:pt x="956470" y="117221"/>
                  </a:lnTo>
                  <a:lnTo>
                    <a:pt x="955754" y="117749"/>
                  </a:lnTo>
                  <a:lnTo>
                    <a:pt x="957034" y="119721"/>
                  </a:lnTo>
                  <a:lnTo>
                    <a:pt x="957813" y="119280"/>
                  </a:lnTo>
                  <a:lnTo>
                    <a:pt x="965100" y="132111"/>
                  </a:lnTo>
                  <a:lnTo>
                    <a:pt x="973128" y="144445"/>
                  </a:lnTo>
                  <a:lnTo>
                    <a:pt x="972382" y="144934"/>
                  </a:lnTo>
                  <a:lnTo>
                    <a:pt x="973589" y="147057"/>
                  </a:lnTo>
                  <a:lnTo>
                    <a:pt x="974385" y="146666"/>
                  </a:lnTo>
                  <a:lnTo>
                    <a:pt x="980891" y="159918"/>
                  </a:lnTo>
                  <a:lnTo>
                    <a:pt x="988196" y="172776"/>
                  </a:lnTo>
                  <a:lnTo>
                    <a:pt x="987423" y="173214"/>
                  </a:lnTo>
                  <a:lnTo>
                    <a:pt x="988461" y="175329"/>
                  </a:lnTo>
                  <a:lnTo>
                    <a:pt x="989285" y="174983"/>
                  </a:lnTo>
                  <a:lnTo>
                    <a:pt x="994972" y="188588"/>
                  </a:lnTo>
                  <a:lnTo>
                    <a:pt x="1001491" y="201857"/>
                  </a:lnTo>
                  <a:lnTo>
                    <a:pt x="1000685" y="202252"/>
                  </a:lnTo>
                  <a:lnTo>
                    <a:pt x="1001597" y="204434"/>
                  </a:lnTo>
                  <a:lnTo>
                    <a:pt x="1002436" y="204138"/>
                  </a:lnTo>
                  <a:lnTo>
                    <a:pt x="1007310" y="218098"/>
                  </a:lnTo>
                  <a:lnTo>
                    <a:pt x="1012995" y="231701"/>
                  </a:lnTo>
                  <a:lnTo>
                    <a:pt x="1012176" y="232044"/>
                  </a:lnTo>
                  <a:lnTo>
                    <a:pt x="1012976" y="234337"/>
                  </a:lnTo>
                  <a:lnTo>
                    <a:pt x="1013832" y="234099"/>
                  </a:lnTo>
                  <a:lnTo>
                    <a:pt x="1017825" y="248223"/>
                  </a:lnTo>
                  <a:lnTo>
                    <a:pt x="1022695" y="262174"/>
                  </a:lnTo>
                  <a:lnTo>
                    <a:pt x="1021852" y="262471"/>
                  </a:lnTo>
                  <a:lnTo>
                    <a:pt x="1022500" y="264762"/>
                  </a:lnTo>
                  <a:lnTo>
                    <a:pt x="1023370" y="264568"/>
                  </a:lnTo>
                  <a:lnTo>
                    <a:pt x="1026527" y="279014"/>
                  </a:lnTo>
                  <a:lnTo>
                    <a:pt x="1030533" y="293178"/>
                  </a:lnTo>
                  <a:lnTo>
                    <a:pt x="1029677" y="293420"/>
                  </a:lnTo>
                  <a:lnTo>
                    <a:pt x="1030198" y="295811"/>
                  </a:lnTo>
                  <a:lnTo>
                    <a:pt x="1031078" y="295673"/>
                  </a:lnTo>
                  <a:lnTo>
                    <a:pt x="1033347" y="310227"/>
                  </a:lnTo>
                  <a:lnTo>
                    <a:pt x="1036491" y="324618"/>
                  </a:lnTo>
                  <a:lnTo>
                    <a:pt x="1035621" y="324812"/>
                  </a:lnTo>
                  <a:lnTo>
                    <a:pt x="1035996" y="327212"/>
                  </a:lnTo>
                  <a:lnTo>
                    <a:pt x="1036878" y="327130"/>
                  </a:lnTo>
                  <a:lnTo>
                    <a:pt x="1038273" y="341812"/>
                  </a:lnTo>
                  <a:lnTo>
                    <a:pt x="1040551" y="356415"/>
                  </a:lnTo>
                  <a:lnTo>
                    <a:pt x="1039671" y="356549"/>
                  </a:lnTo>
                  <a:lnTo>
                    <a:pt x="1039894" y="358890"/>
                  </a:lnTo>
                  <a:lnTo>
                    <a:pt x="1040787" y="358860"/>
                  </a:lnTo>
                  <a:lnTo>
                    <a:pt x="1041289" y="373585"/>
                  </a:lnTo>
                  <a:lnTo>
                    <a:pt x="1042681" y="388265"/>
                  </a:lnTo>
                  <a:lnTo>
                    <a:pt x="1041791" y="388352"/>
                  </a:lnTo>
                  <a:lnTo>
                    <a:pt x="1041875" y="390800"/>
                  </a:lnTo>
                  <a:lnTo>
                    <a:pt x="1042762" y="390825"/>
                  </a:lnTo>
                  <a:lnTo>
                    <a:pt x="1042379" y="405553"/>
                  </a:lnTo>
                  <a:lnTo>
                    <a:pt x="1042887" y="420348"/>
                  </a:lnTo>
                  <a:lnTo>
                    <a:pt x="1041994" y="420374"/>
                  </a:lnTo>
                  <a:lnTo>
                    <a:pt x="1041933" y="422718"/>
                  </a:lnTo>
                  <a:lnTo>
                    <a:pt x="1042826" y="422797"/>
                  </a:lnTo>
                  <a:lnTo>
                    <a:pt x="1041551" y="437491"/>
                  </a:lnTo>
                  <a:lnTo>
                    <a:pt x="1041166" y="452272"/>
                  </a:lnTo>
                  <a:lnTo>
                    <a:pt x="1040271" y="452246"/>
                  </a:lnTo>
                  <a:lnTo>
                    <a:pt x="1040065" y="454646"/>
                  </a:lnTo>
                  <a:lnTo>
                    <a:pt x="1040941" y="454776"/>
                  </a:lnTo>
                  <a:lnTo>
                    <a:pt x="1038791" y="469337"/>
                  </a:lnTo>
                  <a:lnTo>
                    <a:pt x="1037516" y="484034"/>
                  </a:lnTo>
                  <a:lnTo>
                    <a:pt x="1036633" y="483957"/>
                  </a:lnTo>
                  <a:lnTo>
                    <a:pt x="1036287" y="486292"/>
                  </a:lnTo>
                  <a:lnTo>
                    <a:pt x="1037163" y="486473"/>
                  </a:lnTo>
                  <a:lnTo>
                    <a:pt x="1034119" y="500969"/>
                  </a:lnTo>
                  <a:lnTo>
                    <a:pt x="1031961" y="515591"/>
                  </a:lnTo>
                  <a:lnTo>
                    <a:pt x="1031076" y="515459"/>
                  </a:lnTo>
                  <a:lnTo>
                    <a:pt x="1030588" y="517780"/>
                  </a:lnTo>
                  <a:lnTo>
                    <a:pt x="1031446" y="518017"/>
                  </a:lnTo>
                  <a:lnTo>
                    <a:pt x="1027556" y="532217"/>
                  </a:lnTo>
                  <a:lnTo>
                    <a:pt x="1024516" y="546685"/>
                  </a:lnTo>
                  <a:lnTo>
                    <a:pt x="1023642" y="546501"/>
                  </a:lnTo>
                  <a:lnTo>
                    <a:pt x="1023011" y="548802"/>
                  </a:lnTo>
                  <a:lnTo>
                    <a:pt x="1023852" y="549087"/>
                  </a:lnTo>
                  <a:lnTo>
                    <a:pt x="1019108" y="563043"/>
                  </a:lnTo>
                  <a:lnTo>
                    <a:pt x="1015211" y="577263"/>
                  </a:lnTo>
                  <a:lnTo>
                    <a:pt x="1014355" y="577031"/>
                  </a:lnTo>
                  <a:lnTo>
                    <a:pt x="1013574" y="579338"/>
                  </a:lnTo>
                  <a:lnTo>
                    <a:pt x="1014394" y="579676"/>
                  </a:lnTo>
                  <a:lnTo>
                    <a:pt x="1008832" y="593285"/>
                  </a:lnTo>
                  <a:lnTo>
                    <a:pt x="1004063" y="607317"/>
                  </a:lnTo>
                  <a:lnTo>
                    <a:pt x="1003217" y="607027"/>
                  </a:lnTo>
                  <a:lnTo>
                    <a:pt x="1002300" y="609273"/>
                  </a:lnTo>
                  <a:lnTo>
                    <a:pt x="1003092" y="609660"/>
                  </a:lnTo>
                  <a:lnTo>
                    <a:pt x="996745" y="622868"/>
                  </a:lnTo>
                  <a:lnTo>
                    <a:pt x="991128" y="636609"/>
                  </a:lnTo>
                  <a:lnTo>
                    <a:pt x="990302" y="636268"/>
                  </a:lnTo>
                  <a:lnTo>
                    <a:pt x="989309" y="638329"/>
                  </a:lnTo>
                  <a:lnTo>
                    <a:pt x="990094" y="638765"/>
                  </a:lnTo>
                  <a:lnTo>
                    <a:pt x="982885" y="651694"/>
                  </a:lnTo>
                  <a:lnTo>
                    <a:pt x="976517" y="664940"/>
                  </a:lnTo>
                  <a:lnTo>
                    <a:pt x="975714" y="664557"/>
                  </a:lnTo>
                  <a:lnTo>
                    <a:pt x="974549" y="666648"/>
                  </a:lnTo>
                  <a:lnTo>
                    <a:pt x="975302" y="667126"/>
                  </a:lnTo>
                  <a:lnTo>
                    <a:pt x="967329" y="679599"/>
                  </a:lnTo>
                  <a:lnTo>
                    <a:pt x="960161" y="692455"/>
                  </a:lnTo>
                  <a:lnTo>
                    <a:pt x="959383" y="692023"/>
                  </a:lnTo>
                  <a:lnTo>
                    <a:pt x="958072" y="694080"/>
                  </a:lnTo>
                  <a:lnTo>
                    <a:pt x="958790" y="694601"/>
                  </a:lnTo>
                  <a:lnTo>
                    <a:pt x="950136" y="706493"/>
                  </a:lnTo>
                  <a:lnTo>
                    <a:pt x="942164" y="718957"/>
                  </a:lnTo>
                  <a:lnTo>
                    <a:pt x="941411" y="718479"/>
                  </a:lnTo>
                  <a:lnTo>
                    <a:pt x="939987" y="720432"/>
                  </a:lnTo>
                  <a:lnTo>
                    <a:pt x="940670" y="720998"/>
                  </a:lnTo>
                  <a:lnTo>
                    <a:pt x="931286" y="732383"/>
                  </a:lnTo>
                  <a:lnTo>
                    <a:pt x="922615" y="744295"/>
                  </a:lnTo>
                  <a:lnTo>
                    <a:pt x="921899" y="743774"/>
                  </a:lnTo>
                  <a:lnTo>
                    <a:pt x="920355" y="745646"/>
                  </a:lnTo>
                  <a:lnTo>
                    <a:pt x="921006" y="746252"/>
                  </a:lnTo>
                  <a:lnTo>
                    <a:pt x="911011" y="756986"/>
                  </a:lnTo>
                  <a:lnTo>
                    <a:pt x="901601" y="768405"/>
                  </a:lnTo>
                  <a:lnTo>
                    <a:pt x="900909" y="767834"/>
                  </a:lnTo>
                  <a:lnTo>
                    <a:pt x="889523" y="780060"/>
                  </a:lnTo>
                  <a:lnTo>
                    <a:pt x="879163" y="791185"/>
                  </a:lnTo>
                  <a:lnTo>
                    <a:pt x="868020" y="780845"/>
                  </a:lnTo>
                  <a:lnTo>
                    <a:pt x="867322" y="780198"/>
                  </a:lnTo>
                  <a:lnTo>
                    <a:pt x="856138" y="769819"/>
                  </a:lnTo>
                  <a:lnTo>
                    <a:pt x="866535" y="758657"/>
                  </a:lnTo>
                  <a:lnTo>
                    <a:pt x="887341" y="736314"/>
                  </a:lnTo>
                  <a:lnTo>
                    <a:pt x="906464" y="713112"/>
                  </a:lnTo>
                  <a:lnTo>
                    <a:pt x="924156" y="688804"/>
                  </a:lnTo>
                  <a:lnTo>
                    <a:pt x="940348" y="663470"/>
                  </a:lnTo>
                  <a:lnTo>
                    <a:pt x="954986" y="637211"/>
                  </a:lnTo>
                  <a:lnTo>
                    <a:pt x="968012" y="610121"/>
                  </a:lnTo>
                  <a:lnTo>
                    <a:pt x="979388" y="582290"/>
                  </a:lnTo>
                  <a:lnTo>
                    <a:pt x="989062" y="553830"/>
                  </a:lnTo>
                  <a:lnTo>
                    <a:pt x="997005" y="524837"/>
                  </a:lnTo>
                  <a:lnTo>
                    <a:pt x="1003184" y="495414"/>
                  </a:lnTo>
                  <a:lnTo>
                    <a:pt x="1007578" y="465674"/>
                  </a:lnTo>
                  <a:lnTo>
                    <a:pt x="1010169" y="435722"/>
                  </a:lnTo>
                  <a:lnTo>
                    <a:pt x="1010950" y="405672"/>
                  </a:lnTo>
                  <a:lnTo>
                    <a:pt x="1009925" y="375627"/>
                  </a:lnTo>
                  <a:lnTo>
                    <a:pt x="1007088" y="345700"/>
                  </a:lnTo>
                  <a:lnTo>
                    <a:pt x="1002452" y="315996"/>
                  </a:lnTo>
                  <a:lnTo>
                    <a:pt x="996038" y="286624"/>
                  </a:lnTo>
                  <a:lnTo>
                    <a:pt x="987860" y="257694"/>
                  </a:lnTo>
                  <a:lnTo>
                    <a:pt x="977953" y="229313"/>
                  </a:lnTo>
                  <a:lnTo>
                    <a:pt x="966360" y="201580"/>
                  </a:lnTo>
                  <a:lnTo>
                    <a:pt x="953107" y="174594"/>
                  </a:lnTo>
                  <a:lnTo>
                    <a:pt x="938261" y="148452"/>
                  </a:lnTo>
                  <a:lnTo>
                    <a:pt x="921864" y="123265"/>
                  </a:lnTo>
                  <a:lnTo>
                    <a:pt x="903971" y="99099"/>
                  </a:lnTo>
                  <a:lnTo>
                    <a:pt x="884664" y="76057"/>
                  </a:lnTo>
                  <a:lnTo>
                    <a:pt x="863999" y="54227"/>
                  </a:lnTo>
                  <a:lnTo>
                    <a:pt x="841707" y="33354"/>
                  </a:lnTo>
                  <a:lnTo>
                    <a:pt x="830608" y="22960"/>
                  </a:lnTo>
                  <a:lnTo>
                    <a:pt x="840981" y="11845"/>
                  </a:lnTo>
                  <a:lnTo>
                    <a:pt x="841632" y="1115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090175" y="3091636"/>
              <a:ext cx="124184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V2V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天线</a:t>
              </a:r>
            </a:p>
          </p:txBody>
        </p:sp>
        <p:sp>
          <p:nvSpPr>
            <p:cNvPr id="134" name="图形 62"/>
            <p:cNvSpPr/>
            <p:nvPr/>
          </p:nvSpPr>
          <p:spPr>
            <a:xfrm>
              <a:off x="2407033" y="3624260"/>
              <a:ext cx="237986" cy="231643"/>
            </a:xfrm>
            <a:custGeom>
              <a:avLst/>
              <a:gdLst>
                <a:gd name="connsiteX0" fmla="*/ 873125 w 1745009"/>
                <a:gd name="connsiteY0" fmla="*/ 317500 h 1698500"/>
                <a:gd name="connsiteX1" fmla="*/ 317500 w 1745009"/>
                <a:gd name="connsiteY1" fmla="*/ 873125 h 1698500"/>
                <a:gd name="connsiteX2" fmla="*/ 476250 w 1745009"/>
                <a:gd name="connsiteY2" fmla="*/ 873125 h 1698500"/>
                <a:gd name="connsiteX3" fmla="*/ 873125 w 1745009"/>
                <a:gd name="connsiteY3" fmla="*/ 476250 h 1698500"/>
                <a:gd name="connsiteX4" fmla="*/ 1270000 w 1745009"/>
                <a:gd name="connsiteY4" fmla="*/ 873125 h 1698500"/>
                <a:gd name="connsiteX5" fmla="*/ 1428750 w 1745009"/>
                <a:gd name="connsiteY5" fmla="*/ 873125 h 1698500"/>
                <a:gd name="connsiteX6" fmla="*/ 873125 w 1745009"/>
                <a:gd name="connsiteY6" fmla="*/ 317500 h 1698500"/>
                <a:gd name="connsiteX7" fmla="*/ 952500 w 1745009"/>
                <a:gd name="connsiteY7" fmla="*/ 1054894 h 1698500"/>
                <a:gd name="connsiteX8" fmla="*/ 1071563 w 1745009"/>
                <a:gd name="connsiteY8" fmla="*/ 873125 h 1698500"/>
                <a:gd name="connsiteX9" fmla="*/ 873125 w 1745009"/>
                <a:gd name="connsiteY9" fmla="*/ 674688 h 1698500"/>
                <a:gd name="connsiteX10" fmla="*/ 674688 w 1745009"/>
                <a:gd name="connsiteY10" fmla="*/ 873125 h 1698500"/>
                <a:gd name="connsiteX11" fmla="*/ 793750 w 1745009"/>
                <a:gd name="connsiteY11" fmla="*/ 1054894 h 1698500"/>
                <a:gd name="connsiteX12" fmla="*/ 793750 w 1745009"/>
                <a:gd name="connsiteY12" fmla="*/ 1316434 h 1698500"/>
                <a:gd name="connsiteX13" fmla="*/ 522684 w 1745009"/>
                <a:gd name="connsiteY13" fmla="*/ 1587500 h 1698500"/>
                <a:gd name="connsiteX14" fmla="*/ 635000 w 1745009"/>
                <a:gd name="connsiteY14" fmla="*/ 1699816 h 1698500"/>
                <a:gd name="connsiteX15" fmla="*/ 873125 w 1745009"/>
                <a:gd name="connsiteY15" fmla="*/ 1461691 h 1698500"/>
                <a:gd name="connsiteX16" fmla="*/ 1111250 w 1745009"/>
                <a:gd name="connsiteY16" fmla="*/ 1699816 h 1698500"/>
                <a:gd name="connsiteX17" fmla="*/ 1223566 w 1745009"/>
                <a:gd name="connsiteY17" fmla="*/ 1587500 h 1698500"/>
                <a:gd name="connsiteX18" fmla="*/ 952500 w 1745009"/>
                <a:gd name="connsiteY18" fmla="*/ 1316434 h 1698500"/>
                <a:gd name="connsiteX19" fmla="*/ 952500 w 1745009"/>
                <a:gd name="connsiteY19" fmla="*/ 1054894 h 1698500"/>
                <a:gd name="connsiteX20" fmla="*/ 873125 w 1745009"/>
                <a:gd name="connsiteY20" fmla="*/ 0 h 1698500"/>
                <a:gd name="connsiteX21" fmla="*/ 0 w 1745009"/>
                <a:gd name="connsiteY21" fmla="*/ 873125 h 1698500"/>
                <a:gd name="connsiteX22" fmla="*/ 158750 w 1745009"/>
                <a:gd name="connsiteY22" fmla="*/ 873125 h 1698500"/>
                <a:gd name="connsiteX23" fmla="*/ 873125 w 1745009"/>
                <a:gd name="connsiteY23" fmla="*/ 158750 h 1698500"/>
                <a:gd name="connsiteX24" fmla="*/ 1587500 w 1745009"/>
                <a:gd name="connsiteY24" fmla="*/ 873125 h 1698500"/>
                <a:gd name="connsiteX25" fmla="*/ 1746250 w 1745009"/>
                <a:gd name="connsiteY25" fmla="*/ 873125 h 1698500"/>
                <a:gd name="connsiteX26" fmla="*/ 873125 w 1745009"/>
                <a:gd name="connsiteY26" fmla="*/ 0 h 169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5009" h="1698500">
                  <a:moveTo>
                    <a:pt x="873125" y="317500"/>
                  </a:moveTo>
                  <a:cubicBezTo>
                    <a:pt x="566341" y="317500"/>
                    <a:pt x="317500" y="566341"/>
                    <a:pt x="317500" y="873125"/>
                  </a:cubicBezTo>
                  <a:lnTo>
                    <a:pt x="476250" y="873125"/>
                  </a:lnTo>
                  <a:cubicBezTo>
                    <a:pt x="476250" y="654050"/>
                    <a:pt x="654050" y="476250"/>
                    <a:pt x="873125" y="476250"/>
                  </a:cubicBezTo>
                  <a:cubicBezTo>
                    <a:pt x="1092200" y="476250"/>
                    <a:pt x="1270000" y="654050"/>
                    <a:pt x="1270000" y="873125"/>
                  </a:cubicBezTo>
                  <a:lnTo>
                    <a:pt x="1428750" y="873125"/>
                  </a:lnTo>
                  <a:cubicBezTo>
                    <a:pt x="1428750" y="566341"/>
                    <a:pt x="1179909" y="317500"/>
                    <a:pt x="873125" y="317500"/>
                  </a:cubicBezTo>
                  <a:close/>
                  <a:moveTo>
                    <a:pt x="952500" y="1054894"/>
                  </a:moveTo>
                  <a:cubicBezTo>
                    <a:pt x="1022350" y="1024334"/>
                    <a:pt x="1071563" y="954484"/>
                    <a:pt x="1071563" y="873125"/>
                  </a:cubicBezTo>
                  <a:cubicBezTo>
                    <a:pt x="1071563" y="763588"/>
                    <a:pt x="982663" y="674688"/>
                    <a:pt x="873125" y="674688"/>
                  </a:cubicBezTo>
                  <a:cubicBezTo>
                    <a:pt x="763588" y="674688"/>
                    <a:pt x="674688" y="763588"/>
                    <a:pt x="674688" y="873125"/>
                  </a:cubicBezTo>
                  <a:cubicBezTo>
                    <a:pt x="674688" y="954484"/>
                    <a:pt x="723900" y="1024334"/>
                    <a:pt x="793750" y="1054894"/>
                  </a:cubicBezTo>
                  <a:lnTo>
                    <a:pt x="793750" y="1316434"/>
                  </a:lnTo>
                  <a:lnTo>
                    <a:pt x="522684" y="1587500"/>
                  </a:lnTo>
                  <a:lnTo>
                    <a:pt x="635000" y="1699816"/>
                  </a:lnTo>
                  <a:lnTo>
                    <a:pt x="873125" y="1461691"/>
                  </a:lnTo>
                  <a:lnTo>
                    <a:pt x="1111250" y="1699816"/>
                  </a:lnTo>
                  <a:lnTo>
                    <a:pt x="1223566" y="1587500"/>
                  </a:lnTo>
                  <a:lnTo>
                    <a:pt x="952500" y="1316434"/>
                  </a:lnTo>
                  <a:lnTo>
                    <a:pt x="952500" y="1054894"/>
                  </a:lnTo>
                  <a:close/>
                  <a:moveTo>
                    <a:pt x="873125" y="0"/>
                  </a:moveTo>
                  <a:cubicBezTo>
                    <a:pt x="390922" y="0"/>
                    <a:pt x="0" y="390922"/>
                    <a:pt x="0" y="873125"/>
                  </a:cubicBezTo>
                  <a:lnTo>
                    <a:pt x="158750" y="873125"/>
                  </a:lnTo>
                  <a:cubicBezTo>
                    <a:pt x="158750" y="478631"/>
                    <a:pt x="478631" y="158750"/>
                    <a:pt x="873125" y="158750"/>
                  </a:cubicBezTo>
                  <a:cubicBezTo>
                    <a:pt x="1267619" y="158750"/>
                    <a:pt x="1587500" y="478631"/>
                    <a:pt x="1587500" y="873125"/>
                  </a:cubicBezTo>
                  <a:lnTo>
                    <a:pt x="1746250" y="873125"/>
                  </a:lnTo>
                  <a:cubicBezTo>
                    <a:pt x="1746250" y="390922"/>
                    <a:pt x="1355328" y="0"/>
                    <a:pt x="87312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955566" y="3393241"/>
              <a:ext cx="124184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BD/GPS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天线</a:t>
              </a: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905101" y="5074970"/>
              <a:ext cx="124184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智能感知平台</a:t>
              </a:r>
            </a:p>
          </p:txBody>
        </p:sp>
        <p:sp>
          <p:nvSpPr>
            <p:cNvPr id="137" name="图形 70"/>
            <p:cNvSpPr/>
            <p:nvPr/>
          </p:nvSpPr>
          <p:spPr>
            <a:xfrm>
              <a:off x="2257081" y="4640608"/>
              <a:ext cx="537889" cy="422627"/>
            </a:xfrm>
            <a:custGeom>
              <a:avLst/>
              <a:gdLst>
                <a:gd name="connsiteX0" fmla="*/ 389453 w 1666875"/>
                <a:gd name="connsiteY0" fmla="*/ 328017 h 1309687"/>
                <a:gd name="connsiteX1" fmla="*/ 55721 w 1666875"/>
                <a:gd name="connsiteY1" fmla="*/ 328017 h 1309687"/>
                <a:gd name="connsiteX2" fmla="*/ 0 w 1666875"/>
                <a:gd name="connsiteY2" fmla="*/ 387548 h 1309687"/>
                <a:gd name="connsiteX3" fmla="*/ 0 w 1666875"/>
                <a:gd name="connsiteY3" fmla="*/ 1250156 h 1309687"/>
                <a:gd name="connsiteX4" fmla="*/ 55721 w 1666875"/>
                <a:gd name="connsiteY4" fmla="*/ 1309688 h 1309687"/>
                <a:gd name="connsiteX5" fmla="*/ 389513 w 1666875"/>
                <a:gd name="connsiteY5" fmla="*/ 1309688 h 1309687"/>
                <a:gd name="connsiteX6" fmla="*/ 445175 w 1666875"/>
                <a:gd name="connsiteY6" fmla="*/ 1250156 h 1309687"/>
                <a:gd name="connsiteX7" fmla="*/ 445175 w 1666875"/>
                <a:gd name="connsiteY7" fmla="*/ 387548 h 1309687"/>
                <a:gd name="connsiteX8" fmla="*/ 389453 w 1666875"/>
                <a:gd name="connsiteY8" fmla="*/ 328017 h 1309687"/>
                <a:gd name="connsiteX9" fmla="*/ 222528 w 1666875"/>
                <a:gd name="connsiteY9" fmla="*/ 1190625 h 1309687"/>
                <a:gd name="connsiteX10" fmla="*/ 162997 w 1666875"/>
                <a:gd name="connsiteY10" fmla="*/ 1131094 h 1309687"/>
                <a:gd name="connsiteX11" fmla="*/ 222528 w 1666875"/>
                <a:gd name="connsiteY11" fmla="*/ 1071563 h 1309687"/>
                <a:gd name="connsiteX12" fmla="*/ 282059 w 1666875"/>
                <a:gd name="connsiteY12" fmla="*/ 1131094 h 1309687"/>
                <a:gd name="connsiteX13" fmla="*/ 222528 w 1666875"/>
                <a:gd name="connsiteY13" fmla="*/ 1190625 h 1309687"/>
                <a:gd name="connsiteX14" fmla="*/ 332601 w 1666875"/>
                <a:gd name="connsiteY14" fmla="*/ 781645 h 1309687"/>
                <a:gd name="connsiteX15" fmla="*/ 109597 w 1666875"/>
                <a:gd name="connsiteY15" fmla="*/ 781645 h 1309687"/>
                <a:gd name="connsiteX16" fmla="*/ 109597 w 1666875"/>
                <a:gd name="connsiteY16" fmla="*/ 669905 h 1309687"/>
                <a:gd name="connsiteX17" fmla="*/ 332661 w 1666875"/>
                <a:gd name="connsiteY17" fmla="*/ 669905 h 1309687"/>
                <a:gd name="connsiteX18" fmla="*/ 332661 w 1666875"/>
                <a:gd name="connsiteY18" fmla="*/ 781645 h 1309687"/>
                <a:gd name="connsiteX19" fmla="*/ 332601 w 1666875"/>
                <a:gd name="connsiteY19" fmla="*/ 555605 h 1309687"/>
                <a:gd name="connsiteX20" fmla="*/ 109597 w 1666875"/>
                <a:gd name="connsiteY20" fmla="*/ 555605 h 1309687"/>
                <a:gd name="connsiteX21" fmla="*/ 109597 w 1666875"/>
                <a:gd name="connsiteY21" fmla="*/ 446842 h 1309687"/>
                <a:gd name="connsiteX22" fmla="*/ 332661 w 1666875"/>
                <a:gd name="connsiteY22" fmla="*/ 446842 h 1309687"/>
                <a:gd name="connsiteX23" fmla="*/ 332661 w 1666875"/>
                <a:gd name="connsiteY23" fmla="*/ 555605 h 1309687"/>
                <a:gd name="connsiteX24" fmla="*/ 1053227 w 1666875"/>
                <a:gd name="connsiteY24" fmla="*/ 0 h 1309687"/>
                <a:gd name="connsiteX25" fmla="*/ 613708 w 1666875"/>
                <a:gd name="connsiteY25" fmla="*/ 0 h 1309687"/>
                <a:gd name="connsiteX26" fmla="*/ 555903 w 1666875"/>
                <a:gd name="connsiteY26" fmla="*/ 62389 h 1309687"/>
                <a:gd name="connsiteX27" fmla="*/ 555903 w 1666875"/>
                <a:gd name="connsiteY27" fmla="*/ 1247299 h 1309687"/>
                <a:gd name="connsiteX28" fmla="*/ 613708 w 1666875"/>
                <a:gd name="connsiteY28" fmla="*/ 1309688 h 1309687"/>
                <a:gd name="connsiteX29" fmla="*/ 1053227 w 1666875"/>
                <a:gd name="connsiteY29" fmla="*/ 1309688 h 1309687"/>
                <a:gd name="connsiteX30" fmla="*/ 1111032 w 1666875"/>
                <a:gd name="connsiteY30" fmla="*/ 1247299 h 1309687"/>
                <a:gd name="connsiteX31" fmla="*/ 1111032 w 1666875"/>
                <a:gd name="connsiteY31" fmla="*/ 62389 h 1309687"/>
                <a:gd name="connsiteX32" fmla="*/ 1053227 w 1666875"/>
                <a:gd name="connsiteY32" fmla="*/ 0 h 1309687"/>
                <a:gd name="connsiteX33" fmla="*/ 833438 w 1666875"/>
                <a:gd name="connsiteY33" fmla="*/ 1190625 h 1309687"/>
                <a:gd name="connsiteX34" fmla="*/ 773906 w 1666875"/>
                <a:gd name="connsiteY34" fmla="*/ 1131094 h 1309687"/>
                <a:gd name="connsiteX35" fmla="*/ 833438 w 1666875"/>
                <a:gd name="connsiteY35" fmla="*/ 1071563 h 1309687"/>
                <a:gd name="connsiteX36" fmla="*/ 892969 w 1666875"/>
                <a:gd name="connsiteY36" fmla="*/ 1131094 h 1309687"/>
                <a:gd name="connsiteX37" fmla="*/ 833438 w 1666875"/>
                <a:gd name="connsiteY37" fmla="*/ 1190625 h 1309687"/>
                <a:gd name="connsiteX38" fmla="*/ 998577 w 1666875"/>
                <a:gd name="connsiteY38" fmla="*/ 446722 h 1309687"/>
                <a:gd name="connsiteX39" fmla="*/ 665321 w 1666875"/>
                <a:gd name="connsiteY39" fmla="*/ 446722 h 1309687"/>
                <a:gd name="connsiteX40" fmla="*/ 665321 w 1666875"/>
                <a:gd name="connsiteY40" fmla="*/ 335042 h 1309687"/>
                <a:gd name="connsiteX41" fmla="*/ 998577 w 1666875"/>
                <a:gd name="connsiteY41" fmla="*/ 335042 h 1309687"/>
                <a:gd name="connsiteX42" fmla="*/ 998577 w 1666875"/>
                <a:gd name="connsiteY42" fmla="*/ 446722 h 1309687"/>
                <a:gd name="connsiteX43" fmla="*/ 998577 w 1666875"/>
                <a:gd name="connsiteY43" fmla="*/ 224790 h 1309687"/>
                <a:gd name="connsiteX44" fmla="*/ 665321 w 1666875"/>
                <a:gd name="connsiteY44" fmla="*/ 224790 h 1309687"/>
                <a:gd name="connsiteX45" fmla="*/ 665321 w 1666875"/>
                <a:gd name="connsiteY45" fmla="*/ 112038 h 1309687"/>
                <a:gd name="connsiteX46" fmla="*/ 998577 w 1666875"/>
                <a:gd name="connsiteY46" fmla="*/ 112038 h 1309687"/>
                <a:gd name="connsiteX47" fmla="*/ 998577 w 1666875"/>
                <a:gd name="connsiteY47" fmla="*/ 224790 h 1309687"/>
                <a:gd name="connsiteX48" fmla="*/ 1611213 w 1666875"/>
                <a:gd name="connsiteY48" fmla="*/ 328017 h 1309687"/>
                <a:gd name="connsiteX49" fmla="*/ 1277362 w 1666875"/>
                <a:gd name="connsiteY49" fmla="*/ 328017 h 1309687"/>
                <a:gd name="connsiteX50" fmla="*/ 1221700 w 1666875"/>
                <a:gd name="connsiteY50" fmla="*/ 387548 h 1309687"/>
                <a:gd name="connsiteX51" fmla="*/ 1221700 w 1666875"/>
                <a:gd name="connsiteY51" fmla="*/ 1250156 h 1309687"/>
                <a:gd name="connsiteX52" fmla="*/ 1277362 w 1666875"/>
                <a:gd name="connsiteY52" fmla="*/ 1309688 h 1309687"/>
                <a:gd name="connsiteX53" fmla="*/ 1611213 w 1666875"/>
                <a:gd name="connsiteY53" fmla="*/ 1309688 h 1309687"/>
                <a:gd name="connsiteX54" fmla="*/ 1666875 w 1666875"/>
                <a:gd name="connsiteY54" fmla="*/ 1250156 h 1309687"/>
                <a:gd name="connsiteX55" fmla="*/ 1666875 w 1666875"/>
                <a:gd name="connsiteY55" fmla="*/ 387548 h 1309687"/>
                <a:gd name="connsiteX56" fmla="*/ 1611213 w 1666875"/>
                <a:gd name="connsiteY56" fmla="*/ 328017 h 1309687"/>
                <a:gd name="connsiteX57" fmla="*/ 1444347 w 1666875"/>
                <a:gd name="connsiteY57" fmla="*/ 1190625 h 1309687"/>
                <a:gd name="connsiteX58" fmla="*/ 1384816 w 1666875"/>
                <a:gd name="connsiteY58" fmla="*/ 1131094 h 1309687"/>
                <a:gd name="connsiteX59" fmla="*/ 1444347 w 1666875"/>
                <a:gd name="connsiteY59" fmla="*/ 1071563 h 1309687"/>
                <a:gd name="connsiteX60" fmla="*/ 1503878 w 1666875"/>
                <a:gd name="connsiteY60" fmla="*/ 1131094 h 1309687"/>
                <a:gd name="connsiteX61" fmla="*/ 1444347 w 1666875"/>
                <a:gd name="connsiteY61" fmla="*/ 1190625 h 1309687"/>
                <a:gd name="connsiteX62" fmla="*/ 1554540 w 1666875"/>
                <a:gd name="connsiteY62" fmla="*/ 781645 h 1309687"/>
                <a:gd name="connsiteX63" fmla="*/ 1334274 w 1666875"/>
                <a:gd name="connsiteY63" fmla="*/ 781645 h 1309687"/>
                <a:gd name="connsiteX64" fmla="*/ 1334274 w 1666875"/>
                <a:gd name="connsiteY64" fmla="*/ 669905 h 1309687"/>
                <a:gd name="connsiteX65" fmla="*/ 1554540 w 1666875"/>
                <a:gd name="connsiteY65" fmla="*/ 669905 h 1309687"/>
                <a:gd name="connsiteX66" fmla="*/ 1554540 w 1666875"/>
                <a:gd name="connsiteY66" fmla="*/ 781645 h 1309687"/>
                <a:gd name="connsiteX67" fmla="*/ 1554540 w 1666875"/>
                <a:gd name="connsiteY67" fmla="*/ 555605 h 1309687"/>
                <a:gd name="connsiteX68" fmla="*/ 1334274 w 1666875"/>
                <a:gd name="connsiteY68" fmla="*/ 555605 h 1309687"/>
                <a:gd name="connsiteX69" fmla="*/ 1334274 w 1666875"/>
                <a:gd name="connsiteY69" fmla="*/ 446842 h 1309687"/>
                <a:gd name="connsiteX70" fmla="*/ 1554540 w 1666875"/>
                <a:gd name="connsiteY70" fmla="*/ 446842 h 1309687"/>
                <a:gd name="connsiteX71" fmla="*/ 1554540 w 1666875"/>
                <a:gd name="connsiteY71" fmla="*/ 555605 h 130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666875" h="1309687">
                  <a:moveTo>
                    <a:pt x="389453" y="328017"/>
                  </a:moveTo>
                  <a:lnTo>
                    <a:pt x="55721" y="328017"/>
                  </a:lnTo>
                  <a:cubicBezTo>
                    <a:pt x="24944" y="328017"/>
                    <a:pt x="0" y="354687"/>
                    <a:pt x="0" y="387548"/>
                  </a:cubicBezTo>
                  <a:lnTo>
                    <a:pt x="0" y="1250156"/>
                  </a:lnTo>
                  <a:cubicBezTo>
                    <a:pt x="0" y="1283018"/>
                    <a:pt x="24884" y="1309688"/>
                    <a:pt x="55721" y="1309688"/>
                  </a:cubicBezTo>
                  <a:lnTo>
                    <a:pt x="389513" y="1309688"/>
                  </a:lnTo>
                  <a:cubicBezTo>
                    <a:pt x="420291" y="1309688"/>
                    <a:pt x="445175" y="1283018"/>
                    <a:pt x="445175" y="1250156"/>
                  </a:cubicBezTo>
                  <a:lnTo>
                    <a:pt x="445175" y="387548"/>
                  </a:lnTo>
                  <a:cubicBezTo>
                    <a:pt x="445115" y="354687"/>
                    <a:pt x="420231" y="328017"/>
                    <a:pt x="389453" y="328017"/>
                  </a:cubicBezTo>
                  <a:close/>
                  <a:moveTo>
                    <a:pt x="222528" y="1190625"/>
                  </a:moveTo>
                  <a:cubicBezTo>
                    <a:pt x="189650" y="1190625"/>
                    <a:pt x="162997" y="1163972"/>
                    <a:pt x="162997" y="1131094"/>
                  </a:cubicBezTo>
                  <a:cubicBezTo>
                    <a:pt x="162997" y="1098216"/>
                    <a:pt x="189650" y="1071563"/>
                    <a:pt x="222528" y="1071563"/>
                  </a:cubicBezTo>
                  <a:cubicBezTo>
                    <a:pt x="255406" y="1071563"/>
                    <a:pt x="282059" y="1098216"/>
                    <a:pt x="282059" y="1131094"/>
                  </a:cubicBezTo>
                  <a:cubicBezTo>
                    <a:pt x="282059" y="1163972"/>
                    <a:pt x="255406" y="1190625"/>
                    <a:pt x="222528" y="1190625"/>
                  </a:cubicBezTo>
                  <a:close/>
                  <a:moveTo>
                    <a:pt x="332601" y="781645"/>
                  </a:moveTo>
                  <a:lnTo>
                    <a:pt x="109597" y="781645"/>
                  </a:lnTo>
                  <a:lnTo>
                    <a:pt x="109597" y="669905"/>
                  </a:lnTo>
                  <a:lnTo>
                    <a:pt x="332661" y="669905"/>
                  </a:lnTo>
                  <a:lnTo>
                    <a:pt x="332661" y="781645"/>
                  </a:lnTo>
                  <a:close/>
                  <a:moveTo>
                    <a:pt x="332601" y="555605"/>
                  </a:moveTo>
                  <a:lnTo>
                    <a:pt x="109597" y="555605"/>
                  </a:lnTo>
                  <a:lnTo>
                    <a:pt x="109597" y="446842"/>
                  </a:lnTo>
                  <a:lnTo>
                    <a:pt x="332661" y="446842"/>
                  </a:lnTo>
                  <a:lnTo>
                    <a:pt x="332661" y="555605"/>
                  </a:lnTo>
                  <a:close/>
                  <a:moveTo>
                    <a:pt x="1053227" y="0"/>
                  </a:moveTo>
                  <a:lnTo>
                    <a:pt x="613708" y="0"/>
                  </a:lnTo>
                  <a:cubicBezTo>
                    <a:pt x="581739" y="0"/>
                    <a:pt x="555903" y="27920"/>
                    <a:pt x="555903" y="62389"/>
                  </a:cubicBezTo>
                  <a:lnTo>
                    <a:pt x="555903" y="1247299"/>
                  </a:lnTo>
                  <a:cubicBezTo>
                    <a:pt x="555903" y="1281767"/>
                    <a:pt x="581739" y="1309688"/>
                    <a:pt x="613708" y="1309688"/>
                  </a:cubicBezTo>
                  <a:lnTo>
                    <a:pt x="1053227" y="1309688"/>
                  </a:lnTo>
                  <a:cubicBezTo>
                    <a:pt x="1085136" y="1309688"/>
                    <a:pt x="1111032" y="1281767"/>
                    <a:pt x="1111032" y="1247299"/>
                  </a:cubicBezTo>
                  <a:lnTo>
                    <a:pt x="1111032" y="62389"/>
                  </a:lnTo>
                  <a:cubicBezTo>
                    <a:pt x="1111032" y="27920"/>
                    <a:pt x="1085136" y="0"/>
                    <a:pt x="1053227" y="0"/>
                  </a:cubicBezTo>
                  <a:close/>
                  <a:moveTo>
                    <a:pt x="833438" y="1190625"/>
                  </a:moveTo>
                  <a:cubicBezTo>
                    <a:pt x="800559" y="1190625"/>
                    <a:pt x="773906" y="1163972"/>
                    <a:pt x="773906" y="1131094"/>
                  </a:cubicBezTo>
                  <a:cubicBezTo>
                    <a:pt x="773906" y="1098216"/>
                    <a:pt x="800559" y="1071563"/>
                    <a:pt x="833438" y="1071563"/>
                  </a:cubicBezTo>
                  <a:cubicBezTo>
                    <a:pt x="866316" y="1071563"/>
                    <a:pt x="892969" y="1098216"/>
                    <a:pt x="892969" y="1131094"/>
                  </a:cubicBezTo>
                  <a:cubicBezTo>
                    <a:pt x="892969" y="1163972"/>
                    <a:pt x="866316" y="1190625"/>
                    <a:pt x="833438" y="1190625"/>
                  </a:cubicBezTo>
                  <a:close/>
                  <a:moveTo>
                    <a:pt x="998577" y="446722"/>
                  </a:moveTo>
                  <a:lnTo>
                    <a:pt x="665321" y="446722"/>
                  </a:lnTo>
                  <a:lnTo>
                    <a:pt x="665321" y="335042"/>
                  </a:lnTo>
                  <a:lnTo>
                    <a:pt x="998577" y="335042"/>
                  </a:lnTo>
                  <a:lnTo>
                    <a:pt x="998577" y="446722"/>
                  </a:lnTo>
                  <a:close/>
                  <a:moveTo>
                    <a:pt x="998577" y="224790"/>
                  </a:moveTo>
                  <a:lnTo>
                    <a:pt x="665321" y="224790"/>
                  </a:lnTo>
                  <a:lnTo>
                    <a:pt x="665321" y="112038"/>
                  </a:lnTo>
                  <a:lnTo>
                    <a:pt x="998577" y="112038"/>
                  </a:lnTo>
                  <a:lnTo>
                    <a:pt x="998577" y="224790"/>
                  </a:lnTo>
                  <a:close/>
                  <a:moveTo>
                    <a:pt x="1611213" y="328017"/>
                  </a:moveTo>
                  <a:lnTo>
                    <a:pt x="1277362" y="328017"/>
                  </a:lnTo>
                  <a:cubicBezTo>
                    <a:pt x="1246584" y="328017"/>
                    <a:pt x="1221700" y="354687"/>
                    <a:pt x="1221700" y="387548"/>
                  </a:cubicBezTo>
                  <a:lnTo>
                    <a:pt x="1221700" y="1250156"/>
                  </a:lnTo>
                  <a:cubicBezTo>
                    <a:pt x="1221700" y="1283018"/>
                    <a:pt x="1246584" y="1309688"/>
                    <a:pt x="1277362" y="1309688"/>
                  </a:cubicBezTo>
                  <a:lnTo>
                    <a:pt x="1611213" y="1309688"/>
                  </a:lnTo>
                  <a:cubicBezTo>
                    <a:pt x="1641991" y="1309688"/>
                    <a:pt x="1666875" y="1283018"/>
                    <a:pt x="1666875" y="1250156"/>
                  </a:cubicBezTo>
                  <a:lnTo>
                    <a:pt x="1666875" y="387548"/>
                  </a:lnTo>
                  <a:cubicBezTo>
                    <a:pt x="1666875" y="354687"/>
                    <a:pt x="1641991" y="328017"/>
                    <a:pt x="1611213" y="328017"/>
                  </a:cubicBezTo>
                  <a:close/>
                  <a:moveTo>
                    <a:pt x="1444347" y="1190625"/>
                  </a:moveTo>
                  <a:cubicBezTo>
                    <a:pt x="1411469" y="1190625"/>
                    <a:pt x="1384816" y="1163972"/>
                    <a:pt x="1384816" y="1131094"/>
                  </a:cubicBezTo>
                  <a:cubicBezTo>
                    <a:pt x="1384816" y="1098216"/>
                    <a:pt x="1411469" y="1071563"/>
                    <a:pt x="1444347" y="1071563"/>
                  </a:cubicBezTo>
                  <a:cubicBezTo>
                    <a:pt x="1477225" y="1071563"/>
                    <a:pt x="1503878" y="1098216"/>
                    <a:pt x="1503878" y="1131094"/>
                  </a:cubicBezTo>
                  <a:cubicBezTo>
                    <a:pt x="1503878" y="1163972"/>
                    <a:pt x="1477225" y="1190625"/>
                    <a:pt x="1444347" y="1190625"/>
                  </a:cubicBezTo>
                  <a:close/>
                  <a:moveTo>
                    <a:pt x="1554540" y="781645"/>
                  </a:moveTo>
                  <a:lnTo>
                    <a:pt x="1334274" y="781645"/>
                  </a:lnTo>
                  <a:lnTo>
                    <a:pt x="1334274" y="669905"/>
                  </a:lnTo>
                  <a:lnTo>
                    <a:pt x="1554540" y="669905"/>
                  </a:lnTo>
                  <a:lnTo>
                    <a:pt x="1554540" y="781645"/>
                  </a:lnTo>
                  <a:close/>
                  <a:moveTo>
                    <a:pt x="1554540" y="555605"/>
                  </a:moveTo>
                  <a:lnTo>
                    <a:pt x="1334274" y="555605"/>
                  </a:lnTo>
                  <a:lnTo>
                    <a:pt x="1334274" y="446842"/>
                  </a:lnTo>
                  <a:lnTo>
                    <a:pt x="1554540" y="446842"/>
                  </a:lnTo>
                  <a:lnTo>
                    <a:pt x="1554540" y="555605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3251574" y="4370253"/>
              <a:ext cx="286735" cy="286734"/>
              <a:chOff x="3949788" y="4329151"/>
              <a:chExt cx="391272" cy="391270"/>
            </a:xfrm>
          </p:grpSpPr>
          <p:sp>
            <p:nvSpPr>
              <p:cNvPr id="162" name="椭圆 161"/>
              <p:cNvSpPr/>
              <p:nvPr/>
            </p:nvSpPr>
            <p:spPr>
              <a:xfrm>
                <a:off x="3949788" y="4329151"/>
                <a:ext cx="391272" cy="391270"/>
              </a:xfrm>
              <a:prstGeom prst="ellipse">
                <a:avLst/>
              </a:prstGeom>
              <a:solidFill>
                <a:srgbClr val="051342"/>
              </a:solidFill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3" name="图形 77"/>
              <p:cNvSpPr/>
              <p:nvPr/>
            </p:nvSpPr>
            <p:spPr>
              <a:xfrm>
                <a:off x="4021134" y="4418478"/>
                <a:ext cx="252750" cy="220646"/>
              </a:xfrm>
              <a:custGeom>
                <a:avLst/>
                <a:gdLst>
                  <a:gd name="connsiteX0" fmla="*/ 1620149 w 1728266"/>
                  <a:gd name="connsiteY0" fmla="*/ 0 h 1508745"/>
                  <a:gd name="connsiteX1" fmla="*/ 108942 w 1728266"/>
                  <a:gd name="connsiteY1" fmla="*/ 0 h 1508745"/>
                  <a:gd name="connsiteX2" fmla="*/ 0 w 1728266"/>
                  <a:gd name="connsiteY2" fmla="*/ 108942 h 1508745"/>
                  <a:gd name="connsiteX3" fmla="*/ 0 w 1728266"/>
                  <a:gd name="connsiteY3" fmla="*/ 938508 h 1508745"/>
                  <a:gd name="connsiteX4" fmla="*/ 1729093 w 1728266"/>
                  <a:gd name="connsiteY4" fmla="*/ 938508 h 1508745"/>
                  <a:gd name="connsiteX5" fmla="*/ 1729093 w 1728266"/>
                  <a:gd name="connsiteY5" fmla="*/ 108944 h 1508745"/>
                  <a:gd name="connsiteX6" fmla="*/ 1620150 w 1728266"/>
                  <a:gd name="connsiteY6" fmla="*/ 2 h 1508745"/>
                  <a:gd name="connsiteX7" fmla="*/ 0 w 1728266"/>
                  <a:gd name="connsiteY7" fmla="*/ 1124411 h 1508745"/>
                  <a:gd name="connsiteX8" fmla="*/ 108942 w 1728266"/>
                  <a:gd name="connsiteY8" fmla="*/ 1233354 h 1508745"/>
                  <a:gd name="connsiteX9" fmla="*/ 709627 w 1728266"/>
                  <a:gd name="connsiteY9" fmla="*/ 1233354 h 1508745"/>
                  <a:gd name="connsiteX10" fmla="*/ 688637 w 1728266"/>
                  <a:gd name="connsiteY10" fmla="*/ 1411259 h 1508745"/>
                  <a:gd name="connsiteX11" fmla="*/ 558706 w 1728266"/>
                  <a:gd name="connsiteY11" fmla="*/ 1411259 h 1508745"/>
                  <a:gd name="connsiteX12" fmla="*/ 509733 w 1728266"/>
                  <a:gd name="connsiteY12" fmla="*/ 1460235 h 1508745"/>
                  <a:gd name="connsiteX13" fmla="*/ 558706 w 1728266"/>
                  <a:gd name="connsiteY13" fmla="*/ 1509208 h 1508745"/>
                  <a:gd name="connsiteX14" fmla="*/ 1170384 w 1728266"/>
                  <a:gd name="connsiteY14" fmla="*/ 1509208 h 1508745"/>
                  <a:gd name="connsiteX15" fmla="*/ 1219360 w 1728266"/>
                  <a:gd name="connsiteY15" fmla="*/ 1460235 h 1508745"/>
                  <a:gd name="connsiteX16" fmla="*/ 1170384 w 1728266"/>
                  <a:gd name="connsiteY16" fmla="*/ 1411261 h 1508745"/>
                  <a:gd name="connsiteX17" fmla="*/ 1040454 w 1728266"/>
                  <a:gd name="connsiteY17" fmla="*/ 1411261 h 1508745"/>
                  <a:gd name="connsiteX18" fmla="*/ 1019465 w 1728266"/>
                  <a:gd name="connsiteY18" fmla="*/ 1233354 h 1508745"/>
                  <a:gd name="connsiteX19" fmla="*/ 1620149 w 1728266"/>
                  <a:gd name="connsiteY19" fmla="*/ 1233354 h 1508745"/>
                  <a:gd name="connsiteX20" fmla="*/ 1729091 w 1728266"/>
                  <a:gd name="connsiteY20" fmla="*/ 1124411 h 1508745"/>
                  <a:gd name="connsiteX21" fmla="*/ 1729091 w 1728266"/>
                  <a:gd name="connsiteY21" fmla="*/ 1021465 h 1508745"/>
                  <a:gd name="connsiteX22" fmla="*/ 2 w 1728266"/>
                  <a:gd name="connsiteY22" fmla="*/ 1021465 h 1508745"/>
                  <a:gd name="connsiteX23" fmla="*/ 2 w 1728266"/>
                  <a:gd name="connsiteY23" fmla="*/ 1124411 h 150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728266" h="1508745">
                    <a:moveTo>
                      <a:pt x="1620149" y="0"/>
                    </a:moveTo>
                    <a:lnTo>
                      <a:pt x="108942" y="0"/>
                    </a:lnTo>
                    <a:cubicBezTo>
                      <a:pt x="48974" y="0"/>
                      <a:pt x="0" y="48976"/>
                      <a:pt x="0" y="108942"/>
                    </a:cubicBezTo>
                    <a:lnTo>
                      <a:pt x="0" y="938508"/>
                    </a:lnTo>
                    <a:lnTo>
                      <a:pt x="1729093" y="938508"/>
                    </a:lnTo>
                    <a:lnTo>
                      <a:pt x="1729093" y="108944"/>
                    </a:lnTo>
                    <a:cubicBezTo>
                      <a:pt x="1729093" y="48976"/>
                      <a:pt x="1680117" y="2"/>
                      <a:pt x="1620150" y="2"/>
                    </a:cubicBezTo>
                    <a:close/>
                    <a:moveTo>
                      <a:pt x="0" y="1124411"/>
                    </a:moveTo>
                    <a:cubicBezTo>
                      <a:pt x="0" y="1184380"/>
                      <a:pt x="48974" y="1233354"/>
                      <a:pt x="108942" y="1233354"/>
                    </a:cubicBezTo>
                    <a:lnTo>
                      <a:pt x="709627" y="1233354"/>
                    </a:lnTo>
                    <a:lnTo>
                      <a:pt x="688637" y="1411259"/>
                    </a:lnTo>
                    <a:lnTo>
                      <a:pt x="558706" y="1411259"/>
                    </a:lnTo>
                    <a:cubicBezTo>
                      <a:pt x="531720" y="1411259"/>
                      <a:pt x="509733" y="1433248"/>
                      <a:pt x="509733" y="1460235"/>
                    </a:cubicBezTo>
                    <a:cubicBezTo>
                      <a:pt x="509733" y="1487221"/>
                      <a:pt x="531722" y="1509208"/>
                      <a:pt x="558706" y="1509208"/>
                    </a:cubicBezTo>
                    <a:lnTo>
                      <a:pt x="1170384" y="1509208"/>
                    </a:lnTo>
                    <a:cubicBezTo>
                      <a:pt x="1197371" y="1509208"/>
                      <a:pt x="1219360" y="1487219"/>
                      <a:pt x="1219360" y="1460235"/>
                    </a:cubicBezTo>
                    <a:cubicBezTo>
                      <a:pt x="1219360" y="1433250"/>
                      <a:pt x="1197371" y="1411261"/>
                      <a:pt x="1170384" y="1411261"/>
                    </a:cubicBezTo>
                    <a:lnTo>
                      <a:pt x="1040454" y="1411261"/>
                    </a:lnTo>
                    <a:lnTo>
                      <a:pt x="1019465" y="1233354"/>
                    </a:lnTo>
                    <a:lnTo>
                      <a:pt x="1620149" y="1233354"/>
                    </a:lnTo>
                    <a:cubicBezTo>
                      <a:pt x="1680117" y="1233354"/>
                      <a:pt x="1729091" y="1184380"/>
                      <a:pt x="1729091" y="1124411"/>
                    </a:cubicBezTo>
                    <a:lnTo>
                      <a:pt x="1729091" y="1021465"/>
                    </a:lnTo>
                    <a:lnTo>
                      <a:pt x="2" y="1021465"/>
                    </a:lnTo>
                    <a:lnTo>
                      <a:pt x="2" y="1124411"/>
                    </a:lnTo>
                    <a:close/>
                  </a:path>
                </a:pathLst>
              </a:custGeom>
              <a:noFill/>
              <a:ln w="3175" cap="flat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>
              <a:off x="4118982" y="4393971"/>
              <a:ext cx="286735" cy="286734"/>
              <a:chOff x="5091276" y="4261829"/>
              <a:chExt cx="391272" cy="391270"/>
            </a:xfrm>
          </p:grpSpPr>
          <p:sp>
            <p:nvSpPr>
              <p:cNvPr id="160" name="椭圆 159"/>
              <p:cNvSpPr/>
              <p:nvPr/>
            </p:nvSpPr>
            <p:spPr>
              <a:xfrm>
                <a:off x="5091276" y="4261829"/>
                <a:ext cx="391272" cy="391270"/>
              </a:xfrm>
              <a:prstGeom prst="ellipse">
                <a:avLst/>
              </a:prstGeom>
              <a:solidFill>
                <a:srgbClr val="051342"/>
              </a:solidFill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1" name="任意多边形: 形状 160"/>
              <p:cNvSpPr/>
              <p:nvPr/>
            </p:nvSpPr>
            <p:spPr>
              <a:xfrm>
                <a:off x="5182226" y="4333355"/>
                <a:ext cx="209372" cy="248219"/>
              </a:xfrm>
              <a:custGeom>
                <a:avLst/>
                <a:gdLst>
                  <a:gd name="connsiteX0" fmla="*/ 803429 w 1606859"/>
                  <a:gd name="connsiteY0" fmla="*/ 516935 h 1905000"/>
                  <a:gd name="connsiteX1" fmla="*/ 1089958 w 1606859"/>
                  <a:gd name="connsiteY1" fmla="*/ 803484 h 1905000"/>
                  <a:gd name="connsiteX2" fmla="*/ 803642 w 1606859"/>
                  <a:gd name="connsiteY2" fmla="*/ 1089819 h 1905000"/>
                  <a:gd name="connsiteX3" fmla="*/ 517326 w 1606859"/>
                  <a:gd name="connsiteY3" fmla="*/ 803484 h 1905000"/>
                  <a:gd name="connsiteX4" fmla="*/ 520091 w 1606859"/>
                  <a:gd name="connsiteY4" fmla="*/ 763490 h 1905000"/>
                  <a:gd name="connsiteX5" fmla="*/ 683457 w 1606859"/>
                  <a:gd name="connsiteY5" fmla="*/ 724773 h 1905000"/>
                  <a:gd name="connsiteX6" fmla="*/ 708132 w 1606859"/>
                  <a:gd name="connsiteY6" fmla="*/ 542888 h 1905000"/>
                  <a:gd name="connsiteX7" fmla="*/ 700475 w 1606859"/>
                  <a:gd name="connsiteY7" fmla="*/ 536081 h 1905000"/>
                  <a:gd name="connsiteX8" fmla="*/ 803429 w 1606859"/>
                  <a:gd name="connsiteY8" fmla="*/ 516935 h 1905000"/>
                  <a:gd name="connsiteX9" fmla="*/ 803429 w 1606859"/>
                  <a:gd name="connsiteY9" fmla="*/ 341858 h 1905000"/>
                  <a:gd name="connsiteX10" fmla="*/ 341835 w 1606859"/>
                  <a:gd name="connsiteY10" fmla="*/ 803482 h 1905000"/>
                  <a:gd name="connsiteX11" fmla="*/ 803429 w 1606859"/>
                  <a:gd name="connsiteY11" fmla="*/ 1265107 h 1905000"/>
                  <a:gd name="connsiteX12" fmla="*/ 1265024 w 1606859"/>
                  <a:gd name="connsiteY12" fmla="*/ 803482 h 1905000"/>
                  <a:gd name="connsiteX13" fmla="*/ 803429 w 1606859"/>
                  <a:gd name="connsiteY13" fmla="*/ 341858 h 1905000"/>
                  <a:gd name="connsiteX14" fmla="*/ 803429 w 1606859"/>
                  <a:gd name="connsiteY14" fmla="*/ 0 h 1905000"/>
                  <a:gd name="connsiteX15" fmla="*/ 1606859 w 1606859"/>
                  <a:gd name="connsiteY15" fmla="*/ 803482 h 1905000"/>
                  <a:gd name="connsiteX16" fmla="*/ 1211419 w 1606859"/>
                  <a:gd name="connsiteY16" fmla="*/ 1495707 h 1905000"/>
                  <a:gd name="connsiteX17" fmla="*/ 1382443 w 1606859"/>
                  <a:gd name="connsiteY17" fmla="*/ 1792466 h 1905000"/>
                  <a:gd name="connsiteX18" fmla="*/ 1317564 w 1606859"/>
                  <a:gd name="connsiteY18" fmla="*/ 1905000 h 1905000"/>
                  <a:gd name="connsiteX19" fmla="*/ 289081 w 1606859"/>
                  <a:gd name="connsiteY19" fmla="*/ 1905000 h 1905000"/>
                  <a:gd name="connsiteX20" fmla="*/ 224203 w 1606859"/>
                  <a:gd name="connsiteY20" fmla="*/ 1792466 h 1905000"/>
                  <a:gd name="connsiteX21" fmla="*/ 395440 w 1606859"/>
                  <a:gd name="connsiteY21" fmla="*/ 1495707 h 1905000"/>
                  <a:gd name="connsiteX22" fmla="*/ 0 w 1606859"/>
                  <a:gd name="connsiteY22" fmla="*/ 803482 h 1905000"/>
                  <a:gd name="connsiteX23" fmla="*/ 803429 w 1606859"/>
                  <a:gd name="connsiteY23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06859" h="1905000">
                    <a:moveTo>
                      <a:pt x="803429" y="516935"/>
                    </a:moveTo>
                    <a:cubicBezTo>
                      <a:pt x="961478" y="516935"/>
                      <a:pt x="1089745" y="644999"/>
                      <a:pt x="1089958" y="803484"/>
                    </a:cubicBezTo>
                    <a:cubicBezTo>
                      <a:pt x="1089958" y="961755"/>
                      <a:pt x="961690" y="1089819"/>
                      <a:pt x="803642" y="1089819"/>
                    </a:cubicBezTo>
                    <a:cubicBezTo>
                      <a:pt x="645381" y="1089819"/>
                      <a:pt x="517326" y="961542"/>
                      <a:pt x="517326" y="803484"/>
                    </a:cubicBezTo>
                    <a:cubicBezTo>
                      <a:pt x="517326" y="789656"/>
                      <a:pt x="518390" y="776467"/>
                      <a:pt x="520091" y="763490"/>
                    </a:cubicBezTo>
                    <a:cubicBezTo>
                      <a:pt x="565400" y="789231"/>
                      <a:pt x="633682" y="774765"/>
                      <a:pt x="683457" y="724773"/>
                    </a:cubicBezTo>
                    <a:cubicBezTo>
                      <a:pt x="740465" y="667761"/>
                      <a:pt x="751527" y="586498"/>
                      <a:pt x="708132" y="542888"/>
                    </a:cubicBezTo>
                    <a:cubicBezTo>
                      <a:pt x="705792" y="540548"/>
                      <a:pt x="703240" y="538208"/>
                      <a:pt x="700475" y="536081"/>
                    </a:cubicBezTo>
                    <a:cubicBezTo>
                      <a:pt x="732382" y="523742"/>
                      <a:pt x="767055" y="516935"/>
                      <a:pt x="803429" y="516935"/>
                    </a:cubicBezTo>
                    <a:close/>
                    <a:moveTo>
                      <a:pt x="803429" y="341858"/>
                    </a:moveTo>
                    <a:cubicBezTo>
                      <a:pt x="548595" y="341858"/>
                      <a:pt x="341835" y="548419"/>
                      <a:pt x="341835" y="803482"/>
                    </a:cubicBezTo>
                    <a:cubicBezTo>
                      <a:pt x="341835" y="1058333"/>
                      <a:pt x="548383" y="1265107"/>
                      <a:pt x="803429" y="1265107"/>
                    </a:cubicBezTo>
                    <a:cubicBezTo>
                      <a:pt x="1058476" y="1265107"/>
                      <a:pt x="1265024" y="1058333"/>
                      <a:pt x="1265024" y="803482"/>
                    </a:cubicBezTo>
                    <a:cubicBezTo>
                      <a:pt x="1265024" y="548632"/>
                      <a:pt x="1058476" y="341858"/>
                      <a:pt x="803429" y="341858"/>
                    </a:cubicBezTo>
                    <a:close/>
                    <a:moveTo>
                      <a:pt x="803429" y="0"/>
                    </a:moveTo>
                    <a:cubicBezTo>
                      <a:pt x="1247155" y="0"/>
                      <a:pt x="1606859" y="359727"/>
                      <a:pt x="1606859" y="803482"/>
                    </a:cubicBezTo>
                    <a:cubicBezTo>
                      <a:pt x="1606859" y="1097901"/>
                      <a:pt x="1447960" y="1355518"/>
                      <a:pt x="1211419" y="1495707"/>
                    </a:cubicBezTo>
                    <a:lnTo>
                      <a:pt x="1382443" y="1792466"/>
                    </a:lnTo>
                    <a:cubicBezTo>
                      <a:pt x="1411372" y="1842457"/>
                      <a:pt x="1375211" y="1905000"/>
                      <a:pt x="1317564" y="1905000"/>
                    </a:cubicBezTo>
                    <a:lnTo>
                      <a:pt x="289081" y="1905000"/>
                    </a:lnTo>
                    <a:cubicBezTo>
                      <a:pt x="231435" y="1905000"/>
                      <a:pt x="195274" y="1842457"/>
                      <a:pt x="224203" y="1792466"/>
                    </a:cubicBezTo>
                    <a:lnTo>
                      <a:pt x="395440" y="1495707"/>
                    </a:lnTo>
                    <a:cubicBezTo>
                      <a:pt x="158686" y="1355943"/>
                      <a:pt x="0" y="1098327"/>
                      <a:pt x="0" y="803482"/>
                    </a:cubicBezTo>
                    <a:cubicBezTo>
                      <a:pt x="0" y="359727"/>
                      <a:pt x="359703" y="0"/>
                      <a:pt x="803429" y="0"/>
                    </a:cubicBezTo>
                    <a:close/>
                  </a:path>
                </a:pathLst>
              </a:custGeom>
              <a:noFill/>
              <a:ln w="1860" cap="flat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>
              <a:off x="4590561" y="5013387"/>
              <a:ext cx="286735" cy="286734"/>
              <a:chOff x="4775803" y="4886786"/>
              <a:chExt cx="391272" cy="391270"/>
            </a:xfrm>
          </p:grpSpPr>
          <p:sp>
            <p:nvSpPr>
              <p:cNvPr id="158" name="椭圆 157"/>
              <p:cNvSpPr/>
              <p:nvPr/>
            </p:nvSpPr>
            <p:spPr>
              <a:xfrm>
                <a:off x="4775803" y="4886786"/>
                <a:ext cx="391272" cy="391270"/>
              </a:xfrm>
              <a:prstGeom prst="ellipse">
                <a:avLst/>
              </a:prstGeom>
              <a:solidFill>
                <a:srgbClr val="051342"/>
              </a:solidFill>
              <a:ln w="12700" cap="flat" cmpd="sng" algn="ctr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9" name="图形 73"/>
              <p:cNvSpPr/>
              <p:nvPr/>
            </p:nvSpPr>
            <p:spPr>
              <a:xfrm>
                <a:off x="4805056" y="4916038"/>
                <a:ext cx="332766" cy="332766"/>
              </a:xfrm>
              <a:custGeom>
                <a:avLst/>
                <a:gdLst>
                  <a:gd name="connsiteX0" fmla="*/ 736023 w 1471538"/>
                  <a:gd name="connsiteY0" fmla="*/ 0 h 1471538"/>
                  <a:gd name="connsiteX1" fmla="*/ 0 w 1471538"/>
                  <a:gd name="connsiteY1" fmla="*/ 736023 h 1471538"/>
                  <a:gd name="connsiteX2" fmla="*/ 736023 w 1471538"/>
                  <a:gd name="connsiteY2" fmla="*/ 1472046 h 1471538"/>
                  <a:gd name="connsiteX3" fmla="*/ 1472046 w 1471538"/>
                  <a:gd name="connsiteY3" fmla="*/ 736023 h 1471538"/>
                  <a:gd name="connsiteX4" fmla="*/ 736023 w 1471538"/>
                  <a:gd name="connsiteY4" fmla="*/ 0 h 1471538"/>
                  <a:gd name="connsiteX5" fmla="*/ 1342159 w 1471538"/>
                  <a:gd name="connsiteY5" fmla="*/ 714375 h 1471538"/>
                  <a:gd name="connsiteX6" fmla="*/ 1125682 w 1471538"/>
                  <a:gd name="connsiteY6" fmla="*/ 714375 h 1471538"/>
                  <a:gd name="connsiteX7" fmla="*/ 779318 w 1471538"/>
                  <a:gd name="connsiteY7" fmla="*/ 350693 h 1471538"/>
                  <a:gd name="connsiteX8" fmla="*/ 779318 w 1471538"/>
                  <a:gd name="connsiteY8" fmla="*/ 134216 h 1471538"/>
                  <a:gd name="connsiteX9" fmla="*/ 1342159 w 1471538"/>
                  <a:gd name="connsiteY9" fmla="*/ 714375 h 1471538"/>
                  <a:gd name="connsiteX10" fmla="*/ 692727 w 1471538"/>
                  <a:gd name="connsiteY10" fmla="*/ 636443 h 1471538"/>
                  <a:gd name="connsiteX11" fmla="*/ 545523 w 1471538"/>
                  <a:gd name="connsiteY11" fmla="*/ 502227 h 1471538"/>
                  <a:gd name="connsiteX12" fmla="*/ 692727 w 1471538"/>
                  <a:gd name="connsiteY12" fmla="*/ 437284 h 1471538"/>
                  <a:gd name="connsiteX13" fmla="*/ 692727 w 1471538"/>
                  <a:gd name="connsiteY13" fmla="*/ 636443 h 1471538"/>
                  <a:gd name="connsiteX14" fmla="*/ 692727 w 1471538"/>
                  <a:gd name="connsiteY14" fmla="*/ 350693 h 1471538"/>
                  <a:gd name="connsiteX15" fmla="*/ 480580 w 1471538"/>
                  <a:gd name="connsiteY15" fmla="*/ 441614 h 1471538"/>
                  <a:gd name="connsiteX16" fmla="*/ 320386 w 1471538"/>
                  <a:gd name="connsiteY16" fmla="*/ 294409 h 1471538"/>
                  <a:gd name="connsiteX17" fmla="*/ 688398 w 1471538"/>
                  <a:gd name="connsiteY17" fmla="*/ 134216 h 1471538"/>
                  <a:gd name="connsiteX18" fmla="*/ 688398 w 1471538"/>
                  <a:gd name="connsiteY18" fmla="*/ 350693 h 1471538"/>
                  <a:gd name="connsiteX19" fmla="*/ 649432 w 1471538"/>
                  <a:gd name="connsiteY19" fmla="*/ 714375 h 1471538"/>
                  <a:gd name="connsiteX20" fmla="*/ 432955 w 1471538"/>
                  <a:gd name="connsiteY20" fmla="*/ 714375 h 1471538"/>
                  <a:gd name="connsiteX21" fmla="*/ 484909 w 1471538"/>
                  <a:gd name="connsiteY21" fmla="*/ 562841 h 1471538"/>
                  <a:gd name="connsiteX22" fmla="*/ 649432 w 1471538"/>
                  <a:gd name="connsiteY22" fmla="*/ 714375 h 1471538"/>
                  <a:gd name="connsiteX23" fmla="*/ 692727 w 1471538"/>
                  <a:gd name="connsiteY23" fmla="*/ 800966 h 1471538"/>
                  <a:gd name="connsiteX24" fmla="*/ 692727 w 1471538"/>
                  <a:gd name="connsiteY24" fmla="*/ 1034761 h 1471538"/>
                  <a:gd name="connsiteX25" fmla="*/ 441614 w 1471538"/>
                  <a:gd name="connsiteY25" fmla="*/ 800966 h 1471538"/>
                  <a:gd name="connsiteX26" fmla="*/ 692727 w 1471538"/>
                  <a:gd name="connsiteY26" fmla="*/ 800966 h 1471538"/>
                  <a:gd name="connsiteX27" fmla="*/ 779318 w 1471538"/>
                  <a:gd name="connsiteY27" fmla="*/ 800966 h 1471538"/>
                  <a:gd name="connsiteX28" fmla="*/ 1030432 w 1471538"/>
                  <a:gd name="connsiteY28" fmla="*/ 800966 h 1471538"/>
                  <a:gd name="connsiteX29" fmla="*/ 779318 w 1471538"/>
                  <a:gd name="connsiteY29" fmla="*/ 1034761 h 1471538"/>
                  <a:gd name="connsiteX30" fmla="*/ 779318 w 1471538"/>
                  <a:gd name="connsiteY30" fmla="*/ 800966 h 1471538"/>
                  <a:gd name="connsiteX31" fmla="*/ 779318 w 1471538"/>
                  <a:gd name="connsiteY31" fmla="*/ 714375 h 1471538"/>
                  <a:gd name="connsiteX32" fmla="*/ 779318 w 1471538"/>
                  <a:gd name="connsiteY32" fmla="*/ 437284 h 1471538"/>
                  <a:gd name="connsiteX33" fmla="*/ 1039091 w 1471538"/>
                  <a:gd name="connsiteY33" fmla="*/ 714375 h 1471538"/>
                  <a:gd name="connsiteX34" fmla="*/ 779318 w 1471538"/>
                  <a:gd name="connsiteY34" fmla="*/ 714375 h 1471538"/>
                  <a:gd name="connsiteX35" fmla="*/ 264102 w 1471538"/>
                  <a:gd name="connsiteY35" fmla="*/ 359352 h 1471538"/>
                  <a:gd name="connsiteX36" fmla="*/ 424295 w 1471538"/>
                  <a:gd name="connsiteY36" fmla="*/ 506557 h 1471538"/>
                  <a:gd name="connsiteX37" fmla="*/ 350693 w 1471538"/>
                  <a:gd name="connsiteY37" fmla="*/ 714375 h 1471538"/>
                  <a:gd name="connsiteX38" fmla="*/ 134216 w 1471538"/>
                  <a:gd name="connsiteY38" fmla="*/ 714375 h 1471538"/>
                  <a:gd name="connsiteX39" fmla="*/ 264102 w 1471538"/>
                  <a:gd name="connsiteY39" fmla="*/ 359352 h 1471538"/>
                  <a:gd name="connsiteX40" fmla="*/ 134216 w 1471538"/>
                  <a:gd name="connsiteY40" fmla="*/ 800966 h 1471538"/>
                  <a:gd name="connsiteX41" fmla="*/ 355023 w 1471538"/>
                  <a:gd name="connsiteY41" fmla="*/ 800966 h 1471538"/>
                  <a:gd name="connsiteX42" fmla="*/ 697057 w 1471538"/>
                  <a:gd name="connsiteY42" fmla="*/ 1121352 h 1471538"/>
                  <a:gd name="connsiteX43" fmla="*/ 697057 w 1471538"/>
                  <a:gd name="connsiteY43" fmla="*/ 1337830 h 1471538"/>
                  <a:gd name="connsiteX44" fmla="*/ 134216 w 1471538"/>
                  <a:gd name="connsiteY44" fmla="*/ 800966 h 1471538"/>
                  <a:gd name="connsiteX45" fmla="*/ 779318 w 1471538"/>
                  <a:gd name="connsiteY45" fmla="*/ 1337830 h 1471538"/>
                  <a:gd name="connsiteX46" fmla="*/ 779318 w 1471538"/>
                  <a:gd name="connsiteY46" fmla="*/ 1121352 h 1471538"/>
                  <a:gd name="connsiteX47" fmla="*/ 1121352 w 1471538"/>
                  <a:gd name="connsiteY47" fmla="*/ 800966 h 1471538"/>
                  <a:gd name="connsiteX48" fmla="*/ 1342159 w 1471538"/>
                  <a:gd name="connsiteY48" fmla="*/ 800966 h 1471538"/>
                  <a:gd name="connsiteX49" fmla="*/ 779318 w 1471538"/>
                  <a:gd name="connsiteY49" fmla="*/ 1337830 h 1471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471538" h="1471538">
                    <a:moveTo>
                      <a:pt x="736023" y="0"/>
                    </a:moveTo>
                    <a:cubicBezTo>
                      <a:pt x="329045" y="0"/>
                      <a:pt x="0" y="329045"/>
                      <a:pt x="0" y="736023"/>
                    </a:cubicBezTo>
                    <a:cubicBezTo>
                      <a:pt x="0" y="1143000"/>
                      <a:pt x="329045" y="1472046"/>
                      <a:pt x="736023" y="1472046"/>
                    </a:cubicBezTo>
                    <a:cubicBezTo>
                      <a:pt x="1143000" y="1472046"/>
                      <a:pt x="1472046" y="1143000"/>
                      <a:pt x="1472046" y="736023"/>
                    </a:cubicBezTo>
                    <a:cubicBezTo>
                      <a:pt x="1472046" y="329045"/>
                      <a:pt x="1143000" y="0"/>
                      <a:pt x="736023" y="0"/>
                    </a:cubicBezTo>
                    <a:close/>
                    <a:moveTo>
                      <a:pt x="1342159" y="714375"/>
                    </a:moveTo>
                    <a:lnTo>
                      <a:pt x="1125682" y="714375"/>
                    </a:lnTo>
                    <a:cubicBezTo>
                      <a:pt x="1117023" y="523875"/>
                      <a:pt x="969818" y="368011"/>
                      <a:pt x="779318" y="350693"/>
                    </a:cubicBezTo>
                    <a:lnTo>
                      <a:pt x="779318" y="134216"/>
                    </a:lnTo>
                    <a:cubicBezTo>
                      <a:pt x="1086716" y="155864"/>
                      <a:pt x="1333500" y="402648"/>
                      <a:pt x="1342159" y="714375"/>
                    </a:cubicBezTo>
                    <a:close/>
                    <a:moveTo>
                      <a:pt x="692727" y="636443"/>
                    </a:moveTo>
                    <a:lnTo>
                      <a:pt x="545523" y="502227"/>
                    </a:lnTo>
                    <a:cubicBezTo>
                      <a:pt x="588818" y="467591"/>
                      <a:pt x="636443" y="445943"/>
                      <a:pt x="692727" y="437284"/>
                    </a:cubicBezTo>
                    <a:lnTo>
                      <a:pt x="692727" y="636443"/>
                    </a:lnTo>
                    <a:close/>
                    <a:moveTo>
                      <a:pt x="692727" y="350693"/>
                    </a:moveTo>
                    <a:cubicBezTo>
                      <a:pt x="610466" y="359352"/>
                      <a:pt x="541193" y="393989"/>
                      <a:pt x="480580" y="441614"/>
                    </a:cubicBezTo>
                    <a:lnTo>
                      <a:pt x="320386" y="294409"/>
                    </a:lnTo>
                    <a:cubicBezTo>
                      <a:pt x="419966" y="203489"/>
                      <a:pt x="549852" y="142875"/>
                      <a:pt x="688398" y="134216"/>
                    </a:cubicBezTo>
                    <a:lnTo>
                      <a:pt x="688398" y="350693"/>
                    </a:lnTo>
                    <a:close/>
                    <a:moveTo>
                      <a:pt x="649432" y="714375"/>
                    </a:moveTo>
                    <a:lnTo>
                      <a:pt x="432955" y="714375"/>
                    </a:lnTo>
                    <a:cubicBezTo>
                      <a:pt x="437284" y="658091"/>
                      <a:pt x="454602" y="606136"/>
                      <a:pt x="484909" y="562841"/>
                    </a:cubicBezTo>
                    <a:lnTo>
                      <a:pt x="649432" y="714375"/>
                    </a:lnTo>
                    <a:close/>
                    <a:moveTo>
                      <a:pt x="692727" y="800966"/>
                    </a:moveTo>
                    <a:lnTo>
                      <a:pt x="692727" y="1034761"/>
                    </a:lnTo>
                    <a:cubicBezTo>
                      <a:pt x="567170" y="1017443"/>
                      <a:pt x="467591" y="922193"/>
                      <a:pt x="441614" y="800966"/>
                    </a:cubicBezTo>
                    <a:lnTo>
                      <a:pt x="692727" y="800966"/>
                    </a:lnTo>
                    <a:close/>
                    <a:moveTo>
                      <a:pt x="779318" y="800966"/>
                    </a:moveTo>
                    <a:lnTo>
                      <a:pt x="1030432" y="800966"/>
                    </a:lnTo>
                    <a:cubicBezTo>
                      <a:pt x="1004455" y="922193"/>
                      <a:pt x="904875" y="1017443"/>
                      <a:pt x="779318" y="1034761"/>
                    </a:cubicBezTo>
                    <a:lnTo>
                      <a:pt x="779318" y="800966"/>
                    </a:lnTo>
                    <a:close/>
                    <a:moveTo>
                      <a:pt x="779318" y="714375"/>
                    </a:moveTo>
                    <a:lnTo>
                      <a:pt x="779318" y="437284"/>
                    </a:lnTo>
                    <a:cubicBezTo>
                      <a:pt x="917864" y="458932"/>
                      <a:pt x="1026102" y="571500"/>
                      <a:pt x="1039091" y="714375"/>
                    </a:cubicBezTo>
                    <a:lnTo>
                      <a:pt x="779318" y="714375"/>
                    </a:lnTo>
                    <a:close/>
                    <a:moveTo>
                      <a:pt x="264102" y="359352"/>
                    </a:moveTo>
                    <a:lnTo>
                      <a:pt x="424295" y="506557"/>
                    </a:lnTo>
                    <a:cubicBezTo>
                      <a:pt x="381000" y="567170"/>
                      <a:pt x="355023" y="636443"/>
                      <a:pt x="350693" y="714375"/>
                    </a:cubicBezTo>
                    <a:lnTo>
                      <a:pt x="134216" y="714375"/>
                    </a:lnTo>
                    <a:cubicBezTo>
                      <a:pt x="138545" y="580159"/>
                      <a:pt x="186170" y="454602"/>
                      <a:pt x="264102" y="359352"/>
                    </a:cubicBezTo>
                    <a:close/>
                    <a:moveTo>
                      <a:pt x="134216" y="800966"/>
                    </a:moveTo>
                    <a:lnTo>
                      <a:pt x="355023" y="800966"/>
                    </a:lnTo>
                    <a:cubicBezTo>
                      <a:pt x="385330" y="969818"/>
                      <a:pt x="523875" y="1104034"/>
                      <a:pt x="697057" y="1121352"/>
                    </a:cubicBezTo>
                    <a:lnTo>
                      <a:pt x="697057" y="1337830"/>
                    </a:lnTo>
                    <a:cubicBezTo>
                      <a:pt x="402648" y="1320511"/>
                      <a:pt x="164523" y="1091046"/>
                      <a:pt x="134216" y="800966"/>
                    </a:cubicBezTo>
                    <a:close/>
                    <a:moveTo>
                      <a:pt x="779318" y="1337830"/>
                    </a:moveTo>
                    <a:lnTo>
                      <a:pt x="779318" y="1121352"/>
                    </a:lnTo>
                    <a:cubicBezTo>
                      <a:pt x="952500" y="1104034"/>
                      <a:pt x="1091046" y="969818"/>
                      <a:pt x="1121352" y="800966"/>
                    </a:cubicBezTo>
                    <a:lnTo>
                      <a:pt x="1342159" y="800966"/>
                    </a:lnTo>
                    <a:cubicBezTo>
                      <a:pt x="1307523" y="1091046"/>
                      <a:pt x="1073727" y="1320511"/>
                      <a:pt x="779318" y="1337830"/>
                    </a:cubicBezTo>
                    <a:close/>
                  </a:path>
                </a:pathLst>
              </a:custGeom>
              <a:noFill/>
              <a:ln w="1860" cap="flat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141" name="文本框 140"/>
            <p:cNvSpPr txBox="1"/>
            <p:nvPr/>
          </p:nvSpPr>
          <p:spPr>
            <a:xfrm>
              <a:off x="3070598" y="4668640"/>
              <a:ext cx="64868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显示器</a:t>
              </a: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3931813" y="4150686"/>
              <a:ext cx="64868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摄像头</a:t>
              </a: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4209756" y="5224141"/>
              <a:ext cx="42867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雷达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589316" y="5074970"/>
              <a:ext cx="9418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列车总线</a:t>
              </a:r>
            </a:p>
          </p:txBody>
        </p:sp>
        <p:cxnSp>
          <p:nvCxnSpPr>
            <p:cNvPr id="145" name="直接连接符 144"/>
            <p:cNvCxnSpPr/>
            <p:nvPr/>
          </p:nvCxnSpPr>
          <p:spPr>
            <a:xfrm flipV="1">
              <a:off x="2525901" y="3871638"/>
              <a:ext cx="0" cy="69244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V="1">
              <a:off x="1692463" y="3871639"/>
              <a:ext cx="0" cy="94324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>
              <a:off x="1692464" y="4814888"/>
              <a:ext cx="50847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组合 147"/>
            <p:cNvGrpSpPr/>
            <p:nvPr/>
          </p:nvGrpSpPr>
          <p:grpSpPr>
            <a:xfrm>
              <a:off x="-105786" y="4980836"/>
              <a:ext cx="2362867" cy="27788"/>
              <a:chOff x="-105786" y="4980836"/>
              <a:chExt cx="2362867" cy="27788"/>
            </a:xfrm>
          </p:grpSpPr>
          <p:cxnSp>
            <p:nvCxnSpPr>
              <p:cNvPr id="156" name="直接连接符 155"/>
              <p:cNvCxnSpPr/>
              <p:nvPr/>
            </p:nvCxnSpPr>
            <p:spPr>
              <a:xfrm flipH="1">
                <a:off x="-105786" y="4980836"/>
                <a:ext cx="2362867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55000">
                      <a:schemeClr val="tx1"/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 flipH="1">
                <a:off x="-105786" y="5008624"/>
                <a:ext cx="2362867" cy="0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tx1">
                        <a:alpha val="0"/>
                      </a:schemeClr>
                    </a:gs>
                    <a:gs pos="55000">
                      <a:schemeClr val="tx1"/>
                    </a:gs>
                  </a:gsLst>
                  <a:lin ang="10800000" scaled="1"/>
                  <a:tileRect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直接连接符 148"/>
            <p:cNvCxnSpPr/>
            <p:nvPr/>
          </p:nvCxnSpPr>
          <p:spPr>
            <a:xfrm flipV="1">
              <a:off x="2713776" y="4537338"/>
              <a:ext cx="0" cy="1830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2718684" y="4522761"/>
              <a:ext cx="53464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>
              <a:off x="2803277" y="4945117"/>
              <a:ext cx="145288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>
              <a:off x="2803278" y="4976135"/>
              <a:ext cx="93992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V="1">
              <a:off x="3744350" y="4980836"/>
              <a:ext cx="0" cy="1653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 flipV="1">
              <a:off x="4256157" y="4684827"/>
              <a:ext cx="0" cy="26029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H="1">
              <a:off x="3743200" y="5151314"/>
              <a:ext cx="83730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直接箭头连接符 164"/>
          <p:cNvCxnSpPr/>
          <p:nvPr/>
        </p:nvCxnSpPr>
        <p:spPr>
          <a:xfrm>
            <a:off x="4185633" y="4000270"/>
            <a:ext cx="2481867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/>
          <p:cNvSpPr txBox="1"/>
          <p:nvPr/>
        </p:nvSpPr>
        <p:spPr>
          <a:xfrm>
            <a:off x="4509155" y="3591497"/>
            <a:ext cx="1814599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>
              <a:defRPr sz="24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V2V/5G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通信</a:t>
            </a:r>
          </a:p>
        </p:txBody>
      </p:sp>
      <p:grpSp>
        <p:nvGrpSpPr>
          <p:cNvPr id="288" name="组合 287"/>
          <p:cNvGrpSpPr/>
          <p:nvPr/>
        </p:nvGrpSpPr>
        <p:grpSpPr>
          <a:xfrm>
            <a:off x="1181169" y="1359762"/>
            <a:ext cx="2437092" cy="1499555"/>
            <a:chOff x="1852052" y="1169832"/>
            <a:chExt cx="2437092" cy="1499555"/>
          </a:xfrm>
        </p:grpSpPr>
        <p:sp>
          <p:nvSpPr>
            <p:cNvPr id="187" name="图形 170"/>
            <p:cNvSpPr/>
            <p:nvPr/>
          </p:nvSpPr>
          <p:spPr>
            <a:xfrm>
              <a:off x="2777283" y="1169832"/>
              <a:ext cx="586630" cy="528298"/>
            </a:xfrm>
            <a:custGeom>
              <a:avLst/>
              <a:gdLst>
                <a:gd name="connsiteX0" fmla="*/ 322814 w 1646411"/>
                <a:gd name="connsiteY0" fmla="*/ 455787 h 1482700"/>
                <a:gd name="connsiteX1" fmla="*/ 269422 w 1646411"/>
                <a:gd name="connsiteY1" fmla="*/ 394954 h 1482700"/>
                <a:gd name="connsiteX2" fmla="*/ 251935 w 1646411"/>
                <a:gd name="connsiteY2" fmla="*/ 346771 h 1482700"/>
                <a:gd name="connsiteX3" fmla="*/ 305327 w 1646411"/>
                <a:gd name="connsiteY3" fmla="*/ 353096 h 1482700"/>
                <a:gd name="connsiteX4" fmla="*/ 395182 w 1646411"/>
                <a:gd name="connsiteY4" fmla="*/ 478670 h 1482700"/>
                <a:gd name="connsiteX5" fmla="*/ 524104 w 1646411"/>
                <a:gd name="connsiteY5" fmla="*/ 581361 h 1482700"/>
                <a:gd name="connsiteX6" fmla="*/ 596844 w 1646411"/>
                <a:gd name="connsiteY6" fmla="*/ 402209 h 1482700"/>
                <a:gd name="connsiteX7" fmla="*/ 470340 w 1646411"/>
                <a:gd name="connsiteY7" fmla="*/ 297658 h 1482700"/>
                <a:gd name="connsiteX8" fmla="*/ 317419 w 1646411"/>
                <a:gd name="connsiteY8" fmla="*/ 184734 h 1482700"/>
                <a:gd name="connsiteX9" fmla="*/ 315000 w 1646411"/>
                <a:gd name="connsiteY9" fmla="*/ 126877 h 1482700"/>
                <a:gd name="connsiteX10" fmla="*/ 360579 w 1646411"/>
                <a:gd name="connsiteY10" fmla="*/ 152550 h 1482700"/>
                <a:gd name="connsiteX11" fmla="*/ 456201 w 1646411"/>
                <a:gd name="connsiteY11" fmla="*/ 232173 h 1482700"/>
                <a:gd name="connsiteX12" fmla="*/ 473874 w 1646411"/>
                <a:gd name="connsiteY12" fmla="*/ 233848 h 1482700"/>
                <a:gd name="connsiteX13" fmla="*/ 469596 w 1646411"/>
                <a:gd name="connsiteY13" fmla="*/ 215988 h 1482700"/>
                <a:gd name="connsiteX14" fmla="*/ 464573 w 1646411"/>
                <a:gd name="connsiteY14" fmla="*/ 133202 h 1482700"/>
                <a:gd name="connsiteX15" fmla="*/ 524476 w 1646411"/>
                <a:gd name="connsiteY15" fmla="*/ 202408 h 1482700"/>
                <a:gd name="connsiteX16" fmla="*/ 602239 w 1646411"/>
                <a:gd name="connsiteY16" fmla="*/ 307889 h 1482700"/>
                <a:gd name="connsiteX17" fmla="*/ 632562 w 1646411"/>
                <a:gd name="connsiteY17" fmla="*/ 350678 h 1482700"/>
                <a:gd name="connsiteX18" fmla="*/ 705116 w 1646411"/>
                <a:gd name="connsiteY18" fmla="*/ 438672 h 1482700"/>
                <a:gd name="connsiteX19" fmla="*/ 818412 w 1646411"/>
                <a:gd name="connsiteY19" fmla="*/ 348259 h 1482700"/>
                <a:gd name="connsiteX20" fmla="*/ 793111 w 1646411"/>
                <a:gd name="connsiteY20" fmla="*/ 201849 h 1482700"/>
                <a:gd name="connsiteX21" fmla="*/ 732649 w 1646411"/>
                <a:gd name="connsiteY21" fmla="*/ 37580 h 1482700"/>
                <a:gd name="connsiteX22" fmla="*/ 759438 w 1646411"/>
                <a:gd name="connsiteY22" fmla="*/ 1 h 1482700"/>
                <a:gd name="connsiteX23" fmla="*/ 785855 w 1646411"/>
                <a:gd name="connsiteY23" fmla="*/ 37766 h 1482700"/>
                <a:gd name="connsiteX24" fmla="*/ 803157 w 1646411"/>
                <a:gd name="connsiteY24" fmla="*/ 128366 h 1482700"/>
                <a:gd name="connsiteX25" fmla="*/ 825109 w 1646411"/>
                <a:gd name="connsiteY25" fmla="*/ 93205 h 1482700"/>
                <a:gd name="connsiteX26" fmla="*/ 853572 w 1646411"/>
                <a:gd name="connsiteY26" fmla="*/ 66230 h 1482700"/>
                <a:gd name="connsiteX27" fmla="*/ 882594 w 1646411"/>
                <a:gd name="connsiteY27" fmla="*/ 100832 h 1482700"/>
                <a:gd name="connsiteX28" fmla="*/ 876827 w 1646411"/>
                <a:gd name="connsiteY28" fmla="*/ 337283 h 1482700"/>
                <a:gd name="connsiteX29" fmla="*/ 943613 w 1646411"/>
                <a:gd name="connsiteY29" fmla="*/ 430487 h 1482700"/>
                <a:gd name="connsiteX30" fmla="*/ 1039793 w 1646411"/>
                <a:gd name="connsiteY30" fmla="*/ 421743 h 1482700"/>
                <a:gd name="connsiteX31" fmla="*/ 1081093 w 1646411"/>
                <a:gd name="connsiteY31" fmla="*/ 242405 h 1482700"/>
                <a:gd name="connsiteX32" fmla="*/ 1087046 w 1646411"/>
                <a:gd name="connsiteY32" fmla="*/ 38697 h 1482700"/>
                <a:gd name="connsiteX33" fmla="*/ 1131881 w 1646411"/>
                <a:gd name="connsiteY33" fmla="*/ 11535 h 1482700"/>
                <a:gd name="connsiteX34" fmla="*/ 1137648 w 1646411"/>
                <a:gd name="connsiteY34" fmla="*/ 57672 h 1482700"/>
                <a:gd name="connsiteX35" fmla="*/ 1125184 w 1646411"/>
                <a:gd name="connsiteY35" fmla="*/ 193850 h 1482700"/>
                <a:gd name="connsiteX36" fmla="*/ 1143415 w 1646411"/>
                <a:gd name="connsiteY36" fmla="*/ 188269 h 1482700"/>
                <a:gd name="connsiteX37" fmla="*/ 1208527 w 1646411"/>
                <a:gd name="connsiteY37" fmla="*/ 136923 h 1482700"/>
                <a:gd name="connsiteX38" fmla="*/ 1184157 w 1646411"/>
                <a:gd name="connsiteY38" fmla="*/ 226220 h 1482700"/>
                <a:gd name="connsiteX39" fmla="*/ 1145647 w 1646411"/>
                <a:gd name="connsiteY39" fmla="*/ 320168 h 1482700"/>
                <a:gd name="connsiteX40" fmla="*/ 1101557 w 1646411"/>
                <a:gd name="connsiteY40" fmla="*/ 431045 h 1482700"/>
                <a:gd name="connsiteX41" fmla="*/ 1077745 w 1646411"/>
                <a:gd name="connsiteY41" fmla="*/ 523318 h 1482700"/>
                <a:gd name="connsiteX42" fmla="*/ 1168158 w 1646411"/>
                <a:gd name="connsiteY42" fmla="*/ 582291 h 1482700"/>
                <a:gd name="connsiteX43" fmla="*/ 1245734 w 1646411"/>
                <a:gd name="connsiteY43" fmla="*/ 491506 h 1482700"/>
                <a:gd name="connsiteX44" fmla="*/ 1315684 w 1646411"/>
                <a:gd name="connsiteY44" fmla="*/ 388443 h 1482700"/>
                <a:gd name="connsiteX45" fmla="*/ 1368890 w 1646411"/>
                <a:gd name="connsiteY45" fmla="*/ 379699 h 1482700"/>
                <a:gd name="connsiteX46" fmla="*/ 1347868 w 1646411"/>
                <a:gd name="connsiteY46" fmla="*/ 431789 h 1482700"/>
                <a:gd name="connsiteX47" fmla="*/ 1325729 w 1646411"/>
                <a:gd name="connsiteY47" fmla="*/ 451695 h 1482700"/>
                <a:gd name="connsiteX48" fmla="*/ 1318474 w 1646411"/>
                <a:gd name="connsiteY48" fmla="*/ 542294 h 1482700"/>
                <a:gd name="connsiteX49" fmla="*/ 1167414 w 1646411"/>
                <a:gd name="connsiteY49" fmla="*/ 669542 h 1482700"/>
                <a:gd name="connsiteX50" fmla="*/ 1190296 w 1646411"/>
                <a:gd name="connsiteY50" fmla="*/ 835113 h 1482700"/>
                <a:gd name="connsiteX51" fmla="*/ 1387679 w 1646411"/>
                <a:gd name="connsiteY51" fmla="*/ 853717 h 1482700"/>
                <a:gd name="connsiteX52" fmla="*/ 1586923 w 1646411"/>
                <a:gd name="connsiteY52" fmla="*/ 808324 h 1482700"/>
                <a:gd name="connsiteX53" fmla="*/ 1645710 w 1646411"/>
                <a:gd name="connsiteY53" fmla="*/ 848694 h 1482700"/>
                <a:gd name="connsiteX54" fmla="*/ 1581900 w 1646411"/>
                <a:gd name="connsiteY54" fmla="*/ 861716 h 1482700"/>
                <a:gd name="connsiteX55" fmla="*/ 1445908 w 1646411"/>
                <a:gd name="connsiteY55" fmla="*/ 884040 h 1482700"/>
                <a:gd name="connsiteX56" fmla="*/ 1513067 w 1646411"/>
                <a:gd name="connsiteY56" fmla="*/ 923108 h 1482700"/>
                <a:gd name="connsiteX57" fmla="*/ 1536321 w 1646411"/>
                <a:gd name="connsiteY57" fmla="*/ 956408 h 1482700"/>
                <a:gd name="connsiteX58" fmla="*/ 1500603 w 1646411"/>
                <a:gd name="connsiteY58" fmla="*/ 973895 h 1482700"/>
                <a:gd name="connsiteX59" fmla="*/ 1220062 w 1646411"/>
                <a:gd name="connsiteY59" fmla="*/ 911015 h 1482700"/>
                <a:gd name="connsiteX60" fmla="*/ 1098767 w 1646411"/>
                <a:gd name="connsiteY60" fmla="*/ 914922 h 1482700"/>
                <a:gd name="connsiteX61" fmla="*/ 1069931 w 1646411"/>
                <a:gd name="connsiteY61" fmla="*/ 1016311 h 1482700"/>
                <a:gd name="connsiteX62" fmla="*/ 1191970 w 1646411"/>
                <a:gd name="connsiteY62" fmla="*/ 1116398 h 1482700"/>
                <a:gd name="connsiteX63" fmla="*/ 1281453 w 1646411"/>
                <a:gd name="connsiteY63" fmla="*/ 1124212 h 1482700"/>
                <a:gd name="connsiteX64" fmla="*/ 1396051 w 1646411"/>
                <a:gd name="connsiteY64" fmla="*/ 1193417 h 1482700"/>
                <a:gd name="connsiteX65" fmla="*/ 1411864 w 1646411"/>
                <a:gd name="connsiteY65" fmla="*/ 1249786 h 1482700"/>
                <a:gd name="connsiteX66" fmla="*/ 1361634 w 1646411"/>
                <a:gd name="connsiteY66" fmla="*/ 1235275 h 1482700"/>
                <a:gd name="connsiteX67" fmla="*/ 1239967 w 1646411"/>
                <a:gd name="connsiteY67" fmla="*/ 1174069 h 1482700"/>
                <a:gd name="connsiteX68" fmla="*/ 1249827 w 1646411"/>
                <a:gd name="connsiteY68" fmla="*/ 1212765 h 1482700"/>
                <a:gd name="connsiteX69" fmla="*/ 1269547 w 1646411"/>
                <a:gd name="connsiteY69" fmla="*/ 1273970 h 1482700"/>
                <a:gd name="connsiteX70" fmla="*/ 1202202 w 1646411"/>
                <a:gd name="connsiteY70" fmla="*/ 1236577 h 1482700"/>
                <a:gd name="connsiteX71" fmla="*/ 1008912 w 1646411"/>
                <a:gd name="connsiteY71" fmla="*/ 1033799 h 1482700"/>
                <a:gd name="connsiteX72" fmla="*/ 877199 w 1646411"/>
                <a:gd name="connsiteY72" fmla="*/ 1099841 h 1482700"/>
                <a:gd name="connsiteX73" fmla="*/ 829016 w 1646411"/>
                <a:gd name="connsiteY73" fmla="*/ 1383917 h 1482700"/>
                <a:gd name="connsiteX74" fmla="*/ 796646 w 1646411"/>
                <a:gd name="connsiteY74" fmla="*/ 1432286 h 1482700"/>
                <a:gd name="connsiteX75" fmla="*/ 777298 w 1646411"/>
                <a:gd name="connsiteY75" fmla="*/ 1377778 h 1482700"/>
                <a:gd name="connsiteX76" fmla="*/ 768182 w 1646411"/>
                <a:gd name="connsiteY76" fmla="*/ 1342803 h 1482700"/>
                <a:gd name="connsiteX77" fmla="*/ 707535 w 1646411"/>
                <a:gd name="connsiteY77" fmla="*/ 1440844 h 1482700"/>
                <a:gd name="connsiteX78" fmla="*/ 669397 w 1646411"/>
                <a:gd name="connsiteY78" fmla="*/ 1482330 h 1482700"/>
                <a:gd name="connsiteX79" fmla="*/ 655817 w 1646411"/>
                <a:gd name="connsiteY79" fmla="*/ 1424101 h 1482700"/>
                <a:gd name="connsiteX80" fmla="*/ 754602 w 1646411"/>
                <a:gd name="connsiteY80" fmla="*/ 1278621 h 1482700"/>
                <a:gd name="connsiteX81" fmla="*/ 821946 w 1646411"/>
                <a:gd name="connsiteY81" fmla="*/ 1123096 h 1482700"/>
                <a:gd name="connsiteX82" fmla="*/ 716650 w 1646411"/>
                <a:gd name="connsiteY82" fmla="*/ 1024869 h 1482700"/>
                <a:gd name="connsiteX83" fmla="*/ 645771 w 1646411"/>
                <a:gd name="connsiteY83" fmla="*/ 1046635 h 1482700"/>
                <a:gd name="connsiteX84" fmla="*/ 506059 w 1646411"/>
                <a:gd name="connsiteY84" fmla="*/ 1168116 h 1482700"/>
                <a:gd name="connsiteX85" fmla="*/ 446899 w 1646411"/>
                <a:gd name="connsiteY85" fmla="*/ 1252204 h 1482700"/>
                <a:gd name="connsiteX86" fmla="*/ 386252 w 1646411"/>
                <a:gd name="connsiteY86" fmla="*/ 1275086 h 1482700"/>
                <a:gd name="connsiteX87" fmla="*/ 402251 w 1646411"/>
                <a:gd name="connsiteY87" fmla="*/ 1218904 h 1482700"/>
                <a:gd name="connsiteX88" fmla="*/ 415273 w 1646411"/>
                <a:gd name="connsiteY88" fmla="*/ 1173697 h 1482700"/>
                <a:gd name="connsiteX89" fmla="*/ 300118 w 1646411"/>
                <a:gd name="connsiteY89" fmla="*/ 1232670 h 1482700"/>
                <a:gd name="connsiteX90" fmla="*/ 244865 w 1646411"/>
                <a:gd name="connsiteY90" fmla="*/ 1247739 h 1482700"/>
                <a:gd name="connsiteX91" fmla="*/ 266445 w 1646411"/>
                <a:gd name="connsiteY91" fmla="*/ 1191557 h 1482700"/>
                <a:gd name="connsiteX92" fmla="*/ 441318 w 1646411"/>
                <a:gd name="connsiteY92" fmla="*/ 1116770 h 1482700"/>
                <a:gd name="connsiteX93" fmla="*/ 586984 w 1646411"/>
                <a:gd name="connsiteY93" fmla="*/ 1038822 h 1482700"/>
                <a:gd name="connsiteX94" fmla="*/ 589960 w 1646411"/>
                <a:gd name="connsiteY94" fmla="*/ 935200 h 1482700"/>
                <a:gd name="connsiteX95" fmla="*/ 489501 w 1646411"/>
                <a:gd name="connsiteY95" fmla="*/ 885715 h 1482700"/>
                <a:gd name="connsiteX96" fmla="*/ 268492 w 1646411"/>
                <a:gd name="connsiteY96" fmla="*/ 874367 h 1482700"/>
                <a:gd name="connsiteX97" fmla="*/ 167847 w 1646411"/>
                <a:gd name="connsiteY97" fmla="*/ 894272 h 1482700"/>
                <a:gd name="connsiteX98" fmla="*/ 91200 w 1646411"/>
                <a:gd name="connsiteY98" fmla="*/ 873250 h 1482700"/>
                <a:gd name="connsiteX99" fmla="*/ 152592 w 1646411"/>
                <a:gd name="connsiteY99" fmla="*/ 840880 h 1482700"/>
                <a:gd name="connsiteX100" fmla="*/ 202821 w 1646411"/>
                <a:gd name="connsiteY100" fmla="*/ 818928 h 1482700"/>
                <a:gd name="connsiteX101" fmla="*/ 59016 w 1646411"/>
                <a:gd name="connsiteY101" fmla="*/ 758467 h 1482700"/>
                <a:gd name="connsiteX102" fmla="*/ 43 w 1646411"/>
                <a:gd name="connsiteY102" fmla="*/ 731120 h 1482700"/>
                <a:gd name="connsiteX103" fmla="*/ 66271 w 1646411"/>
                <a:gd name="connsiteY103" fmla="*/ 704330 h 1482700"/>
                <a:gd name="connsiteX104" fmla="*/ 254539 w 1646411"/>
                <a:gd name="connsiteY104" fmla="*/ 786000 h 1482700"/>
                <a:gd name="connsiteX105" fmla="*/ 424389 w 1646411"/>
                <a:gd name="connsiteY105" fmla="*/ 844415 h 1482700"/>
                <a:gd name="connsiteX106" fmla="*/ 520569 w 1646411"/>
                <a:gd name="connsiteY106" fmla="*/ 750095 h 1482700"/>
                <a:gd name="connsiteX107" fmla="*/ 456573 w 1646411"/>
                <a:gd name="connsiteY107" fmla="*/ 630474 h 1482700"/>
                <a:gd name="connsiteX108" fmla="*/ 269980 w 1646411"/>
                <a:gd name="connsiteY108" fmla="*/ 510110 h 1482700"/>
                <a:gd name="connsiteX109" fmla="*/ 249702 w 1646411"/>
                <a:gd name="connsiteY109" fmla="*/ 468624 h 1482700"/>
                <a:gd name="connsiteX110" fmla="*/ 309977 w 1646411"/>
                <a:gd name="connsiteY110" fmla="*/ 465833 h 1482700"/>
                <a:gd name="connsiteX111" fmla="*/ 325418 w 1646411"/>
                <a:gd name="connsiteY111" fmla="*/ 471600 h 1482700"/>
                <a:gd name="connsiteX112" fmla="*/ 322814 w 1646411"/>
                <a:gd name="connsiteY112" fmla="*/ 455787 h 1482700"/>
                <a:gd name="connsiteX113" fmla="*/ 1113463 w 1646411"/>
                <a:gd name="connsiteY113" fmla="*/ 652055 h 1482700"/>
                <a:gd name="connsiteX114" fmla="*/ 1098208 w 1646411"/>
                <a:gd name="connsiteY114" fmla="*/ 613731 h 1482700"/>
                <a:gd name="connsiteX115" fmla="*/ 1018958 w 1646411"/>
                <a:gd name="connsiteY115" fmla="*/ 517923 h 1482700"/>
                <a:gd name="connsiteX116" fmla="*/ 984169 w 1646411"/>
                <a:gd name="connsiteY116" fmla="*/ 494669 h 1482700"/>
                <a:gd name="connsiteX117" fmla="*/ 689303 w 1646411"/>
                <a:gd name="connsiteY117" fmla="*/ 494297 h 1482700"/>
                <a:gd name="connsiteX118" fmla="*/ 650980 w 1646411"/>
                <a:gd name="connsiteY118" fmla="*/ 523876 h 1482700"/>
                <a:gd name="connsiteX119" fmla="*/ 578612 w 1646411"/>
                <a:gd name="connsiteY119" fmla="*/ 744700 h 1482700"/>
                <a:gd name="connsiteX120" fmla="*/ 571915 w 1646411"/>
                <a:gd name="connsiteY120" fmla="*/ 765722 h 1482700"/>
                <a:gd name="connsiteX121" fmla="*/ 608564 w 1646411"/>
                <a:gd name="connsiteY121" fmla="*/ 874739 h 1482700"/>
                <a:gd name="connsiteX122" fmla="*/ 648003 w 1646411"/>
                <a:gd name="connsiteY122" fmla="*/ 927759 h 1482700"/>
                <a:gd name="connsiteX123" fmla="*/ 687815 w 1646411"/>
                <a:gd name="connsiteY123" fmla="*/ 965896 h 1482700"/>
                <a:gd name="connsiteX124" fmla="*/ 961473 w 1646411"/>
                <a:gd name="connsiteY124" fmla="*/ 975384 h 1482700"/>
                <a:gd name="connsiteX125" fmla="*/ 976355 w 1646411"/>
                <a:gd name="connsiteY125" fmla="*/ 973895 h 1482700"/>
                <a:gd name="connsiteX126" fmla="*/ 1020260 w 1646411"/>
                <a:gd name="connsiteY126" fmla="*/ 940595 h 1482700"/>
                <a:gd name="connsiteX127" fmla="*/ 1088721 w 1646411"/>
                <a:gd name="connsiteY127" fmla="*/ 855391 h 1482700"/>
                <a:gd name="connsiteX128" fmla="*/ 1112719 w 1646411"/>
                <a:gd name="connsiteY128" fmla="*/ 813347 h 1482700"/>
                <a:gd name="connsiteX129" fmla="*/ 1113463 w 1646411"/>
                <a:gd name="connsiteY129" fmla="*/ 652055 h 1482700"/>
                <a:gd name="connsiteX130" fmla="*/ 456201 w 1646411"/>
                <a:gd name="connsiteY130" fmla="*/ 232545 h 1482700"/>
                <a:gd name="connsiteX131" fmla="*/ 473874 w 1646411"/>
                <a:gd name="connsiteY131" fmla="*/ 234220 h 1482700"/>
                <a:gd name="connsiteX132" fmla="*/ 469596 w 1646411"/>
                <a:gd name="connsiteY132" fmla="*/ 216360 h 1482700"/>
                <a:gd name="connsiteX133" fmla="*/ 456201 w 1646411"/>
                <a:gd name="connsiteY133" fmla="*/ 232545 h 1482700"/>
                <a:gd name="connsiteX134" fmla="*/ 309791 w 1646411"/>
                <a:gd name="connsiteY134" fmla="*/ 466578 h 1482700"/>
                <a:gd name="connsiteX135" fmla="*/ 325232 w 1646411"/>
                <a:gd name="connsiteY135" fmla="*/ 472345 h 1482700"/>
                <a:gd name="connsiteX136" fmla="*/ 322814 w 1646411"/>
                <a:gd name="connsiteY136" fmla="*/ 455973 h 1482700"/>
                <a:gd name="connsiteX137" fmla="*/ 309791 w 1646411"/>
                <a:gd name="connsiteY137" fmla="*/ 466578 h 1482700"/>
                <a:gd name="connsiteX138" fmla="*/ 835713 w 1646411"/>
                <a:gd name="connsiteY138" fmla="*/ 898179 h 1482700"/>
                <a:gd name="connsiteX139" fmla="*/ 682792 w 1646411"/>
                <a:gd name="connsiteY139" fmla="*/ 743398 h 1482700"/>
                <a:gd name="connsiteX140" fmla="*/ 835899 w 1646411"/>
                <a:gd name="connsiteY140" fmla="*/ 589547 h 1482700"/>
                <a:gd name="connsiteX141" fmla="*/ 989378 w 1646411"/>
                <a:gd name="connsiteY141" fmla="*/ 744142 h 1482700"/>
                <a:gd name="connsiteX142" fmla="*/ 835713 w 1646411"/>
                <a:gd name="connsiteY142" fmla="*/ 898179 h 1482700"/>
                <a:gd name="connsiteX143" fmla="*/ 836643 w 1646411"/>
                <a:gd name="connsiteY143" fmla="*/ 643311 h 1482700"/>
                <a:gd name="connsiteX144" fmla="*/ 735998 w 1646411"/>
                <a:gd name="connsiteY144" fmla="*/ 742654 h 1482700"/>
                <a:gd name="connsiteX145" fmla="*/ 835341 w 1646411"/>
                <a:gd name="connsiteY145" fmla="*/ 843671 h 1482700"/>
                <a:gd name="connsiteX146" fmla="*/ 934498 w 1646411"/>
                <a:gd name="connsiteY146" fmla="*/ 743956 h 1482700"/>
                <a:gd name="connsiteX147" fmla="*/ 836643 w 1646411"/>
                <a:gd name="connsiteY147" fmla="*/ 643311 h 148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1646411" h="1482700">
                  <a:moveTo>
                    <a:pt x="322814" y="455787"/>
                  </a:moveTo>
                  <a:cubicBezTo>
                    <a:pt x="315373" y="426394"/>
                    <a:pt x="291374" y="411511"/>
                    <a:pt x="269422" y="394954"/>
                  </a:cubicBezTo>
                  <a:cubicBezTo>
                    <a:pt x="252865" y="382304"/>
                    <a:pt x="233331" y="368723"/>
                    <a:pt x="251935" y="346771"/>
                  </a:cubicBezTo>
                  <a:cubicBezTo>
                    <a:pt x="269608" y="325935"/>
                    <a:pt x="288956" y="342492"/>
                    <a:pt x="305327" y="353096"/>
                  </a:cubicBezTo>
                  <a:cubicBezTo>
                    <a:pt x="351091" y="383420"/>
                    <a:pt x="381043" y="424720"/>
                    <a:pt x="395182" y="478670"/>
                  </a:cubicBezTo>
                  <a:cubicBezTo>
                    <a:pt x="415459" y="556060"/>
                    <a:pt x="474619" y="602011"/>
                    <a:pt x="524104" y="581361"/>
                  </a:cubicBezTo>
                  <a:cubicBezTo>
                    <a:pt x="597774" y="550665"/>
                    <a:pt x="628656" y="474577"/>
                    <a:pt x="596844" y="402209"/>
                  </a:cubicBezTo>
                  <a:cubicBezTo>
                    <a:pt x="572101" y="346213"/>
                    <a:pt x="536196" y="307703"/>
                    <a:pt x="470340" y="297658"/>
                  </a:cubicBezTo>
                  <a:cubicBezTo>
                    <a:pt x="401879" y="287240"/>
                    <a:pt x="353324" y="242405"/>
                    <a:pt x="317419" y="184734"/>
                  </a:cubicBezTo>
                  <a:cubicBezTo>
                    <a:pt x="306071" y="166503"/>
                    <a:pt x="285793" y="144551"/>
                    <a:pt x="315000" y="126877"/>
                  </a:cubicBezTo>
                  <a:cubicBezTo>
                    <a:pt x="339557" y="112180"/>
                    <a:pt x="348859" y="136737"/>
                    <a:pt x="360579" y="152550"/>
                  </a:cubicBezTo>
                  <a:cubicBezTo>
                    <a:pt x="385880" y="186967"/>
                    <a:pt x="410436" y="222499"/>
                    <a:pt x="456201" y="232173"/>
                  </a:cubicBezTo>
                  <a:cubicBezTo>
                    <a:pt x="462154" y="232731"/>
                    <a:pt x="467921" y="233289"/>
                    <a:pt x="473874" y="233848"/>
                  </a:cubicBezTo>
                  <a:cubicBezTo>
                    <a:pt x="472386" y="227894"/>
                    <a:pt x="471084" y="221941"/>
                    <a:pt x="469596" y="215988"/>
                  </a:cubicBezTo>
                  <a:cubicBezTo>
                    <a:pt x="476479" y="186595"/>
                    <a:pt x="417134" y="150504"/>
                    <a:pt x="464573" y="133202"/>
                  </a:cubicBezTo>
                  <a:cubicBezTo>
                    <a:pt x="506617" y="117762"/>
                    <a:pt x="519639" y="172270"/>
                    <a:pt x="524476" y="202408"/>
                  </a:cubicBezTo>
                  <a:cubicBezTo>
                    <a:pt x="532662" y="254125"/>
                    <a:pt x="572659" y="275519"/>
                    <a:pt x="602239" y="307889"/>
                  </a:cubicBezTo>
                  <a:cubicBezTo>
                    <a:pt x="613959" y="320726"/>
                    <a:pt x="620842" y="338027"/>
                    <a:pt x="632562" y="350678"/>
                  </a:cubicBezTo>
                  <a:cubicBezTo>
                    <a:pt x="659165" y="379141"/>
                    <a:pt x="643166" y="450951"/>
                    <a:pt x="705116" y="438672"/>
                  </a:cubicBezTo>
                  <a:cubicBezTo>
                    <a:pt x="752741" y="429184"/>
                    <a:pt x="799622" y="397558"/>
                    <a:pt x="818412" y="348259"/>
                  </a:cubicBezTo>
                  <a:cubicBezTo>
                    <a:pt x="837759" y="297471"/>
                    <a:pt x="839062" y="244452"/>
                    <a:pt x="793111" y="201849"/>
                  </a:cubicBezTo>
                  <a:cubicBezTo>
                    <a:pt x="745300" y="157573"/>
                    <a:pt x="730045" y="100646"/>
                    <a:pt x="732649" y="37580"/>
                  </a:cubicBezTo>
                  <a:cubicBezTo>
                    <a:pt x="733394" y="19721"/>
                    <a:pt x="735626" y="-185"/>
                    <a:pt x="759438" y="1"/>
                  </a:cubicBezTo>
                  <a:cubicBezTo>
                    <a:pt x="783065" y="187"/>
                    <a:pt x="785483" y="19535"/>
                    <a:pt x="785855" y="37766"/>
                  </a:cubicBezTo>
                  <a:cubicBezTo>
                    <a:pt x="786414" y="69578"/>
                    <a:pt x="789018" y="100646"/>
                    <a:pt x="803157" y="128366"/>
                  </a:cubicBezTo>
                  <a:cubicBezTo>
                    <a:pt x="833294" y="124831"/>
                    <a:pt x="825109" y="106413"/>
                    <a:pt x="825109" y="93205"/>
                  </a:cubicBezTo>
                  <a:cubicBezTo>
                    <a:pt x="825295" y="73485"/>
                    <a:pt x="837015" y="66602"/>
                    <a:pt x="853572" y="66230"/>
                  </a:cubicBezTo>
                  <a:cubicBezTo>
                    <a:pt x="876827" y="65672"/>
                    <a:pt x="889291" y="85019"/>
                    <a:pt x="882594" y="100832"/>
                  </a:cubicBezTo>
                  <a:cubicBezTo>
                    <a:pt x="849107" y="179711"/>
                    <a:pt x="898965" y="259706"/>
                    <a:pt x="876827" y="337283"/>
                  </a:cubicBezTo>
                  <a:cubicBezTo>
                    <a:pt x="859525" y="398303"/>
                    <a:pt x="911801" y="409465"/>
                    <a:pt x="943613" y="430487"/>
                  </a:cubicBezTo>
                  <a:cubicBezTo>
                    <a:pt x="973565" y="450206"/>
                    <a:pt x="1013935" y="454299"/>
                    <a:pt x="1039793" y="421743"/>
                  </a:cubicBezTo>
                  <a:cubicBezTo>
                    <a:pt x="1081279" y="369839"/>
                    <a:pt x="1115510" y="313471"/>
                    <a:pt x="1081093" y="242405"/>
                  </a:cubicBezTo>
                  <a:cubicBezTo>
                    <a:pt x="1047607" y="173758"/>
                    <a:pt x="1056537" y="105669"/>
                    <a:pt x="1087046" y="38697"/>
                  </a:cubicBezTo>
                  <a:cubicBezTo>
                    <a:pt x="1095604" y="20093"/>
                    <a:pt x="1106952" y="-557"/>
                    <a:pt x="1131881" y="11535"/>
                  </a:cubicBezTo>
                  <a:cubicBezTo>
                    <a:pt x="1152531" y="21767"/>
                    <a:pt x="1143601" y="40743"/>
                    <a:pt x="1137648" y="57672"/>
                  </a:cubicBezTo>
                  <a:cubicBezTo>
                    <a:pt x="1122393" y="101576"/>
                    <a:pt x="1102673" y="145667"/>
                    <a:pt x="1125184" y="193850"/>
                  </a:cubicBezTo>
                  <a:cubicBezTo>
                    <a:pt x="1134857" y="191059"/>
                    <a:pt x="1139694" y="190501"/>
                    <a:pt x="1143415" y="188269"/>
                  </a:cubicBezTo>
                  <a:cubicBezTo>
                    <a:pt x="1168158" y="173014"/>
                    <a:pt x="1169088" y="108646"/>
                    <a:pt x="1208527" y="136923"/>
                  </a:cubicBezTo>
                  <a:cubicBezTo>
                    <a:pt x="1244990" y="163154"/>
                    <a:pt x="1204063" y="201663"/>
                    <a:pt x="1184157" y="226220"/>
                  </a:cubicBezTo>
                  <a:cubicBezTo>
                    <a:pt x="1160716" y="255055"/>
                    <a:pt x="1146950" y="282589"/>
                    <a:pt x="1145647" y="320168"/>
                  </a:cubicBezTo>
                  <a:cubicBezTo>
                    <a:pt x="1144159" y="361096"/>
                    <a:pt x="1123509" y="396814"/>
                    <a:pt x="1101557" y="431045"/>
                  </a:cubicBezTo>
                  <a:cubicBezTo>
                    <a:pt x="1083512" y="459136"/>
                    <a:pt x="1047421" y="484623"/>
                    <a:pt x="1077745" y="523318"/>
                  </a:cubicBezTo>
                  <a:cubicBezTo>
                    <a:pt x="1100813" y="552712"/>
                    <a:pt x="1130765" y="586570"/>
                    <a:pt x="1168158" y="582291"/>
                  </a:cubicBezTo>
                  <a:cubicBezTo>
                    <a:pt x="1213736" y="576896"/>
                    <a:pt x="1237735" y="538201"/>
                    <a:pt x="1245734" y="491506"/>
                  </a:cubicBezTo>
                  <a:cubicBezTo>
                    <a:pt x="1253176" y="447044"/>
                    <a:pt x="1278291" y="412999"/>
                    <a:pt x="1315684" y="388443"/>
                  </a:cubicBezTo>
                  <a:cubicBezTo>
                    <a:pt x="1332055" y="377653"/>
                    <a:pt x="1351030" y="359793"/>
                    <a:pt x="1368890" y="379699"/>
                  </a:cubicBezTo>
                  <a:cubicBezTo>
                    <a:pt x="1392888" y="406488"/>
                    <a:pt x="1364239" y="417836"/>
                    <a:pt x="1347868" y="431789"/>
                  </a:cubicBezTo>
                  <a:cubicBezTo>
                    <a:pt x="1340426" y="438114"/>
                    <a:pt x="1333171" y="444997"/>
                    <a:pt x="1325729" y="451695"/>
                  </a:cubicBezTo>
                  <a:cubicBezTo>
                    <a:pt x="1387121" y="505459"/>
                    <a:pt x="1383214" y="503412"/>
                    <a:pt x="1318474" y="542294"/>
                  </a:cubicBezTo>
                  <a:cubicBezTo>
                    <a:pt x="1262478" y="575966"/>
                    <a:pt x="1206667" y="618382"/>
                    <a:pt x="1167414" y="669542"/>
                  </a:cubicBezTo>
                  <a:cubicBezTo>
                    <a:pt x="1126858" y="722376"/>
                    <a:pt x="1148252" y="787674"/>
                    <a:pt x="1190296" y="835113"/>
                  </a:cubicBezTo>
                  <a:cubicBezTo>
                    <a:pt x="1230107" y="880134"/>
                    <a:pt x="1336892" y="888877"/>
                    <a:pt x="1387679" y="853717"/>
                  </a:cubicBezTo>
                  <a:cubicBezTo>
                    <a:pt x="1449257" y="811115"/>
                    <a:pt x="1513811" y="793069"/>
                    <a:pt x="1586923" y="808324"/>
                  </a:cubicBezTo>
                  <a:cubicBezTo>
                    <a:pt x="1612038" y="813533"/>
                    <a:pt x="1652965" y="809068"/>
                    <a:pt x="1645710" y="848694"/>
                  </a:cubicBezTo>
                  <a:cubicBezTo>
                    <a:pt x="1639199" y="884226"/>
                    <a:pt x="1604782" y="865251"/>
                    <a:pt x="1581900" y="861716"/>
                  </a:cubicBezTo>
                  <a:cubicBezTo>
                    <a:pt x="1533903" y="853903"/>
                    <a:pt x="1488696" y="855763"/>
                    <a:pt x="1445908" y="884040"/>
                  </a:cubicBezTo>
                  <a:cubicBezTo>
                    <a:pt x="1463395" y="914178"/>
                    <a:pt x="1491487" y="912690"/>
                    <a:pt x="1513067" y="923108"/>
                  </a:cubicBezTo>
                  <a:cubicBezTo>
                    <a:pt x="1527578" y="930177"/>
                    <a:pt x="1540786" y="938549"/>
                    <a:pt x="1536321" y="956408"/>
                  </a:cubicBezTo>
                  <a:cubicBezTo>
                    <a:pt x="1531856" y="974267"/>
                    <a:pt x="1512695" y="981523"/>
                    <a:pt x="1500603" y="973895"/>
                  </a:cubicBezTo>
                  <a:cubicBezTo>
                    <a:pt x="1414096" y="919201"/>
                    <a:pt x="1310847" y="941711"/>
                    <a:pt x="1220062" y="911015"/>
                  </a:cubicBezTo>
                  <a:cubicBezTo>
                    <a:pt x="1177273" y="896505"/>
                    <a:pt x="1139322" y="868413"/>
                    <a:pt x="1098767" y="914922"/>
                  </a:cubicBezTo>
                  <a:cubicBezTo>
                    <a:pt x="1072350" y="945246"/>
                    <a:pt x="1051514" y="977616"/>
                    <a:pt x="1069931" y="1016311"/>
                  </a:cubicBezTo>
                  <a:cubicBezTo>
                    <a:pt x="1094116" y="1067285"/>
                    <a:pt x="1128904" y="1110631"/>
                    <a:pt x="1191970" y="1116398"/>
                  </a:cubicBezTo>
                  <a:cubicBezTo>
                    <a:pt x="1221922" y="1119189"/>
                    <a:pt x="1252618" y="1117701"/>
                    <a:pt x="1281453" y="1124212"/>
                  </a:cubicBezTo>
                  <a:cubicBezTo>
                    <a:pt x="1326474" y="1134444"/>
                    <a:pt x="1364611" y="1159372"/>
                    <a:pt x="1396051" y="1193417"/>
                  </a:cubicBezTo>
                  <a:cubicBezTo>
                    <a:pt x="1410748" y="1209416"/>
                    <a:pt x="1435304" y="1226159"/>
                    <a:pt x="1411864" y="1249786"/>
                  </a:cubicBezTo>
                  <a:cubicBezTo>
                    <a:pt x="1391586" y="1270249"/>
                    <a:pt x="1375773" y="1248297"/>
                    <a:pt x="1361634" y="1235275"/>
                  </a:cubicBezTo>
                  <a:cubicBezTo>
                    <a:pt x="1326474" y="1202905"/>
                    <a:pt x="1289267" y="1176116"/>
                    <a:pt x="1239967" y="1174069"/>
                  </a:cubicBezTo>
                  <a:cubicBezTo>
                    <a:pt x="1233270" y="1193789"/>
                    <a:pt x="1243874" y="1202347"/>
                    <a:pt x="1249827" y="1212765"/>
                  </a:cubicBezTo>
                  <a:cubicBezTo>
                    <a:pt x="1260989" y="1232484"/>
                    <a:pt x="1298568" y="1252390"/>
                    <a:pt x="1269547" y="1273970"/>
                  </a:cubicBezTo>
                  <a:cubicBezTo>
                    <a:pt x="1235316" y="1299457"/>
                    <a:pt x="1212620" y="1260948"/>
                    <a:pt x="1202202" y="1236577"/>
                  </a:cubicBezTo>
                  <a:cubicBezTo>
                    <a:pt x="1162577" y="1145234"/>
                    <a:pt x="1050025" y="1126816"/>
                    <a:pt x="1008912" y="1033799"/>
                  </a:cubicBezTo>
                  <a:cubicBezTo>
                    <a:pt x="993285" y="998638"/>
                    <a:pt x="869385" y="1054821"/>
                    <a:pt x="877199" y="1099841"/>
                  </a:cubicBezTo>
                  <a:cubicBezTo>
                    <a:pt x="895244" y="1202160"/>
                    <a:pt x="812645" y="1283644"/>
                    <a:pt x="829016" y="1383917"/>
                  </a:cubicBezTo>
                  <a:cubicBezTo>
                    <a:pt x="832178" y="1403265"/>
                    <a:pt x="829388" y="1436007"/>
                    <a:pt x="796646" y="1432286"/>
                  </a:cubicBezTo>
                  <a:cubicBezTo>
                    <a:pt x="762415" y="1428379"/>
                    <a:pt x="776740" y="1398614"/>
                    <a:pt x="777298" y="1377778"/>
                  </a:cubicBezTo>
                  <a:cubicBezTo>
                    <a:pt x="777670" y="1365685"/>
                    <a:pt x="781577" y="1353035"/>
                    <a:pt x="768182" y="1342803"/>
                  </a:cubicBezTo>
                  <a:cubicBezTo>
                    <a:pt x="727626" y="1362523"/>
                    <a:pt x="719813" y="1403451"/>
                    <a:pt x="707535" y="1440844"/>
                  </a:cubicBezTo>
                  <a:cubicBezTo>
                    <a:pt x="700837" y="1461494"/>
                    <a:pt x="702512" y="1492747"/>
                    <a:pt x="669397" y="1482330"/>
                  </a:cubicBezTo>
                  <a:cubicBezTo>
                    <a:pt x="640376" y="1473214"/>
                    <a:pt x="650236" y="1446239"/>
                    <a:pt x="655817" y="1424101"/>
                  </a:cubicBezTo>
                  <a:cubicBezTo>
                    <a:pt x="671072" y="1363639"/>
                    <a:pt x="698605" y="1310805"/>
                    <a:pt x="754602" y="1278621"/>
                  </a:cubicBezTo>
                  <a:cubicBezTo>
                    <a:pt x="816179" y="1243088"/>
                    <a:pt x="830318" y="1185417"/>
                    <a:pt x="821946" y="1123096"/>
                  </a:cubicBezTo>
                  <a:cubicBezTo>
                    <a:pt x="814319" y="1066169"/>
                    <a:pt x="757950" y="1049612"/>
                    <a:pt x="716650" y="1024869"/>
                  </a:cubicBezTo>
                  <a:cubicBezTo>
                    <a:pt x="693210" y="1010730"/>
                    <a:pt x="664188" y="1015939"/>
                    <a:pt x="645771" y="1046635"/>
                  </a:cubicBezTo>
                  <a:cubicBezTo>
                    <a:pt x="612657" y="1101888"/>
                    <a:pt x="566892" y="1143001"/>
                    <a:pt x="506059" y="1168116"/>
                  </a:cubicBezTo>
                  <a:cubicBezTo>
                    <a:pt x="470526" y="1182813"/>
                    <a:pt x="472944" y="1228578"/>
                    <a:pt x="446899" y="1252204"/>
                  </a:cubicBezTo>
                  <a:cubicBezTo>
                    <a:pt x="429598" y="1267831"/>
                    <a:pt x="414715" y="1300759"/>
                    <a:pt x="386252" y="1275086"/>
                  </a:cubicBezTo>
                  <a:cubicBezTo>
                    <a:pt x="361137" y="1252576"/>
                    <a:pt x="390345" y="1236019"/>
                    <a:pt x="402251" y="1218904"/>
                  </a:cubicBezTo>
                  <a:cubicBezTo>
                    <a:pt x="410436" y="1206997"/>
                    <a:pt x="423459" y="1196952"/>
                    <a:pt x="415273" y="1173697"/>
                  </a:cubicBezTo>
                  <a:cubicBezTo>
                    <a:pt x="368393" y="1175744"/>
                    <a:pt x="333604" y="1202160"/>
                    <a:pt x="300118" y="1232670"/>
                  </a:cubicBezTo>
                  <a:cubicBezTo>
                    <a:pt x="284677" y="1246809"/>
                    <a:pt x="267003" y="1274342"/>
                    <a:pt x="244865" y="1247739"/>
                  </a:cubicBezTo>
                  <a:cubicBezTo>
                    <a:pt x="225704" y="1224671"/>
                    <a:pt x="250446" y="1206439"/>
                    <a:pt x="266445" y="1191557"/>
                  </a:cubicBezTo>
                  <a:cubicBezTo>
                    <a:pt x="315559" y="1145606"/>
                    <a:pt x="370997" y="1111747"/>
                    <a:pt x="441318" y="1116770"/>
                  </a:cubicBezTo>
                  <a:cubicBezTo>
                    <a:pt x="507361" y="1121421"/>
                    <a:pt x="549033" y="1085889"/>
                    <a:pt x="586984" y="1038822"/>
                  </a:cubicBezTo>
                  <a:cubicBezTo>
                    <a:pt x="615261" y="1003661"/>
                    <a:pt x="614517" y="966826"/>
                    <a:pt x="589960" y="935200"/>
                  </a:cubicBezTo>
                  <a:cubicBezTo>
                    <a:pt x="566334" y="904690"/>
                    <a:pt x="538615" y="872320"/>
                    <a:pt x="489501" y="885715"/>
                  </a:cubicBezTo>
                  <a:cubicBezTo>
                    <a:pt x="414901" y="906179"/>
                    <a:pt x="341789" y="907667"/>
                    <a:pt x="268492" y="874367"/>
                  </a:cubicBezTo>
                  <a:cubicBezTo>
                    <a:pt x="234075" y="858740"/>
                    <a:pt x="203193" y="894644"/>
                    <a:pt x="167847" y="894272"/>
                  </a:cubicBezTo>
                  <a:cubicBezTo>
                    <a:pt x="139569" y="894086"/>
                    <a:pt x="97711" y="913434"/>
                    <a:pt x="91200" y="873250"/>
                  </a:cubicBezTo>
                  <a:cubicBezTo>
                    <a:pt x="84503" y="831950"/>
                    <a:pt x="128407" y="845903"/>
                    <a:pt x="152592" y="840880"/>
                  </a:cubicBezTo>
                  <a:cubicBezTo>
                    <a:pt x="169521" y="837346"/>
                    <a:pt x="188124" y="838462"/>
                    <a:pt x="202821" y="818928"/>
                  </a:cubicBezTo>
                  <a:cubicBezTo>
                    <a:pt x="167102" y="769815"/>
                    <a:pt x="113338" y="764048"/>
                    <a:pt x="59016" y="758467"/>
                  </a:cubicBezTo>
                  <a:cubicBezTo>
                    <a:pt x="36134" y="756048"/>
                    <a:pt x="-1445" y="767396"/>
                    <a:pt x="43" y="731120"/>
                  </a:cubicBezTo>
                  <a:cubicBezTo>
                    <a:pt x="1717" y="690750"/>
                    <a:pt x="41715" y="703400"/>
                    <a:pt x="66271" y="704330"/>
                  </a:cubicBezTo>
                  <a:cubicBezTo>
                    <a:pt x="138825" y="707307"/>
                    <a:pt x="206356" y="729073"/>
                    <a:pt x="254539" y="786000"/>
                  </a:cubicBezTo>
                  <a:cubicBezTo>
                    <a:pt x="300862" y="840880"/>
                    <a:pt x="358533" y="848136"/>
                    <a:pt x="424389" y="844415"/>
                  </a:cubicBezTo>
                  <a:cubicBezTo>
                    <a:pt x="487269" y="841066"/>
                    <a:pt x="514058" y="805720"/>
                    <a:pt x="520569" y="750095"/>
                  </a:cubicBezTo>
                  <a:cubicBezTo>
                    <a:pt x="526894" y="696703"/>
                    <a:pt x="515918" y="651682"/>
                    <a:pt x="456573" y="630474"/>
                  </a:cubicBezTo>
                  <a:cubicBezTo>
                    <a:pt x="385508" y="605174"/>
                    <a:pt x="347743" y="527411"/>
                    <a:pt x="269980" y="510110"/>
                  </a:cubicBezTo>
                  <a:cubicBezTo>
                    <a:pt x="252679" y="506203"/>
                    <a:pt x="238540" y="487972"/>
                    <a:pt x="249702" y="468624"/>
                  </a:cubicBezTo>
                  <a:cubicBezTo>
                    <a:pt x="266445" y="439416"/>
                    <a:pt x="289514" y="464345"/>
                    <a:pt x="309977" y="465833"/>
                  </a:cubicBezTo>
                  <a:cubicBezTo>
                    <a:pt x="315186" y="467694"/>
                    <a:pt x="320209" y="469740"/>
                    <a:pt x="325418" y="471600"/>
                  </a:cubicBezTo>
                  <a:cubicBezTo>
                    <a:pt x="324488" y="466763"/>
                    <a:pt x="323558" y="461368"/>
                    <a:pt x="322814" y="455787"/>
                  </a:cubicBezTo>
                  <a:close/>
                  <a:moveTo>
                    <a:pt x="1113463" y="652055"/>
                  </a:moveTo>
                  <a:cubicBezTo>
                    <a:pt x="1114766" y="631963"/>
                    <a:pt x="1109557" y="620801"/>
                    <a:pt x="1098208" y="613731"/>
                  </a:cubicBezTo>
                  <a:cubicBezTo>
                    <a:pt x="1061187" y="590477"/>
                    <a:pt x="1030306" y="562944"/>
                    <a:pt x="1018958" y="517923"/>
                  </a:cubicBezTo>
                  <a:cubicBezTo>
                    <a:pt x="1014865" y="501924"/>
                    <a:pt x="996819" y="501552"/>
                    <a:pt x="984169" y="494669"/>
                  </a:cubicBezTo>
                  <a:cubicBezTo>
                    <a:pt x="885384" y="440719"/>
                    <a:pt x="788646" y="437928"/>
                    <a:pt x="689303" y="494297"/>
                  </a:cubicBezTo>
                  <a:cubicBezTo>
                    <a:pt x="674048" y="502854"/>
                    <a:pt x="660096" y="506575"/>
                    <a:pt x="650980" y="523876"/>
                  </a:cubicBezTo>
                  <a:cubicBezTo>
                    <a:pt x="614703" y="593453"/>
                    <a:pt x="521686" y="644055"/>
                    <a:pt x="578612" y="744700"/>
                  </a:cubicBezTo>
                  <a:cubicBezTo>
                    <a:pt x="581031" y="749165"/>
                    <a:pt x="575636" y="759211"/>
                    <a:pt x="571915" y="765722"/>
                  </a:cubicBezTo>
                  <a:cubicBezTo>
                    <a:pt x="544196" y="815766"/>
                    <a:pt x="560753" y="849624"/>
                    <a:pt x="608564" y="874739"/>
                  </a:cubicBezTo>
                  <a:cubicBezTo>
                    <a:pt x="629028" y="885529"/>
                    <a:pt x="641678" y="904504"/>
                    <a:pt x="648003" y="927759"/>
                  </a:cubicBezTo>
                  <a:cubicBezTo>
                    <a:pt x="653584" y="948036"/>
                    <a:pt x="665863" y="957524"/>
                    <a:pt x="687815" y="965896"/>
                  </a:cubicBezTo>
                  <a:cubicBezTo>
                    <a:pt x="778786" y="1000684"/>
                    <a:pt x="867339" y="1048309"/>
                    <a:pt x="961473" y="975384"/>
                  </a:cubicBezTo>
                  <a:cubicBezTo>
                    <a:pt x="964821" y="972779"/>
                    <a:pt x="971332" y="974081"/>
                    <a:pt x="976355" y="973895"/>
                  </a:cubicBezTo>
                  <a:cubicBezTo>
                    <a:pt x="999052" y="973151"/>
                    <a:pt x="1015795" y="963477"/>
                    <a:pt x="1020260" y="940595"/>
                  </a:cubicBezTo>
                  <a:cubicBezTo>
                    <a:pt x="1028259" y="899667"/>
                    <a:pt x="1056723" y="876599"/>
                    <a:pt x="1088721" y="855391"/>
                  </a:cubicBezTo>
                  <a:cubicBezTo>
                    <a:pt x="1103604" y="845531"/>
                    <a:pt x="1120347" y="833253"/>
                    <a:pt x="1112719" y="813347"/>
                  </a:cubicBezTo>
                  <a:cubicBezTo>
                    <a:pt x="1091139" y="756792"/>
                    <a:pt x="1087418" y="701354"/>
                    <a:pt x="1113463" y="652055"/>
                  </a:cubicBezTo>
                  <a:close/>
                  <a:moveTo>
                    <a:pt x="456201" y="232545"/>
                  </a:moveTo>
                  <a:cubicBezTo>
                    <a:pt x="462154" y="233103"/>
                    <a:pt x="467921" y="233661"/>
                    <a:pt x="473874" y="234220"/>
                  </a:cubicBezTo>
                  <a:cubicBezTo>
                    <a:pt x="472386" y="228266"/>
                    <a:pt x="471084" y="222313"/>
                    <a:pt x="469596" y="216360"/>
                  </a:cubicBezTo>
                  <a:lnTo>
                    <a:pt x="456201" y="232545"/>
                  </a:lnTo>
                  <a:close/>
                  <a:moveTo>
                    <a:pt x="309791" y="466578"/>
                  </a:moveTo>
                  <a:cubicBezTo>
                    <a:pt x="315000" y="468438"/>
                    <a:pt x="320023" y="470484"/>
                    <a:pt x="325232" y="472345"/>
                  </a:cubicBezTo>
                  <a:cubicBezTo>
                    <a:pt x="324488" y="466763"/>
                    <a:pt x="323558" y="461368"/>
                    <a:pt x="322814" y="455973"/>
                  </a:cubicBezTo>
                  <a:cubicBezTo>
                    <a:pt x="318535" y="459322"/>
                    <a:pt x="314070" y="463043"/>
                    <a:pt x="309791" y="466578"/>
                  </a:cubicBezTo>
                  <a:close/>
                  <a:moveTo>
                    <a:pt x="835713" y="898179"/>
                  </a:moveTo>
                  <a:cubicBezTo>
                    <a:pt x="753671" y="898551"/>
                    <a:pt x="683164" y="827114"/>
                    <a:pt x="682792" y="743398"/>
                  </a:cubicBezTo>
                  <a:cubicBezTo>
                    <a:pt x="682420" y="659868"/>
                    <a:pt x="753113" y="588989"/>
                    <a:pt x="835899" y="589547"/>
                  </a:cubicBezTo>
                  <a:cubicBezTo>
                    <a:pt x="917568" y="590105"/>
                    <a:pt x="989378" y="662473"/>
                    <a:pt x="989378" y="744142"/>
                  </a:cubicBezTo>
                  <a:cubicBezTo>
                    <a:pt x="989378" y="827672"/>
                    <a:pt x="919429" y="897807"/>
                    <a:pt x="835713" y="898179"/>
                  </a:cubicBezTo>
                  <a:close/>
                  <a:moveTo>
                    <a:pt x="836643" y="643311"/>
                  </a:moveTo>
                  <a:cubicBezTo>
                    <a:pt x="781019" y="642939"/>
                    <a:pt x="736742" y="686657"/>
                    <a:pt x="735998" y="742654"/>
                  </a:cubicBezTo>
                  <a:cubicBezTo>
                    <a:pt x="735440" y="797348"/>
                    <a:pt x="779902" y="842741"/>
                    <a:pt x="835341" y="843671"/>
                  </a:cubicBezTo>
                  <a:cubicBezTo>
                    <a:pt x="890593" y="844601"/>
                    <a:pt x="934498" y="800511"/>
                    <a:pt x="934498" y="743956"/>
                  </a:cubicBezTo>
                  <a:cubicBezTo>
                    <a:pt x="934684" y="686099"/>
                    <a:pt x="893384" y="643683"/>
                    <a:pt x="836643" y="6433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98" name="组合 197"/>
            <p:cNvGrpSpPr/>
            <p:nvPr/>
          </p:nvGrpSpPr>
          <p:grpSpPr>
            <a:xfrm>
              <a:off x="2531989" y="1795507"/>
              <a:ext cx="1077218" cy="534119"/>
              <a:chOff x="2538035" y="2278781"/>
              <a:chExt cx="1077218" cy="534119"/>
            </a:xfrm>
          </p:grpSpPr>
          <p:sp>
            <p:nvSpPr>
              <p:cNvPr id="196" name="矩形 195"/>
              <p:cNvSpPr/>
              <p:nvPr/>
            </p:nvSpPr>
            <p:spPr>
              <a:xfrm>
                <a:off x="2614979" y="2278781"/>
                <a:ext cx="923330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BD0D9"/>
                        </a:gs>
                        <a:gs pos="100000">
                          <a:srgbClr val="009DD9"/>
                        </a:gs>
                      </a:gsLst>
                      <a:lin ang="0" scaled="1"/>
                    </a:gra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神经系统</a:t>
                </a: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2538035" y="2597456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列车网络系统</a:t>
                </a:r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>
              <a:off x="1852052" y="2203028"/>
              <a:ext cx="2437092" cy="466359"/>
              <a:chOff x="4020816" y="3295648"/>
              <a:chExt cx="4150368" cy="1181111"/>
            </a:xfrm>
          </p:grpSpPr>
          <p:sp>
            <p:nvSpPr>
              <p:cNvPr id="206" name="椭圆 205"/>
              <p:cNvSpPr/>
              <p:nvPr/>
            </p:nvSpPr>
            <p:spPr>
              <a:xfrm>
                <a:off x="4020816" y="3493776"/>
                <a:ext cx="4150368" cy="98298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7" name="椭圆 206"/>
              <p:cNvSpPr/>
              <p:nvPr/>
            </p:nvSpPr>
            <p:spPr>
              <a:xfrm>
                <a:off x="4652009" y="3544211"/>
                <a:ext cx="2887980" cy="683998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8" name="椭圆 207"/>
              <p:cNvSpPr/>
              <p:nvPr/>
            </p:nvSpPr>
            <p:spPr>
              <a:xfrm>
                <a:off x="4977765" y="3509965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78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4977765" y="3295648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78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210" name="直接连接符 209"/>
              <p:cNvCxnSpPr/>
              <p:nvPr/>
            </p:nvCxnSpPr>
            <p:spPr>
              <a:xfrm>
                <a:off x="6095997" y="3870110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/>
              <p:nvPr/>
            </p:nvCxnSpPr>
            <p:spPr>
              <a:xfrm>
                <a:off x="585072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/>
            </p:nvCxnSpPr>
            <p:spPr>
              <a:xfrm>
                <a:off x="5605461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" name="组合 212"/>
              <p:cNvGrpSpPr/>
              <p:nvPr/>
            </p:nvGrpSpPr>
            <p:grpSpPr>
              <a:xfrm>
                <a:off x="5973363" y="3862430"/>
                <a:ext cx="245268" cy="169545"/>
                <a:chOff x="5973363" y="3846195"/>
                <a:chExt cx="245268" cy="169545"/>
              </a:xfrm>
            </p:grpSpPr>
            <p:cxnSp>
              <p:nvCxnSpPr>
                <p:cNvPr id="230" name="直接连接符 229"/>
                <p:cNvCxnSpPr/>
                <p:nvPr/>
              </p:nvCxnSpPr>
              <p:spPr>
                <a:xfrm>
                  <a:off x="597336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/>
                <p:cNvCxnSpPr/>
                <p:nvPr/>
              </p:nvCxnSpPr>
              <p:spPr>
                <a:xfrm>
                  <a:off x="6218631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4" name="直接连接符 213"/>
              <p:cNvCxnSpPr/>
              <p:nvPr/>
            </p:nvCxnSpPr>
            <p:spPr>
              <a:xfrm>
                <a:off x="634126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646389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6" name="组合 215"/>
              <p:cNvGrpSpPr/>
              <p:nvPr/>
            </p:nvGrpSpPr>
            <p:grpSpPr>
              <a:xfrm>
                <a:off x="5728095" y="3834836"/>
                <a:ext cx="858438" cy="169545"/>
                <a:chOff x="5728095" y="3846195"/>
                <a:chExt cx="858438" cy="169545"/>
              </a:xfrm>
            </p:grpSpPr>
            <p:cxnSp>
              <p:nvCxnSpPr>
                <p:cNvPr id="228" name="直接连接符 227"/>
                <p:cNvCxnSpPr/>
                <p:nvPr/>
              </p:nvCxnSpPr>
              <p:spPr>
                <a:xfrm>
                  <a:off x="572809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/>
                <p:cNvCxnSpPr/>
                <p:nvPr/>
              </p:nvCxnSpPr>
              <p:spPr>
                <a:xfrm>
                  <a:off x="658653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组合 216"/>
              <p:cNvGrpSpPr/>
              <p:nvPr/>
            </p:nvGrpSpPr>
            <p:grpSpPr>
              <a:xfrm>
                <a:off x="5482827" y="3815714"/>
                <a:ext cx="1226340" cy="169545"/>
                <a:chOff x="5482827" y="3846195"/>
                <a:chExt cx="1226340" cy="169545"/>
              </a:xfrm>
            </p:grpSpPr>
            <p:cxnSp>
              <p:nvCxnSpPr>
                <p:cNvPr id="226" name="直接连接符 225"/>
                <p:cNvCxnSpPr/>
                <p:nvPr/>
              </p:nvCxnSpPr>
              <p:spPr>
                <a:xfrm>
                  <a:off x="548282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/>
                <p:cNvCxnSpPr/>
                <p:nvPr/>
              </p:nvCxnSpPr>
              <p:spPr>
                <a:xfrm>
                  <a:off x="670916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直接连接符 217"/>
              <p:cNvCxnSpPr/>
              <p:nvPr/>
            </p:nvCxnSpPr>
            <p:spPr>
              <a:xfrm>
                <a:off x="5360193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6831801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" name="组合 219"/>
              <p:cNvGrpSpPr/>
              <p:nvPr/>
            </p:nvGrpSpPr>
            <p:grpSpPr>
              <a:xfrm>
                <a:off x="5237559" y="3756762"/>
                <a:ext cx="1716876" cy="169545"/>
                <a:chOff x="5237559" y="3846195"/>
                <a:chExt cx="1716876" cy="169545"/>
              </a:xfrm>
            </p:grpSpPr>
            <p:cxnSp>
              <p:nvCxnSpPr>
                <p:cNvPr id="224" name="直接连接符 223"/>
                <p:cNvCxnSpPr/>
                <p:nvPr/>
              </p:nvCxnSpPr>
              <p:spPr>
                <a:xfrm>
                  <a:off x="5237559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695443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" name="组合 220"/>
              <p:cNvGrpSpPr/>
              <p:nvPr/>
            </p:nvGrpSpPr>
            <p:grpSpPr>
              <a:xfrm>
                <a:off x="5114925" y="3706226"/>
                <a:ext cx="1962150" cy="169545"/>
                <a:chOff x="5114925" y="3846195"/>
                <a:chExt cx="1962150" cy="169545"/>
              </a:xfrm>
            </p:grpSpPr>
            <p:cxnSp>
              <p:nvCxnSpPr>
                <p:cNvPr id="222" name="直接连接符 221"/>
                <p:cNvCxnSpPr/>
                <p:nvPr/>
              </p:nvCxnSpPr>
              <p:spPr>
                <a:xfrm>
                  <a:off x="511492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>
                  <a:off x="707707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9" name="组合 288"/>
          <p:cNvGrpSpPr/>
          <p:nvPr/>
        </p:nvGrpSpPr>
        <p:grpSpPr>
          <a:xfrm>
            <a:off x="4866210" y="1374012"/>
            <a:ext cx="2437092" cy="1485305"/>
            <a:chOff x="4877454" y="1184082"/>
            <a:chExt cx="2437092" cy="1485305"/>
          </a:xfrm>
        </p:grpSpPr>
        <p:grpSp>
          <p:nvGrpSpPr>
            <p:cNvPr id="287" name="组合 286"/>
            <p:cNvGrpSpPr/>
            <p:nvPr/>
          </p:nvGrpSpPr>
          <p:grpSpPr>
            <a:xfrm>
              <a:off x="5564047" y="1184082"/>
              <a:ext cx="1063906" cy="499798"/>
              <a:chOff x="5464156" y="1184082"/>
              <a:chExt cx="1063906" cy="499798"/>
            </a:xfrm>
          </p:grpSpPr>
          <p:sp>
            <p:nvSpPr>
              <p:cNvPr id="188" name="图形 176"/>
              <p:cNvSpPr/>
              <p:nvPr/>
            </p:nvSpPr>
            <p:spPr>
              <a:xfrm>
                <a:off x="6219168" y="1184082"/>
                <a:ext cx="308894" cy="499798"/>
              </a:xfrm>
              <a:custGeom>
                <a:avLst/>
                <a:gdLst>
                  <a:gd name="connsiteX0" fmla="*/ 828967 w 866923"/>
                  <a:gd name="connsiteY0" fmla="*/ 1125653 h 1402705"/>
                  <a:gd name="connsiteX1" fmla="*/ 771231 w 866923"/>
                  <a:gd name="connsiteY1" fmla="*/ 1164139 h 1402705"/>
                  <a:gd name="connsiteX2" fmla="*/ 613562 w 866923"/>
                  <a:gd name="connsiteY2" fmla="*/ 1305074 h 1402705"/>
                  <a:gd name="connsiteX3" fmla="*/ 378131 w 866923"/>
                  <a:gd name="connsiteY3" fmla="*/ 1092315 h 1402705"/>
                  <a:gd name="connsiteX4" fmla="*/ 338763 w 866923"/>
                  <a:gd name="connsiteY4" fmla="*/ 1034227 h 1402705"/>
                  <a:gd name="connsiteX5" fmla="*/ 249097 w 866923"/>
                  <a:gd name="connsiteY5" fmla="*/ 924401 h 1402705"/>
                  <a:gd name="connsiteX6" fmla="*/ 98209 w 866923"/>
                  <a:gd name="connsiteY6" fmla="*/ 598916 h 1402705"/>
                  <a:gd name="connsiteX7" fmla="*/ 450118 w 866923"/>
                  <a:gd name="connsiteY7" fmla="*/ 97883 h 1402705"/>
                  <a:gd name="connsiteX8" fmla="*/ 735680 w 866923"/>
                  <a:gd name="connsiteY8" fmla="*/ 347210 h 1402705"/>
                  <a:gd name="connsiteX9" fmla="*/ 784736 w 866923"/>
                  <a:gd name="connsiteY9" fmla="*/ 396203 h 1402705"/>
                  <a:gd name="connsiteX10" fmla="*/ 833889 w 866923"/>
                  <a:gd name="connsiteY10" fmla="*/ 347210 h 1402705"/>
                  <a:gd name="connsiteX11" fmla="*/ 450118 w 866923"/>
                  <a:gd name="connsiteY11" fmla="*/ 0 h 1402705"/>
                  <a:gd name="connsiteX12" fmla="*/ 0 w 866923"/>
                  <a:gd name="connsiteY12" fmla="*/ 598918 h 1402705"/>
                  <a:gd name="connsiteX13" fmla="*/ 175677 w 866923"/>
                  <a:gd name="connsiteY13" fmla="*/ 989411 h 1402705"/>
                  <a:gd name="connsiteX14" fmla="*/ 257739 w 866923"/>
                  <a:gd name="connsiteY14" fmla="*/ 1089509 h 1402705"/>
                  <a:gd name="connsiteX15" fmla="*/ 296459 w 866923"/>
                  <a:gd name="connsiteY15" fmla="*/ 1146724 h 1402705"/>
                  <a:gd name="connsiteX16" fmla="*/ 613562 w 866923"/>
                  <a:gd name="connsiteY16" fmla="*/ 1402898 h 1402705"/>
                  <a:gd name="connsiteX17" fmla="*/ 867621 w 866923"/>
                  <a:gd name="connsiteY17" fmla="*/ 1183219 h 1402705"/>
                  <a:gd name="connsiteX18" fmla="*/ 828967 w 866923"/>
                  <a:gd name="connsiteY18" fmla="*/ 1125653 h 1402705"/>
                  <a:gd name="connsiteX19" fmla="*/ 687638 w 866923"/>
                  <a:gd name="connsiteY19" fmla="*/ 626543 h 1402705"/>
                  <a:gd name="connsiteX20" fmla="*/ 712165 w 866923"/>
                  <a:gd name="connsiteY20" fmla="*/ 626543 h 1402705"/>
                  <a:gd name="connsiteX21" fmla="*/ 712165 w 866923"/>
                  <a:gd name="connsiteY21" fmla="*/ 602113 h 1402705"/>
                  <a:gd name="connsiteX22" fmla="*/ 454555 w 866923"/>
                  <a:gd name="connsiteY22" fmla="*/ 223426 h 1402705"/>
                  <a:gd name="connsiteX23" fmla="*/ 307059 w 866923"/>
                  <a:gd name="connsiteY23" fmla="*/ 288335 h 1402705"/>
                  <a:gd name="connsiteX24" fmla="*/ 206991 w 866923"/>
                  <a:gd name="connsiteY24" fmla="*/ 657298 h 1402705"/>
                  <a:gd name="connsiteX25" fmla="*/ 232561 w 866923"/>
                  <a:gd name="connsiteY25" fmla="*/ 680784 h 1402705"/>
                  <a:gd name="connsiteX26" fmla="*/ 256081 w 866923"/>
                  <a:gd name="connsiteY26" fmla="*/ 655311 h 1402705"/>
                  <a:gd name="connsiteX27" fmla="*/ 342481 w 866923"/>
                  <a:gd name="connsiteY27" fmla="*/ 322160 h 1402705"/>
                  <a:gd name="connsiteX28" fmla="*/ 454555 w 866923"/>
                  <a:gd name="connsiteY28" fmla="*/ 272354 h 1402705"/>
                  <a:gd name="connsiteX29" fmla="*/ 662649 w 866923"/>
                  <a:gd name="connsiteY29" fmla="*/ 579348 h 1402705"/>
                  <a:gd name="connsiteX30" fmla="*/ 561015 w 866923"/>
                  <a:gd name="connsiteY30" fmla="*/ 703781 h 1402705"/>
                  <a:gd name="connsiteX31" fmla="*/ 687639 w 866923"/>
                  <a:gd name="connsiteY31" fmla="*/ 825281 h 1402705"/>
                  <a:gd name="connsiteX32" fmla="*/ 712167 w 866923"/>
                  <a:gd name="connsiteY32" fmla="*/ 800816 h 1402705"/>
                  <a:gd name="connsiteX33" fmla="*/ 687639 w 866923"/>
                  <a:gd name="connsiteY33" fmla="*/ 776351 h 1402705"/>
                  <a:gd name="connsiteX34" fmla="*/ 610075 w 866923"/>
                  <a:gd name="connsiteY34" fmla="*/ 703779 h 1402705"/>
                  <a:gd name="connsiteX35" fmla="*/ 687638 w 866923"/>
                  <a:gd name="connsiteY35" fmla="*/ 626543 h 1402705"/>
                  <a:gd name="connsiteX36" fmla="*/ 650029 w 866923"/>
                  <a:gd name="connsiteY36" fmla="*/ 977180 h 1402705"/>
                  <a:gd name="connsiteX37" fmla="*/ 616922 w 866923"/>
                  <a:gd name="connsiteY37" fmla="*/ 1028253 h 1402705"/>
                  <a:gd name="connsiteX38" fmla="*/ 488412 w 866923"/>
                  <a:gd name="connsiteY38" fmla="*/ 880465 h 1402705"/>
                  <a:gd name="connsiteX39" fmla="*/ 479341 w 866923"/>
                  <a:gd name="connsiteY39" fmla="*/ 867421 h 1402705"/>
                  <a:gd name="connsiteX40" fmla="*/ 445160 w 866923"/>
                  <a:gd name="connsiteY40" fmla="*/ 861386 h 1402705"/>
                  <a:gd name="connsiteX41" fmla="*/ 439029 w 866923"/>
                  <a:gd name="connsiteY41" fmla="*/ 895438 h 1402705"/>
                  <a:gd name="connsiteX42" fmla="*/ 448061 w 866923"/>
                  <a:gd name="connsiteY42" fmla="*/ 908322 h 1402705"/>
                  <a:gd name="connsiteX43" fmla="*/ 616920 w 866923"/>
                  <a:gd name="connsiteY43" fmla="*/ 1077149 h 1402705"/>
                  <a:gd name="connsiteX44" fmla="*/ 698394 w 866923"/>
                  <a:gd name="connsiteY44" fmla="*/ 985497 h 1402705"/>
                  <a:gd name="connsiteX45" fmla="*/ 678437 w 866923"/>
                  <a:gd name="connsiteY45" fmla="*/ 957315 h 1402705"/>
                  <a:gd name="connsiteX46" fmla="*/ 650029 w 866923"/>
                  <a:gd name="connsiteY46" fmla="*/ 977180 h 140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66923" h="1402705">
                    <a:moveTo>
                      <a:pt x="828967" y="1125653"/>
                    </a:moveTo>
                    <a:cubicBezTo>
                      <a:pt x="802289" y="1120396"/>
                      <a:pt x="776551" y="1137714"/>
                      <a:pt x="771231" y="1164139"/>
                    </a:cubicBezTo>
                    <a:cubicBezTo>
                      <a:pt x="770157" y="1169943"/>
                      <a:pt x="741777" y="1305074"/>
                      <a:pt x="613562" y="1305074"/>
                    </a:cubicBezTo>
                    <a:cubicBezTo>
                      <a:pt x="525173" y="1305074"/>
                      <a:pt x="472039" y="1232083"/>
                      <a:pt x="378131" y="1092315"/>
                    </a:cubicBezTo>
                    <a:cubicBezTo>
                      <a:pt x="365542" y="1073595"/>
                      <a:pt x="352494" y="1054185"/>
                      <a:pt x="338763" y="1034227"/>
                    </a:cubicBezTo>
                    <a:cubicBezTo>
                      <a:pt x="311136" y="993910"/>
                      <a:pt x="279594" y="958551"/>
                      <a:pt x="249097" y="924401"/>
                    </a:cubicBezTo>
                    <a:cubicBezTo>
                      <a:pt x="168105" y="833697"/>
                      <a:pt x="98209" y="755316"/>
                      <a:pt x="98209" y="598916"/>
                    </a:cubicBezTo>
                    <a:cubicBezTo>
                      <a:pt x="98209" y="289444"/>
                      <a:pt x="280901" y="97883"/>
                      <a:pt x="450118" y="97883"/>
                    </a:cubicBezTo>
                    <a:cubicBezTo>
                      <a:pt x="707861" y="97883"/>
                      <a:pt x="735680" y="272219"/>
                      <a:pt x="735680" y="347210"/>
                    </a:cubicBezTo>
                    <a:cubicBezTo>
                      <a:pt x="735680" y="374313"/>
                      <a:pt x="757663" y="396203"/>
                      <a:pt x="784736" y="396203"/>
                    </a:cubicBezTo>
                    <a:cubicBezTo>
                      <a:pt x="811872" y="396203"/>
                      <a:pt x="833889" y="374315"/>
                      <a:pt x="833889" y="347210"/>
                    </a:cubicBezTo>
                    <a:cubicBezTo>
                      <a:pt x="833889" y="179395"/>
                      <a:pt x="733107" y="0"/>
                      <a:pt x="450118" y="0"/>
                    </a:cubicBezTo>
                    <a:cubicBezTo>
                      <a:pt x="233639" y="0"/>
                      <a:pt x="0" y="228972"/>
                      <a:pt x="0" y="598918"/>
                    </a:cubicBezTo>
                    <a:cubicBezTo>
                      <a:pt x="0" y="792567"/>
                      <a:pt x="93350" y="897170"/>
                      <a:pt x="175677" y="989411"/>
                    </a:cubicBezTo>
                    <a:cubicBezTo>
                      <a:pt x="205486" y="1022808"/>
                      <a:pt x="233605" y="1054319"/>
                      <a:pt x="257739" y="1089509"/>
                    </a:cubicBezTo>
                    <a:cubicBezTo>
                      <a:pt x="271244" y="1109216"/>
                      <a:pt x="284097" y="1128293"/>
                      <a:pt x="296459" y="1146724"/>
                    </a:cubicBezTo>
                    <a:cubicBezTo>
                      <a:pt x="392643" y="1289883"/>
                      <a:pt x="468578" y="1402898"/>
                      <a:pt x="613562" y="1402898"/>
                    </a:cubicBezTo>
                    <a:cubicBezTo>
                      <a:pt x="779974" y="1402898"/>
                      <a:pt x="852483" y="1259184"/>
                      <a:pt x="867621" y="1183219"/>
                    </a:cubicBezTo>
                    <a:cubicBezTo>
                      <a:pt x="872899" y="1156636"/>
                      <a:pt x="855548" y="1130899"/>
                      <a:pt x="828967" y="1125653"/>
                    </a:cubicBezTo>
                    <a:close/>
                    <a:moveTo>
                      <a:pt x="687638" y="626543"/>
                    </a:moveTo>
                    <a:lnTo>
                      <a:pt x="712165" y="626543"/>
                    </a:lnTo>
                    <a:lnTo>
                      <a:pt x="712165" y="602113"/>
                    </a:lnTo>
                    <a:cubicBezTo>
                      <a:pt x="712165" y="427350"/>
                      <a:pt x="644709" y="223426"/>
                      <a:pt x="454555" y="223426"/>
                    </a:cubicBezTo>
                    <a:cubicBezTo>
                      <a:pt x="399007" y="223426"/>
                      <a:pt x="347995" y="245931"/>
                      <a:pt x="307059" y="288335"/>
                    </a:cubicBezTo>
                    <a:cubicBezTo>
                      <a:pt x="256794" y="340456"/>
                      <a:pt x="198572" y="446855"/>
                      <a:pt x="206991" y="657298"/>
                    </a:cubicBezTo>
                    <a:cubicBezTo>
                      <a:pt x="207576" y="670835"/>
                      <a:pt x="218993" y="679613"/>
                      <a:pt x="232561" y="680784"/>
                    </a:cubicBezTo>
                    <a:cubicBezTo>
                      <a:pt x="246098" y="680199"/>
                      <a:pt x="256664" y="668845"/>
                      <a:pt x="256081" y="655311"/>
                    </a:cubicBezTo>
                    <a:cubicBezTo>
                      <a:pt x="250043" y="504523"/>
                      <a:pt x="280739" y="386315"/>
                      <a:pt x="342481" y="322160"/>
                    </a:cubicBezTo>
                    <a:cubicBezTo>
                      <a:pt x="373925" y="289608"/>
                      <a:pt x="412739" y="272354"/>
                      <a:pt x="454555" y="272354"/>
                    </a:cubicBezTo>
                    <a:cubicBezTo>
                      <a:pt x="600810" y="272354"/>
                      <a:pt x="657466" y="432798"/>
                      <a:pt x="662649" y="579348"/>
                    </a:cubicBezTo>
                    <a:cubicBezTo>
                      <a:pt x="588187" y="590404"/>
                      <a:pt x="561015" y="651136"/>
                      <a:pt x="561015" y="703781"/>
                    </a:cubicBezTo>
                    <a:cubicBezTo>
                      <a:pt x="561015" y="783075"/>
                      <a:pt x="634536" y="825281"/>
                      <a:pt x="687639" y="825281"/>
                    </a:cubicBezTo>
                    <a:cubicBezTo>
                      <a:pt x="701173" y="825281"/>
                      <a:pt x="712167" y="814352"/>
                      <a:pt x="712167" y="800816"/>
                    </a:cubicBezTo>
                    <a:cubicBezTo>
                      <a:pt x="712167" y="787281"/>
                      <a:pt x="701175" y="776351"/>
                      <a:pt x="687639" y="776351"/>
                    </a:cubicBezTo>
                    <a:cubicBezTo>
                      <a:pt x="661445" y="776351"/>
                      <a:pt x="610075" y="754501"/>
                      <a:pt x="610075" y="703779"/>
                    </a:cubicBezTo>
                    <a:cubicBezTo>
                      <a:pt x="610073" y="680624"/>
                      <a:pt x="617673" y="626543"/>
                      <a:pt x="687638" y="626543"/>
                    </a:cubicBezTo>
                    <a:close/>
                    <a:moveTo>
                      <a:pt x="650029" y="977180"/>
                    </a:moveTo>
                    <a:cubicBezTo>
                      <a:pt x="647191" y="993192"/>
                      <a:pt x="634862" y="1028253"/>
                      <a:pt x="616922" y="1028253"/>
                    </a:cubicBezTo>
                    <a:cubicBezTo>
                      <a:pt x="591091" y="1027870"/>
                      <a:pt x="516464" y="920751"/>
                      <a:pt x="488412" y="880465"/>
                    </a:cubicBezTo>
                    <a:lnTo>
                      <a:pt x="479341" y="867421"/>
                    </a:lnTo>
                    <a:cubicBezTo>
                      <a:pt x="471581" y="856364"/>
                      <a:pt x="456313" y="853723"/>
                      <a:pt x="445160" y="861386"/>
                    </a:cubicBezTo>
                    <a:cubicBezTo>
                      <a:pt x="434040" y="869118"/>
                      <a:pt x="431295" y="884377"/>
                      <a:pt x="439029" y="895438"/>
                    </a:cubicBezTo>
                    <a:lnTo>
                      <a:pt x="448061" y="908322"/>
                    </a:lnTo>
                    <a:cubicBezTo>
                      <a:pt x="516984" y="1007219"/>
                      <a:pt x="569398" y="1077149"/>
                      <a:pt x="616920" y="1077149"/>
                    </a:cubicBezTo>
                    <a:cubicBezTo>
                      <a:pt x="668814" y="1077149"/>
                      <a:pt x="692592" y="1019549"/>
                      <a:pt x="698394" y="985497"/>
                    </a:cubicBezTo>
                    <a:cubicBezTo>
                      <a:pt x="700682" y="972186"/>
                      <a:pt x="691779" y="959595"/>
                      <a:pt x="678437" y="957315"/>
                    </a:cubicBezTo>
                    <a:cubicBezTo>
                      <a:pt x="664772" y="954967"/>
                      <a:pt x="652410" y="963965"/>
                      <a:pt x="650029" y="9771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ln w="1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9" name="图形 172"/>
              <p:cNvSpPr/>
              <p:nvPr/>
            </p:nvSpPr>
            <p:spPr>
              <a:xfrm>
                <a:off x="5464156" y="1264592"/>
                <a:ext cx="592596" cy="338778"/>
              </a:xfrm>
              <a:custGeom>
                <a:avLst/>
                <a:gdLst>
                  <a:gd name="connsiteX0" fmla="*/ 1136014 w 2271385"/>
                  <a:gd name="connsiteY0" fmla="*/ 0 h 1298525"/>
                  <a:gd name="connsiteX1" fmla="*/ 0 w 2271385"/>
                  <a:gd name="connsiteY1" fmla="*/ 649118 h 1298525"/>
                  <a:gd name="connsiteX2" fmla="*/ 1136014 w 2271385"/>
                  <a:gd name="connsiteY2" fmla="*/ 1298563 h 1298525"/>
                  <a:gd name="connsiteX3" fmla="*/ 2272029 w 2271385"/>
                  <a:gd name="connsiteY3" fmla="*/ 656258 h 1298525"/>
                  <a:gd name="connsiteX4" fmla="*/ 1136014 w 2271385"/>
                  <a:gd name="connsiteY4" fmla="*/ 0 h 1298525"/>
                  <a:gd name="connsiteX5" fmla="*/ 104396 w 2271385"/>
                  <a:gd name="connsiteY5" fmla="*/ 649118 h 1298525"/>
                  <a:gd name="connsiteX6" fmla="*/ 1136014 w 2271385"/>
                  <a:gd name="connsiteY6" fmla="*/ 72159 h 1298525"/>
                  <a:gd name="connsiteX7" fmla="*/ 2170014 w 2271385"/>
                  <a:gd name="connsiteY7" fmla="*/ 653337 h 1298525"/>
                  <a:gd name="connsiteX8" fmla="*/ 1136014 w 2271385"/>
                  <a:gd name="connsiteY8" fmla="*/ 1226294 h 1298525"/>
                  <a:gd name="connsiteX9" fmla="*/ 104396 w 2271385"/>
                  <a:gd name="connsiteY9" fmla="*/ 649120 h 1298525"/>
                  <a:gd name="connsiteX10" fmla="*/ 1136014 w 2271385"/>
                  <a:gd name="connsiteY10" fmla="*/ 216372 h 1298525"/>
                  <a:gd name="connsiteX11" fmla="*/ 681544 w 2271385"/>
                  <a:gd name="connsiteY11" fmla="*/ 649118 h 1298525"/>
                  <a:gd name="connsiteX12" fmla="*/ 1136014 w 2271385"/>
                  <a:gd name="connsiteY12" fmla="*/ 1081865 h 1298525"/>
                  <a:gd name="connsiteX13" fmla="*/ 1590485 w 2271385"/>
                  <a:gd name="connsiteY13" fmla="*/ 649118 h 1298525"/>
                  <a:gd name="connsiteX14" fmla="*/ 1136014 w 2271385"/>
                  <a:gd name="connsiteY14" fmla="*/ 216372 h 1298525"/>
                  <a:gd name="connsiteX15" fmla="*/ 1136014 w 2271385"/>
                  <a:gd name="connsiteY15" fmla="*/ 1009920 h 1298525"/>
                  <a:gd name="connsiteX16" fmla="*/ 757380 w 2271385"/>
                  <a:gd name="connsiteY16" fmla="*/ 649227 h 1298525"/>
                  <a:gd name="connsiteX17" fmla="*/ 1136014 w 2271385"/>
                  <a:gd name="connsiteY17" fmla="*/ 288641 h 1298525"/>
                  <a:gd name="connsiteX18" fmla="*/ 1514651 w 2271385"/>
                  <a:gd name="connsiteY18" fmla="*/ 649227 h 1298525"/>
                  <a:gd name="connsiteX19" fmla="*/ 1136014 w 2271385"/>
                  <a:gd name="connsiteY19" fmla="*/ 1009920 h 1298525"/>
                  <a:gd name="connsiteX20" fmla="*/ 1136014 w 2271385"/>
                  <a:gd name="connsiteY20" fmla="*/ 396720 h 1298525"/>
                  <a:gd name="connsiteX21" fmla="*/ 870969 w 2271385"/>
                  <a:gd name="connsiteY21" fmla="*/ 649226 h 1298525"/>
                  <a:gd name="connsiteX22" fmla="*/ 1136014 w 2271385"/>
                  <a:gd name="connsiteY22" fmla="*/ 901625 h 1298525"/>
                  <a:gd name="connsiteX23" fmla="*/ 1401167 w 2271385"/>
                  <a:gd name="connsiteY23" fmla="*/ 649227 h 1298525"/>
                  <a:gd name="connsiteX24" fmla="*/ 1136014 w 2271385"/>
                  <a:gd name="connsiteY24" fmla="*/ 396720 h 1298525"/>
                  <a:gd name="connsiteX25" fmla="*/ 1136014 w 2271385"/>
                  <a:gd name="connsiteY25" fmla="*/ 829466 h 1298525"/>
                  <a:gd name="connsiteX26" fmla="*/ 946697 w 2271385"/>
                  <a:gd name="connsiteY26" fmla="*/ 649227 h 1298525"/>
                  <a:gd name="connsiteX27" fmla="*/ 1136016 w 2271385"/>
                  <a:gd name="connsiteY27" fmla="*/ 468879 h 1298525"/>
                  <a:gd name="connsiteX28" fmla="*/ 1325332 w 2271385"/>
                  <a:gd name="connsiteY28" fmla="*/ 649227 h 1298525"/>
                  <a:gd name="connsiteX29" fmla="*/ 1136014 w 2271385"/>
                  <a:gd name="connsiteY29" fmla="*/ 829466 h 12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271385" h="1298525">
                    <a:moveTo>
                      <a:pt x="1136014" y="0"/>
                    </a:moveTo>
                    <a:cubicBezTo>
                      <a:pt x="720706" y="0"/>
                      <a:pt x="396919" y="247529"/>
                      <a:pt x="0" y="649118"/>
                    </a:cubicBezTo>
                    <a:cubicBezTo>
                      <a:pt x="342071" y="992286"/>
                      <a:pt x="628967" y="1298563"/>
                      <a:pt x="1136014" y="1298563"/>
                    </a:cubicBezTo>
                    <a:cubicBezTo>
                      <a:pt x="1642954" y="1298563"/>
                      <a:pt x="2015530" y="910821"/>
                      <a:pt x="2272029" y="656258"/>
                    </a:cubicBezTo>
                    <a:cubicBezTo>
                      <a:pt x="2009473" y="358097"/>
                      <a:pt x="1636787" y="0"/>
                      <a:pt x="1136014" y="0"/>
                    </a:cubicBezTo>
                    <a:close/>
                    <a:moveTo>
                      <a:pt x="104396" y="649118"/>
                    </a:moveTo>
                    <a:cubicBezTo>
                      <a:pt x="473187" y="282799"/>
                      <a:pt x="766465" y="72159"/>
                      <a:pt x="1136014" y="72159"/>
                    </a:cubicBezTo>
                    <a:cubicBezTo>
                      <a:pt x="1573609" y="72159"/>
                      <a:pt x="1915680" y="372593"/>
                      <a:pt x="2170014" y="653337"/>
                    </a:cubicBezTo>
                    <a:cubicBezTo>
                      <a:pt x="1919789" y="901843"/>
                      <a:pt x="1581184" y="1226294"/>
                      <a:pt x="1136014" y="1226294"/>
                    </a:cubicBezTo>
                    <a:cubicBezTo>
                      <a:pt x="685979" y="1226294"/>
                      <a:pt x="414335" y="960479"/>
                      <a:pt x="104396" y="649120"/>
                    </a:cubicBezTo>
                    <a:close/>
                    <a:moveTo>
                      <a:pt x="1136014" y="216372"/>
                    </a:moveTo>
                    <a:cubicBezTo>
                      <a:pt x="885466" y="216372"/>
                      <a:pt x="681544" y="410567"/>
                      <a:pt x="681544" y="649118"/>
                    </a:cubicBezTo>
                    <a:cubicBezTo>
                      <a:pt x="681544" y="887778"/>
                      <a:pt x="885466" y="1081865"/>
                      <a:pt x="1136014" y="1081865"/>
                    </a:cubicBezTo>
                    <a:cubicBezTo>
                      <a:pt x="1386455" y="1081865"/>
                      <a:pt x="1590485" y="887778"/>
                      <a:pt x="1590485" y="649118"/>
                    </a:cubicBezTo>
                    <a:cubicBezTo>
                      <a:pt x="1590485" y="410567"/>
                      <a:pt x="1386563" y="216372"/>
                      <a:pt x="1136014" y="216372"/>
                    </a:cubicBezTo>
                    <a:close/>
                    <a:moveTo>
                      <a:pt x="1136014" y="1009920"/>
                    </a:moveTo>
                    <a:cubicBezTo>
                      <a:pt x="927116" y="1009920"/>
                      <a:pt x="757380" y="848073"/>
                      <a:pt x="757380" y="649227"/>
                    </a:cubicBezTo>
                    <a:cubicBezTo>
                      <a:pt x="757380" y="450272"/>
                      <a:pt x="927116" y="288641"/>
                      <a:pt x="1136014" y="288641"/>
                    </a:cubicBezTo>
                    <a:cubicBezTo>
                      <a:pt x="1344805" y="288641"/>
                      <a:pt x="1514651" y="450380"/>
                      <a:pt x="1514651" y="649227"/>
                    </a:cubicBezTo>
                    <a:cubicBezTo>
                      <a:pt x="1514651" y="848073"/>
                      <a:pt x="1344805" y="1009920"/>
                      <a:pt x="1136014" y="1009920"/>
                    </a:cubicBezTo>
                    <a:close/>
                    <a:moveTo>
                      <a:pt x="1136014" y="396720"/>
                    </a:moveTo>
                    <a:cubicBezTo>
                      <a:pt x="989753" y="396720"/>
                      <a:pt x="870969" y="509991"/>
                      <a:pt x="870969" y="649226"/>
                    </a:cubicBezTo>
                    <a:cubicBezTo>
                      <a:pt x="870969" y="788354"/>
                      <a:pt x="989970" y="901625"/>
                      <a:pt x="1136014" y="901625"/>
                    </a:cubicBezTo>
                    <a:cubicBezTo>
                      <a:pt x="1282060" y="901625"/>
                      <a:pt x="1401167" y="788354"/>
                      <a:pt x="1401167" y="649227"/>
                    </a:cubicBezTo>
                    <a:cubicBezTo>
                      <a:pt x="1401167" y="509991"/>
                      <a:pt x="1282168" y="396720"/>
                      <a:pt x="1136014" y="396720"/>
                    </a:cubicBezTo>
                    <a:close/>
                    <a:moveTo>
                      <a:pt x="1136014" y="829466"/>
                    </a:moveTo>
                    <a:cubicBezTo>
                      <a:pt x="1031620" y="829466"/>
                      <a:pt x="946697" y="748650"/>
                      <a:pt x="946697" y="649227"/>
                    </a:cubicBezTo>
                    <a:cubicBezTo>
                      <a:pt x="946697" y="549803"/>
                      <a:pt x="1031728" y="468879"/>
                      <a:pt x="1136016" y="468879"/>
                    </a:cubicBezTo>
                    <a:cubicBezTo>
                      <a:pt x="1240411" y="468879"/>
                      <a:pt x="1325332" y="549805"/>
                      <a:pt x="1325332" y="649227"/>
                    </a:cubicBezTo>
                    <a:cubicBezTo>
                      <a:pt x="1325332" y="748650"/>
                      <a:pt x="1240411" y="829466"/>
                      <a:pt x="1136014" y="8294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ln w="1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99" name="组合 198"/>
            <p:cNvGrpSpPr/>
            <p:nvPr/>
          </p:nvGrpSpPr>
          <p:grpSpPr>
            <a:xfrm>
              <a:off x="5518919" y="1795507"/>
              <a:ext cx="1154163" cy="534119"/>
              <a:chOff x="2499563" y="2278781"/>
              <a:chExt cx="1154163" cy="534119"/>
            </a:xfrm>
          </p:grpSpPr>
          <p:sp>
            <p:nvSpPr>
              <p:cNvPr id="200" name="矩形 199"/>
              <p:cNvSpPr/>
              <p:nvPr/>
            </p:nvSpPr>
            <p:spPr>
              <a:xfrm>
                <a:off x="2499563" y="2278781"/>
                <a:ext cx="1154163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BD0D9"/>
                        </a:gs>
                        <a:gs pos="100000">
                          <a:srgbClr val="009DD9"/>
                        </a:gs>
                      </a:gsLst>
                      <a:lin ang="0" scaled="1"/>
                    </a:gra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眼睛、耳朵</a:t>
                </a:r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2538035" y="2597456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智能感知系统</a:t>
                </a:r>
              </a:p>
            </p:txBody>
          </p:sp>
        </p:grpSp>
        <p:grpSp>
          <p:nvGrpSpPr>
            <p:cNvPr id="232" name="组合 231"/>
            <p:cNvGrpSpPr/>
            <p:nvPr/>
          </p:nvGrpSpPr>
          <p:grpSpPr>
            <a:xfrm>
              <a:off x="4877454" y="2203028"/>
              <a:ext cx="2437092" cy="466359"/>
              <a:chOff x="4020816" y="3295648"/>
              <a:chExt cx="4150368" cy="1181111"/>
            </a:xfrm>
          </p:grpSpPr>
          <p:sp>
            <p:nvSpPr>
              <p:cNvPr id="233" name="椭圆 232"/>
              <p:cNvSpPr/>
              <p:nvPr/>
            </p:nvSpPr>
            <p:spPr>
              <a:xfrm>
                <a:off x="4020816" y="3493776"/>
                <a:ext cx="4150368" cy="98298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>
              <a:xfrm>
                <a:off x="4652009" y="3544211"/>
                <a:ext cx="2887980" cy="683998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5" name="椭圆 234"/>
              <p:cNvSpPr/>
              <p:nvPr/>
            </p:nvSpPr>
            <p:spPr>
              <a:xfrm>
                <a:off x="4977765" y="3509965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78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6" name="椭圆 235"/>
              <p:cNvSpPr/>
              <p:nvPr/>
            </p:nvSpPr>
            <p:spPr>
              <a:xfrm>
                <a:off x="4977765" y="3295648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78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237" name="直接连接符 236"/>
              <p:cNvCxnSpPr/>
              <p:nvPr/>
            </p:nvCxnSpPr>
            <p:spPr>
              <a:xfrm>
                <a:off x="6095997" y="3870110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/>
              <p:cNvCxnSpPr/>
              <p:nvPr/>
            </p:nvCxnSpPr>
            <p:spPr>
              <a:xfrm>
                <a:off x="585072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>
                <a:off x="5605461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组合 239"/>
              <p:cNvGrpSpPr/>
              <p:nvPr/>
            </p:nvGrpSpPr>
            <p:grpSpPr>
              <a:xfrm>
                <a:off x="5973363" y="3862430"/>
                <a:ext cx="245268" cy="169545"/>
                <a:chOff x="5973363" y="3846195"/>
                <a:chExt cx="245268" cy="169545"/>
              </a:xfrm>
            </p:grpSpPr>
            <p:cxnSp>
              <p:nvCxnSpPr>
                <p:cNvPr id="257" name="直接连接符 256"/>
                <p:cNvCxnSpPr/>
                <p:nvPr/>
              </p:nvCxnSpPr>
              <p:spPr>
                <a:xfrm>
                  <a:off x="597336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/>
                <p:nvPr/>
              </p:nvCxnSpPr>
              <p:spPr>
                <a:xfrm>
                  <a:off x="6218631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1" name="直接连接符 240"/>
              <p:cNvCxnSpPr/>
              <p:nvPr/>
            </p:nvCxnSpPr>
            <p:spPr>
              <a:xfrm>
                <a:off x="634126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>
                <a:off x="646389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3" name="组合 242"/>
              <p:cNvGrpSpPr/>
              <p:nvPr/>
            </p:nvGrpSpPr>
            <p:grpSpPr>
              <a:xfrm>
                <a:off x="5728095" y="3834836"/>
                <a:ext cx="858438" cy="169545"/>
                <a:chOff x="5728095" y="3846195"/>
                <a:chExt cx="858438" cy="169545"/>
              </a:xfrm>
            </p:grpSpPr>
            <p:cxnSp>
              <p:nvCxnSpPr>
                <p:cNvPr id="255" name="直接连接符 254"/>
                <p:cNvCxnSpPr/>
                <p:nvPr/>
              </p:nvCxnSpPr>
              <p:spPr>
                <a:xfrm>
                  <a:off x="572809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/>
                <p:cNvCxnSpPr/>
                <p:nvPr/>
              </p:nvCxnSpPr>
              <p:spPr>
                <a:xfrm>
                  <a:off x="658653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组合 243"/>
              <p:cNvGrpSpPr/>
              <p:nvPr/>
            </p:nvGrpSpPr>
            <p:grpSpPr>
              <a:xfrm>
                <a:off x="5482827" y="3815714"/>
                <a:ext cx="1226340" cy="169545"/>
                <a:chOff x="5482827" y="3846195"/>
                <a:chExt cx="1226340" cy="169545"/>
              </a:xfrm>
            </p:grpSpPr>
            <p:cxnSp>
              <p:nvCxnSpPr>
                <p:cNvPr id="253" name="直接连接符 252"/>
                <p:cNvCxnSpPr/>
                <p:nvPr/>
              </p:nvCxnSpPr>
              <p:spPr>
                <a:xfrm>
                  <a:off x="548282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/>
                <p:cNvCxnSpPr/>
                <p:nvPr/>
              </p:nvCxnSpPr>
              <p:spPr>
                <a:xfrm>
                  <a:off x="670916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5" name="直接连接符 244"/>
              <p:cNvCxnSpPr/>
              <p:nvPr/>
            </p:nvCxnSpPr>
            <p:spPr>
              <a:xfrm>
                <a:off x="5360193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 245"/>
              <p:cNvCxnSpPr/>
              <p:nvPr/>
            </p:nvCxnSpPr>
            <p:spPr>
              <a:xfrm>
                <a:off x="6831801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7" name="组合 246"/>
              <p:cNvGrpSpPr/>
              <p:nvPr/>
            </p:nvGrpSpPr>
            <p:grpSpPr>
              <a:xfrm>
                <a:off x="5237559" y="3756762"/>
                <a:ext cx="1716876" cy="169545"/>
                <a:chOff x="5237559" y="3846195"/>
                <a:chExt cx="1716876" cy="169545"/>
              </a:xfrm>
            </p:grpSpPr>
            <p:cxnSp>
              <p:nvCxnSpPr>
                <p:cNvPr id="251" name="直接连接符 250"/>
                <p:cNvCxnSpPr/>
                <p:nvPr/>
              </p:nvCxnSpPr>
              <p:spPr>
                <a:xfrm>
                  <a:off x="5237559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/>
                <p:cNvCxnSpPr/>
                <p:nvPr/>
              </p:nvCxnSpPr>
              <p:spPr>
                <a:xfrm>
                  <a:off x="695443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组合 247"/>
              <p:cNvGrpSpPr/>
              <p:nvPr/>
            </p:nvGrpSpPr>
            <p:grpSpPr>
              <a:xfrm>
                <a:off x="5114925" y="3706226"/>
                <a:ext cx="1962150" cy="169545"/>
                <a:chOff x="5114925" y="3846195"/>
                <a:chExt cx="1962150" cy="169545"/>
              </a:xfrm>
            </p:grpSpPr>
            <p:cxnSp>
              <p:nvCxnSpPr>
                <p:cNvPr id="249" name="直接连接符 248"/>
                <p:cNvCxnSpPr/>
                <p:nvPr/>
              </p:nvCxnSpPr>
              <p:spPr>
                <a:xfrm>
                  <a:off x="511492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/>
                <p:nvPr/>
              </p:nvCxnSpPr>
              <p:spPr>
                <a:xfrm>
                  <a:off x="707707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6" name="组合 285"/>
          <p:cNvGrpSpPr/>
          <p:nvPr/>
        </p:nvGrpSpPr>
        <p:grpSpPr>
          <a:xfrm>
            <a:off x="8551252" y="1405985"/>
            <a:ext cx="2437092" cy="1453332"/>
            <a:chOff x="7775785" y="1216055"/>
            <a:chExt cx="2437092" cy="1453332"/>
          </a:xfrm>
        </p:grpSpPr>
        <p:sp>
          <p:nvSpPr>
            <p:cNvPr id="190" name="任意多边形: 形状 189"/>
            <p:cNvSpPr/>
            <p:nvPr/>
          </p:nvSpPr>
          <p:spPr>
            <a:xfrm>
              <a:off x="8684806" y="1216055"/>
              <a:ext cx="619050" cy="435852"/>
            </a:xfrm>
            <a:custGeom>
              <a:avLst/>
              <a:gdLst>
                <a:gd name="connsiteX0" fmla="*/ 506193 w 1737402"/>
                <a:gd name="connsiteY0" fmla="*/ 244286 h 1223246"/>
                <a:gd name="connsiteX1" fmla="*/ 261410 w 1737402"/>
                <a:gd name="connsiteY1" fmla="*/ 338145 h 1223246"/>
                <a:gd name="connsiteX2" fmla="*/ 250218 w 1737402"/>
                <a:gd name="connsiteY2" fmla="*/ 425670 h 1223246"/>
                <a:gd name="connsiteX3" fmla="*/ 396980 w 1737402"/>
                <a:gd name="connsiteY3" fmla="*/ 481068 h 1223246"/>
                <a:gd name="connsiteX4" fmla="*/ 426764 w 1737402"/>
                <a:gd name="connsiteY4" fmla="*/ 508377 h 1223246"/>
                <a:gd name="connsiteX5" fmla="*/ 399456 w 1737402"/>
                <a:gd name="connsiteY5" fmla="*/ 538161 h 1223246"/>
                <a:gd name="connsiteX6" fmla="*/ 219192 w 1737402"/>
                <a:gd name="connsiteY6" fmla="*/ 480506 h 1223246"/>
                <a:gd name="connsiteX7" fmla="*/ 206923 w 1737402"/>
                <a:gd name="connsiteY7" fmla="*/ 462351 h 1223246"/>
                <a:gd name="connsiteX8" fmla="*/ 204709 w 1737402"/>
                <a:gd name="connsiteY8" fmla="*/ 463401 h 1223246"/>
                <a:gd name="connsiteX9" fmla="*/ 66387 w 1737402"/>
                <a:gd name="connsiteY9" fmla="*/ 694894 h 1223246"/>
                <a:gd name="connsiteX10" fmla="*/ 267174 w 1737402"/>
                <a:gd name="connsiteY10" fmla="*/ 1111746 h 1223246"/>
                <a:gd name="connsiteX11" fmla="*/ 503444 w 1737402"/>
                <a:gd name="connsiteY11" fmla="*/ 1042533 h 1223246"/>
                <a:gd name="connsiteX12" fmla="*/ 503645 w 1737402"/>
                <a:gd name="connsiteY12" fmla="*/ 1042309 h 1223246"/>
                <a:gd name="connsiteX13" fmla="*/ 492067 w 1737402"/>
                <a:gd name="connsiteY13" fmla="*/ 1003305 h 1223246"/>
                <a:gd name="connsiteX14" fmla="*/ 477619 w 1737402"/>
                <a:gd name="connsiteY14" fmla="*/ 882432 h 1223246"/>
                <a:gd name="connsiteX15" fmla="*/ 483155 w 1737402"/>
                <a:gd name="connsiteY15" fmla="*/ 713362 h 1223246"/>
                <a:gd name="connsiteX16" fmla="*/ 484881 w 1737402"/>
                <a:gd name="connsiteY16" fmla="*/ 701121 h 1223246"/>
                <a:gd name="connsiteX17" fmla="*/ 470872 w 1737402"/>
                <a:gd name="connsiteY17" fmla="*/ 695691 h 1223246"/>
                <a:gd name="connsiteX18" fmla="*/ 365586 w 1737402"/>
                <a:gd name="connsiteY18" fmla="*/ 705743 h 1223246"/>
                <a:gd name="connsiteX19" fmla="*/ 300330 w 1737402"/>
                <a:gd name="connsiteY19" fmla="*/ 784829 h 1223246"/>
                <a:gd name="connsiteX20" fmla="*/ 339001 w 1737402"/>
                <a:gd name="connsiteY20" fmla="*/ 865763 h 1223246"/>
                <a:gd name="connsiteX21" fmla="*/ 359804 w 1737402"/>
                <a:gd name="connsiteY21" fmla="*/ 900262 h 1223246"/>
                <a:gd name="connsiteX22" fmla="*/ 332220 w 1737402"/>
                <a:gd name="connsiteY22" fmla="*/ 922094 h 1223246"/>
                <a:gd name="connsiteX23" fmla="*/ 332219 w 1737402"/>
                <a:gd name="connsiteY23" fmla="*/ 922094 h 1223246"/>
                <a:gd name="connsiteX24" fmla="*/ 325809 w 1737402"/>
                <a:gd name="connsiteY24" fmla="*/ 921360 h 1223246"/>
                <a:gd name="connsiteX25" fmla="*/ 244151 w 1737402"/>
                <a:gd name="connsiteY25" fmla="*/ 774294 h 1223246"/>
                <a:gd name="connsiteX26" fmla="*/ 340763 w 1737402"/>
                <a:gd name="connsiteY26" fmla="*/ 654260 h 1223246"/>
                <a:gd name="connsiteX27" fmla="*/ 485100 w 1737402"/>
                <a:gd name="connsiteY27" fmla="*/ 640352 h 1223246"/>
                <a:gd name="connsiteX28" fmla="*/ 493017 w 1737402"/>
                <a:gd name="connsiteY28" fmla="*/ 643417 h 1223246"/>
                <a:gd name="connsiteX29" fmla="*/ 497983 w 1737402"/>
                <a:gd name="connsiteY29" fmla="*/ 608193 h 1223246"/>
                <a:gd name="connsiteX30" fmla="*/ 596218 w 1737402"/>
                <a:gd name="connsiteY30" fmla="*/ 331348 h 1223246"/>
                <a:gd name="connsiteX31" fmla="*/ 632281 w 1737402"/>
                <a:gd name="connsiteY31" fmla="*/ 276634 h 1223246"/>
                <a:gd name="connsiteX32" fmla="*/ 627810 w 1737402"/>
                <a:gd name="connsiteY32" fmla="*/ 271972 h 1223246"/>
                <a:gd name="connsiteX33" fmla="*/ 506193 w 1737402"/>
                <a:gd name="connsiteY33" fmla="*/ 244286 h 1223246"/>
                <a:gd name="connsiteX34" fmla="*/ 1123727 w 1737402"/>
                <a:gd name="connsiteY34" fmla="*/ 81108 h 1223246"/>
                <a:gd name="connsiteX35" fmla="*/ 849827 w 1737402"/>
                <a:gd name="connsiteY35" fmla="*/ 156817 h 1223246"/>
                <a:gd name="connsiteX36" fmla="*/ 784583 w 1737402"/>
                <a:gd name="connsiteY36" fmla="*/ 199401 h 1223246"/>
                <a:gd name="connsiteX37" fmla="*/ 745716 w 1737402"/>
                <a:gd name="connsiteY37" fmla="*/ 234085 h 1223246"/>
                <a:gd name="connsiteX38" fmla="*/ 762134 w 1737402"/>
                <a:gd name="connsiteY38" fmla="*/ 233252 h 1223246"/>
                <a:gd name="connsiteX39" fmla="*/ 1149769 w 1737402"/>
                <a:gd name="connsiteY39" fmla="*/ 339031 h 1223246"/>
                <a:gd name="connsiteX40" fmla="*/ 1251191 w 1737402"/>
                <a:gd name="connsiteY40" fmla="*/ 601045 h 1223246"/>
                <a:gd name="connsiteX41" fmla="*/ 1225950 w 1737402"/>
                <a:gd name="connsiteY41" fmla="*/ 616200 h 1223246"/>
                <a:gd name="connsiteX42" fmla="*/ 1197398 w 1737402"/>
                <a:gd name="connsiteY42" fmla="*/ 587602 h 1223246"/>
                <a:gd name="connsiteX43" fmla="*/ 1200766 w 1737402"/>
                <a:gd name="connsiteY43" fmla="*/ 574166 h 1223246"/>
                <a:gd name="connsiteX44" fmla="*/ 1110231 w 1737402"/>
                <a:gd name="connsiteY44" fmla="*/ 380303 h 1223246"/>
                <a:gd name="connsiteX45" fmla="*/ 718387 w 1737402"/>
                <a:gd name="connsiteY45" fmla="*/ 292804 h 1223246"/>
                <a:gd name="connsiteX46" fmla="*/ 694841 w 1737402"/>
                <a:gd name="connsiteY46" fmla="*/ 294917 h 1223246"/>
                <a:gd name="connsiteX47" fmla="*/ 642935 w 1737402"/>
                <a:gd name="connsiteY47" fmla="*/ 364801 h 1223246"/>
                <a:gd name="connsiteX48" fmla="*/ 553180 w 1737402"/>
                <a:gd name="connsiteY48" fmla="*/ 623449 h 1223246"/>
                <a:gd name="connsiteX49" fmla="*/ 550812 w 1737402"/>
                <a:gd name="connsiteY49" fmla="*/ 640732 h 1223246"/>
                <a:gd name="connsiteX50" fmla="*/ 577824 w 1737402"/>
                <a:gd name="connsiteY50" fmla="*/ 630572 h 1223246"/>
                <a:gd name="connsiteX51" fmla="*/ 863629 w 1737402"/>
                <a:gd name="connsiteY51" fmla="*/ 736796 h 1223246"/>
                <a:gd name="connsiteX52" fmla="*/ 903662 w 1737402"/>
                <a:gd name="connsiteY52" fmla="*/ 882205 h 1223246"/>
                <a:gd name="connsiteX53" fmla="*/ 776103 w 1737402"/>
                <a:gd name="connsiteY53" fmla="*/ 952109 h 1223246"/>
                <a:gd name="connsiteX54" fmla="*/ 747528 w 1737402"/>
                <a:gd name="connsiteY54" fmla="*/ 923534 h 1223246"/>
                <a:gd name="connsiteX55" fmla="*/ 776103 w 1737402"/>
                <a:gd name="connsiteY55" fmla="*/ 894959 h 1223246"/>
                <a:gd name="connsiteX56" fmla="*/ 851646 w 1737402"/>
                <a:gd name="connsiteY56" fmla="*/ 858535 h 1223246"/>
                <a:gd name="connsiteX57" fmla="*/ 820538 w 1737402"/>
                <a:gd name="connsiteY57" fmla="*/ 774344 h 1223246"/>
                <a:gd name="connsiteX58" fmla="*/ 547332 w 1737402"/>
                <a:gd name="connsiteY58" fmla="*/ 706440 h 1223246"/>
                <a:gd name="connsiteX59" fmla="*/ 541611 w 1737402"/>
                <a:gd name="connsiteY59" fmla="*/ 707889 h 1223246"/>
                <a:gd name="connsiteX60" fmla="*/ 539678 w 1737402"/>
                <a:gd name="connsiteY60" fmla="*/ 721997 h 1223246"/>
                <a:gd name="connsiteX61" fmla="*/ 534730 w 1737402"/>
                <a:gd name="connsiteY61" fmla="*/ 880660 h 1223246"/>
                <a:gd name="connsiteX62" fmla="*/ 625332 w 1737402"/>
                <a:gd name="connsiteY62" fmla="*/ 1117699 h 1223246"/>
                <a:gd name="connsiteX63" fmla="*/ 632428 w 1737402"/>
                <a:gd name="connsiteY63" fmla="*/ 1123519 h 1223246"/>
                <a:gd name="connsiteX64" fmla="*/ 1003799 w 1737402"/>
                <a:gd name="connsiteY64" fmla="*/ 1131653 h 1223246"/>
                <a:gd name="connsiteX65" fmla="*/ 1043604 w 1737402"/>
                <a:gd name="connsiteY65" fmla="*/ 970452 h 1223246"/>
                <a:gd name="connsiteX66" fmla="*/ 1059101 w 1737402"/>
                <a:gd name="connsiteY66" fmla="*/ 933162 h 1223246"/>
                <a:gd name="connsiteX67" fmla="*/ 1096391 w 1737402"/>
                <a:gd name="connsiteY67" fmla="*/ 948535 h 1223246"/>
                <a:gd name="connsiteX68" fmla="*/ 1112575 w 1737402"/>
                <a:gd name="connsiteY68" fmla="*/ 1068380 h 1223246"/>
                <a:gd name="connsiteX69" fmla="*/ 1097797 w 1737402"/>
                <a:gd name="connsiteY69" fmla="*/ 1108140 h 1223246"/>
                <a:gd name="connsiteX70" fmla="*/ 1128983 w 1737402"/>
                <a:gd name="connsiteY70" fmla="*/ 1131327 h 1223246"/>
                <a:gd name="connsiteX71" fmla="*/ 1181592 w 1737402"/>
                <a:gd name="connsiteY71" fmla="*/ 1142037 h 1223246"/>
                <a:gd name="connsiteX72" fmla="*/ 1341594 w 1737402"/>
                <a:gd name="connsiteY72" fmla="*/ 1061627 h 1223246"/>
                <a:gd name="connsiteX73" fmla="*/ 1336746 w 1737402"/>
                <a:gd name="connsiteY73" fmla="*/ 789268 h 1223246"/>
                <a:gd name="connsiteX74" fmla="*/ 1333043 w 1737402"/>
                <a:gd name="connsiteY74" fmla="*/ 781715 h 1223246"/>
                <a:gd name="connsiteX75" fmla="*/ 1332145 w 1737402"/>
                <a:gd name="connsiteY75" fmla="*/ 782259 h 1223246"/>
                <a:gd name="connsiteX76" fmla="*/ 1245897 w 1737402"/>
                <a:gd name="connsiteY76" fmla="*/ 798185 h 1223246"/>
                <a:gd name="connsiteX77" fmla="*/ 1245896 w 1737402"/>
                <a:gd name="connsiteY77" fmla="*/ 798185 h 1223246"/>
                <a:gd name="connsiteX78" fmla="*/ 885327 w 1737402"/>
                <a:gd name="connsiteY78" fmla="*/ 574927 h 1223246"/>
                <a:gd name="connsiteX79" fmla="*/ 891119 w 1737402"/>
                <a:gd name="connsiteY79" fmla="*/ 534933 h 1223246"/>
                <a:gd name="connsiteX80" fmla="*/ 930799 w 1737402"/>
                <a:gd name="connsiteY80" fmla="*/ 540313 h 1223246"/>
                <a:gd name="connsiteX81" fmla="*/ 1311743 w 1737402"/>
                <a:gd name="connsiteY81" fmla="*/ 728890 h 1223246"/>
                <a:gd name="connsiteX82" fmla="*/ 1406707 w 1737402"/>
                <a:gd name="connsiteY82" fmla="*/ 641984 h 1223246"/>
                <a:gd name="connsiteX83" fmla="*/ 1374370 w 1737402"/>
                <a:gd name="connsiteY83" fmla="*/ 408449 h 1223246"/>
                <a:gd name="connsiteX84" fmla="*/ 1350367 w 1737402"/>
                <a:gd name="connsiteY84" fmla="*/ 360472 h 1223246"/>
                <a:gd name="connsiteX85" fmla="*/ 1363145 w 1737402"/>
                <a:gd name="connsiteY85" fmla="*/ 322129 h 1223246"/>
                <a:gd name="connsiteX86" fmla="*/ 1401487 w 1737402"/>
                <a:gd name="connsiteY86" fmla="*/ 334907 h 1223246"/>
                <a:gd name="connsiteX87" fmla="*/ 1425490 w 1737402"/>
                <a:gd name="connsiteY87" fmla="*/ 382894 h 1223246"/>
                <a:gd name="connsiteX88" fmla="*/ 1459961 w 1737402"/>
                <a:gd name="connsiteY88" fmla="*/ 662701 h 1223246"/>
                <a:gd name="connsiteX89" fmla="*/ 1411777 w 1737402"/>
                <a:gd name="connsiteY89" fmla="*/ 734060 h 1223246"/>
                <a:gd name="connsiteX90" fmla="*/ 1381213 w 1737402"/>
                <a:gd name="connsiteY90" fmla="*/ 752560 h 1223246"/>
                <a:gd name="connsiteX91" fmla="*/ 1383152 w 1737402"/>
                <a:gd name="connsiteY91" fmla="*/ 754159 h 1223246"/>
                <a:gd name="connsiteX92" fmla="*/ 1416847 w 1737402"/>
                <a:gd name="connsiteY92" fmla="*/ 1044709 h 1223246"/>
                <a:gd name="connsiteX93" fmla="*/ 1415954 w 1737402"/>
                <a:gd name="connsiteY93" fmla="*/ 1046242 h 1223246"/>
                <a:gd name="connsiteX94" fmla="*/ 1472779 w 1737402"/>
                <a:gd name="connsiteY94" fmla="*/ 1050330 h 1223246"/>
                <a:gd name="connsiteX95" fmla="*/ 1532132 w 1737402"/>
                <a:gd name="connsiteY95" fmla="*/ 1029003 h 1223246"/>
                <a:gd name="connsiteX96" fmla="*/ 1672007 w 1737402"/>
                <a:gd name="connsiteY96" fmla="*/ 815052 h 1223246"/>
                <a:gd name="connsiteX97" fmla="*/ 1632503 w 1737402"/>
                <a:gd name="connsiteY97" fmla="*/ 550092 h 1223246"/>
                <a:gd name="connsiteX98" fmla="*/ 1618462 w 1737402"/>
                <a:gd name="connsiteY98" fmla="*/ 523172 h 1223246"/>
                <a:gd name="connsiteX99" fmla="*/ 1604815 w 1737402"/>
                <a:gd name="connsiteY99" fmla="*/ 564510 h 1223246"/>
                <a:gd name="connsiteX100" fmla="*/ 1564897 w 1737402"/>
                <a:gd name="connsiteY100" fmla="*/ 630962 h 1223246"/>
                <a:gd name="connsiteX101" fmla="*/ 1524478 w 1737402"/>
                <a:gd name="connsiteY101" fmla="*/ 631625 h 1223246"/>
                <a:gd name="connsiteX102" fmla="*/ 1522835 w 1737402"/>
                <a:gd name="connsiteY102" fmla="*/ 592271 h 1223246"/>
                <a:gd name="connsiteX103" fmla="*/ 1502937 w 1737402"/>
                <a:gd name="connsiteY103" fmla="*/ 268764 h 1223246"/>
                <a:gd name="connsiteX104" fmla="*/ 1123727 w 1737402"/>
                <a:gd name="connsiteY104" fmla="*/ 81108 h 1223246"/>
                <a:gd name="connsiteX105" fmla="*/ 790555 w 1737402"/>
                <a:gd name="connsiteY105" fmla="*/ 57455 h 1223246"/>
                <a:gd name="connsiteX106" fmla="*/ 744625 w 1737402"/>
                <a:gd name="connsiteY106" fmla="*/ 58422 h 1223246"/>
                <a:gd name="connsiteX107" fmla="*/ 664356 w 1737402"/>
                <a:gd name="connsiteY107" fmla="*/ 75141 h 1223246"/>
                <a:gd name="connsiteX108" fmla="*/ 525705 w 1737402"/>
                <a:gd name="connsiteY108" fmla="*/ 157227 h 1223246"/>
                <a:gd name="connsiteX109" fmla="*/ 494389 w 1737402"/>
                <a:gd name="connsiteY109" fmla="*/ 187726 h 1223246"/>
                <a:gd name="connsiteX110" fmla="*/ 506184 w 1737402"/>
                <a:gd name="connsiteY110" fmla="*/ 187126 h 1223246"/>
                <a:gd name="connsiteX111" fmla="*/ 656307 w 1737402"/>
                <a:gd name="connsiteY111" fmla="*/ 221623 h 1223246"/>
                <a:gd name="connsiteX112" fmla="*/ 668382 w 1737402"/>
                <a:gd name="connsiteY112" fmla="*/ 232237 h 1223246"/>
                <a:gd name="connsiteX113" fmla="*/ 690125 w 1737402"/>
                <a:gd name="connsiteY113" fmla="*/ 206870 h 1223246"/>
                <a:gd name="connsiteX114" fmla="*/ 822328 w 1737402"/>
                <a:gd name="connsiteY114" fmla="*/ 106706 h 1223246"/>
                <a:gd name="connsiteX115" fmla="*/ 868928 w 1737402"/>
                <a:gd name="connsiteY115" fmla="*/ 84491 h 1223246"/>
                <a:gd name="connsiteX116" fmla="*/ 866998 w 1737402"/>
                <a:gd name="connsiteY116" fmla="*/ 82634 h 1223246"/>
                <a:gd name="connsiteX117" fmla="*/ 790555 w 1737402"/>
                <a:gd name="connsiteY117" fmla="*/ 57455 h 1223246"/>
                <a:gd name="connsiteX118" fmla="*/ 778590 w 1737402"/>
                <a:gd name="connsiteY118" fmla="*/ 53 h 1223246"/>
                <a:gd name="connsiteX119" fmla="*/ 921811 w 1737402"/>
                <a:gd name="connsiteY119" fmla="*/ 56615 h 1223246"/>
                <a:gd name="connsiteX120" fmla="*/ 925390 w 1737402"/>
                <a:gd name="connsiteY120" fmla="*/ 61332 h 1223246"/>
                <a:gd name="connsiteX121" fmla="*/ 974732 w 1737402"/>
                <a:gd name="connsiteY121" fmla="*/ 44646 h 1223246"/>
                <a:gd name="connsiteX122" fmla="*/ 1126229 w 1737402"/>
                <a:gd name="connsiteY122" fmla="*/ 23458 h 1223246"/>
                <a:gd name="connsiteX123" fmla="*/ 1548819 w 1737402"/>
                <a:gd name="connsiteY123" fmla="*/ 234674 h 1223246"/>
                <a:gd name="connsiteX124" fmla="*/ 1622472 w 1737402"/>
                <a:gd name="connsiteY124" fmla="*/ 391834 h 1223246"/>
                <a:gd name="connsiteX125" fmla="*/ 1627082 w 1737402"/>
                <a:gd name="connsiteY125" fmla="*/ 446026 h 1223246"/>
                <a:gd name="connsiteX126" fmla="*/ 1645109 w 1737402"/>
                <a:gd name="connsiteY126" fmla="*/ 457027 h 1223246"/>
                <a:gd name="connsiteX127" fmla="*/ 1727671 w 1737402"/>
                <a:gd name="connsiteY127" fmla="*/ 828025 h 1223246"/>
                <a:gd name="connsiteX128" fmla="*/ 1560784 w 1737402"/>
                <a:gd name="connsiteY128" fmla="*/ 1078438 h 1223246"/>
                <a:gd name="connsiteX129" fmla="*/ 1453065 w 1737402"/>
                <a:gd name="connsiteY129" fmla="*/ 1109022 h 1223246"/>
                <a:gd name="connsiteX130" fmla="*/ 1397705 w 1737402"/>
                <a:gd name="connsiteY130" fmla="*/ 1100840 h 1223246"/>
                <a:gd name="connsiteX131" fmla="*/ 1388527 w 1737402"/>
                <a:gd name="connsiteY131" fmla="*/ 1093353 h 1223246"/>
                <a:gd name="connsiteX132" fmla="*/ 1386219 w 1737402"/>
                <a:gd name="connsiteY132" fmla="*/ 1097317 h 1223246"/>
                <a:gd name="connsiteX133" fmla="*/ 1185640 w 1737402"/>
                <a:gd name="connsiteY133" fmla="*/ 1199234 h 1223246"/>
                <a:gd name="connsiteX134" fmla="*/ 1180287 w 1737402"/>
                <a:gd name="connsiteY134" fmla="*/ 1199177 h 1223246"/>
                <a:gd name="connsiteX135" fmla="*/ 1102367 w 1737402"/>
                <a:gd name="connsiteY135" fmla="*/ 1182048 h 1223246"/>
                <a:gd name="connsiteX136" fmla="*/ 1068496 w 1737402"/>
                <a:gd name="connsiteY136" fmla="*/ 1155312 h 1223246"/>
                <a:gd name="connsiteX137" fmla="*/ 1063666 w 1737402"/>
                <a:gd name="connsiteY137" fmla="*/ 1160694 h 1223246"/>
                <a:gd name="connsiteX138" fmla="*/ 1028268 w 1737402"/>
                <a:gd name="connsiteY138" fmla="*/ 1183288 h 1223246"/>
                <a:gd name="connsiteX139" fmla="*/ 818775 w 1737402"/>
                <a:gd name="connsiteY139" fmla="*/ 1223246 h 1223246"/>
                <a:gd name="connsiteX140" fmla="*/ 595852 w 1737402"/>
                <a:gd name="connsiteY140" fmla="*/ 1167410 h 1223246"/>
                <a:gd name="connsiteX141" fmla="*/ 589280 w 1737402"/>
                <a:gd name="connsiteY141" fmla="*/ 1162019 h 1223246"/>
                <a:gd name="connsiteX142" fmla="*/ 538188 w 1737402"/>
                <a:gd name="connsiteY142" fmla="*/ 1110503 h 1223246"/>
                <a:gd name="connsiteX143" fmla="*/ 529342 w 1737402"/>
                <a:gd name="connsiteY143" fmla="*/ 1096324 h 1223246"/>
                <a:gd name="connsiteX144" fmla="*/ 490905 w 1737402"/>
                <a:gd name="connsiteY144" fmla="*/ 1126930 h 1223246"/>
                <a:gd name="connsiteX145" fmla="*/ 328867 w 1737402"/>
                <a:gd name="connsiteY145" fmla="*/ 1176745 h 1223246"/>
                <a:gd name="connsiteX146" fmla="*/ 253315 w 1737402"/>
                <a:gd name="connsiteY146" fmla="*/ 1167182 h 1223246"/>
                <a:gd name="connsiteX147" fmla="*/ 10227 w 1737402"/>
                <a:gd name="connsiteY147" fmla="*/ 684274 h 1223246"/>
                <a:gd name="connsiteX148" fmla="*/ 182358 w 1737402"/>
                <a:gd name="connsiteY148" fmla="*/ 410598 h 1223246"/>
                <a:gd name="connsiteX149" fmla="*/ 191508 w 1737402"/>
                <a:gd name="connsiteY149" fmla="*/ 406209 h 1223246"/>
                <a:gd name="connsiteX150" fmla="*/ 187308 w 1737402"/>
                <a:gd name="connsiteY150" fmla="*/ 379438 h 1223246"/>
                <a:gd name="connsiteX151" fmla="*/ 213261 w 1737402"/>
                <a:gd name="connsiteY151" fmla="*/ 307332 h 1223246"/>
                <a:gd name="connsiteX152" fmla="*/ 385164 w 1737402"/>
                <a:gd name="connsiteY152" fmla="*/ 199595 h 1223246"/>
                <a:gd name="connsiteX153" fmla="*/ 418898 w 1737402"/>
                <a:gd name="connsiteY153" fmla="*/ 194051 h 1223246"/>
                <a:gd name="connsiteX154" fmla="*/ 423774 w 1737402"/>
                <a:gd name="connsiteY154" fmla="*/ 180021 h 1223246"/>
                <a:gd name="connsiteX155" fmla="*/ 647935 w 1737402"/>
                <a:gd name="connsiteY155" fmla="*/ 20401 h 1223246"/>
                <a:gd name="connsiteX156" fmla="*/ 778590 w 1737402"/>
                <a:gd name="connsiteY156" fmla="*/ 53 h 122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1737402" h="1223246">
                  <a:moveTo>
                    <a:pt x="506193" y="244286"/>
                  </a:moveTo>
                  <a:cubicBezTo>
                    <a:pt x="388798" y="244286"/>
                    <a:pt x="299577" y="278499"/>
                    <a:pt x="261410" y="338145"/>
                  </a:cubicBezTo>
                  <a:cubicBezTo>
                    <a:pt x="242646" y="367472"/>
                    <a:pt x="238455" y="400191"/>
                    <a:pt x="250218" y="425670"/>
                  </a:cubicBezTo>
                  <a:cubicBezTo>
                    <a:pt x="277412" y="484592"/>
                    <a:pt x="395808" y="481125"/>
                    <a:pt x="396980" y="481068"/>
                  </a:cubicBezTo>
                  <a:cubicBezTo>
                    <a:pt x="412745" y="480384"/>
                    <a:pt x="426080" y="492610"/>
                    <a:pt x="426764" y="508377"/>
                  </a:cubicBezTo>
                  <a:cubicBezTo>
                    <a:pt x="427448" y="524142"/>
                    <a:pt x="415222" y="537478"/>
                    <a:pt x="399456" y="538161"/>
                  </a:cubicBezTo>
                  <a:cubicBezTo>
                    <a:pt x="393805" y="538403"/>
                    <a:pt x="277373" y="542626"/>
                    <a:pt x="219192" y="480506"/>
                  </a:cubicBezTo>
                  <a:lnTo>
                    <a:pt x="206923" y="462351"/>
                  </a:lnTo>
                  <a:lnTo>
                    <a:pt x="204709" y="463401"/>
                  </a:lnTo>
                  <a:cubicBezTo>
                    <a:pt x="167689" y="484876"/>
                    <a:pt x="94733" y="545054"/>
                    <a:pt x="66387" y="694894"/>
                  </a:cubicBezTo>
                  <a:cubicBezTo>
                    <a:pt x="28010" y="897748"/>
                    <a:pt x="112459" y="1073056"/>
                    <a:pt x="267174" y="1111746"/>
                  </a:cubicBezTo>
                  <a:cubicBezTo>
                    <a:pt x="397174" y="1144259"/>
                    <a:pt x="483330" y="1063882"/>
                    <a:pt x="503444" y="1042533"/>
                  </a:cubicBezTo>
                  <a:lnTo>
                    <a:pt x="503645" y="1042309"/>
                  </a:lnTo>
                  <a:lnTo>
                    <a:pt x="492067" y="1003305"/>
                  </a:lnTo>
                  <a:cubicBezTo>
                    <a:pt x="484400" y="970525"/>
                    <a:pt x="479133" y="930850"/>
                    <a:pt x="477619" y="882432"/>
                  </a:cubicBezTo>
                  <a:cubicBezTo>
                    <a:pt x="476264" y="839091"/>
                    <a:pt x="476669" y="780171"/>
                    <a:pt x="483155" y="713362"/>
                  </a:cubicBezTo>
                  <a:lnTo>
                    <a:pt x="484881" y="701121"/>
                  </a:lnTo>
                  <a:lnTo>
                    <a:pt x="470872" y="695691"/>
                  </a:lnTo>
                  <a:cubicBezTo>
                    <a:pt x="435849" y="686641"/>
                    <a:pt x="398376" y="689934"/>
                    <a:pt x="365586" y="705743"/>
                  </a:cubicBezTo>
                  <a:cubicBezTo>
                    <a:pt x="330362" y="722726"/>
                    <a:pt x="306578" y="751558"/>
                    <a:pt x="300330" y="784829"/>
                  </a:cubicBezTo>
                  <a:cubicBezTo>
                    <a:pt x="288252" y="849246"/>
                    <a:pt x="330429" y="863553"/>
                    <a:pt x="339001" y="865763"/>
                  </a:cubicBezTo>
                  <a:cubicBezTo>
                    <a:pt x="354146" y="869678"/>
                    <a:pt x="363519" y="885070"/>
                    <a:pt x="359804" y="900262"/>
                  </a:cubicBezTo>
                  <a:cubicBezTo>
                    <a:pt x="356739" y="913027"/>
                    <a:pt x="345347" y="922044"/>
                    <a:pt x="332220" y="922094"/>
                  </a:cubicBezTo>
                  <a:lnTo>
                    <a:pt x="332219" y="922094"/>
                  </a:lnTo>
                  <a:cubicBezTo>
                    <a:pt x="330062" y="922097"/>
                    <a:pt x="327911" y="921851"/>
                    <a:pt x="325809" y="921360"/>
                  </a:cubicBezTo>
                  <a:cubicBezTo>
                    <a:pt x="289595" y="913007"/>
                    <a:pt x="225930" y="871525"/>
                    <a:pt x="244151" y="774294"/>
                  </a:cubicBezTo>
                  <a:cubicBezTo>
                    <a:pt x="253781" y="722964"/>
                    <a:pt x="288995" y="679225"/>
                    <a:pt x="340763" y="654260"/>
                  </a:cubicBezTo>
                  <a:cubicBezTo>
                    <a:pt x="385770" y="632564"/>
                    <a:pt x="437146" y="627998"/>
                    <a:pt x="485100" y="640352"/>
                  </a:cubicBezTo>
                  <a:lnTo>
                    <a:pt x="493017" y="643417"/>
                  </a:lnTo>
                  <a:lnTo>
                    <a:pt x="497983" y="608193"/>
                  </a:lnTo>
                  <a:cubicBezTo>
                    <a:pt x="515041" y="517224"/>
                    <a:pt x="544973" y="419936"/>
                    <a:pt x="596218" y="331348"/>
                  </a:cubicBezTo>
                  <a:lnTo>
                    <a:pt x="632281" y="276634"/>
                  </a:lnTo>
                  <a:lnTo>
                    <a:pt x="627810" y="271972"/>
                  </a:lnTo>
                  <a:cubicBezTo>
                    <a:pt x="614703" y="261270"/>
                    <a:pt x="581960" y="244286"/>
                    <a:pt x="506193" y="244286"/>
                  </a:cubicBezTo>
                  <a:close/>
                  <a:moveTo>
                    <a:pt x="1123727" y="81108"/>
                  </a:moveTo>
                  <a:cubicBezTo>
                    <a:pt x="1034291" y="82133"/>
                    <a:pt x="940631" y="106964"/>
                    <a:pt x="849827" y="156817"/>
                  </a:cubicBezTo>
                  <a:cubicBezTo>
                    <a:pt x="826416" y="169670"/>
                    <a:pt x="804708" y="183938"/>
                    <a:pt x="784583" y="199401"/>
                  </a:cubicBezTo>
                  <a:lnTo>
                    <a:pt x="745716" y="234085"/>
                  </a:lnTo>
                  <a:lnTo>
                    <a:pt x="762134" y="233252"/>
                  </a:lnTo>
                  <a:cubicBezTo>
                    <a:pt x="874249" y="230185"/>
                    <a:pt x="1049556" y="242983"/>
                    <a:pt x="1149769" y="339031"/>
                  </a:cubicBezTo>
                  <a:cubicBezTo>
                    <a:pt x="1307541" y="490240"/>
                    <a:pt x="1253563" y="596588"/>
                    <a:pt x="1251191" y="601045"/>
                  </a:cubicBezTo>
                  <a:cubicBezTo>
                    <a:pt x="1246227" y="610376"/>
                    <a:pt x="1236519" y="616205"/>
                    <a:pt x="1225950" y="616200"/>
                  </a:cubicBezTo>
                  <a:cubicBezTo>
                    <a:pt x="1210168" y="616187"/>
                    <a:pt x="1197385" y="603383"/>
                    <a:pt x="1197398" y="587602"/>
                  </a:cubicBezTo>
                  <a:cubicBezTo>
                    <a:pt x="1197402" y="582915"/>
                    <a:pt x="1198558" y="578301"/>
                    <a:pt x="1200766" y="574166"/>
                  </a:cubicBezTo>
                  <a:cubicBezTo>
                    <a:pt x="1201909" y="571708"/>
                    <a:pt x="1234208" y="499117"/>
                    <a:pt x="1110231" y="380303"/>
                  </a:cubicBezTo>
                  <a:cubicBezTo>
                    <a:pt x="1010997" y="285198"/>
                    <a:pt x="812660" y="286175"/>
                    <a:pt x="718387" y="292804"/>
                  </a:cubicBezTo>
                  <a:lnTo>
                    <a:pt x="694841" y="294917"/>
                  </a:lnTo>
                  <a:lnTo>
                    <a:pt x="642935" y="364801"/>
                  </a:lnTo>
                  <a:cubicBezTo>
                    <a:pt x="596073" y="447310"/>
                    <a:pt x="568734" y="538262"/>
                    <a:pt x="553180" y="623449"/>
                  </a:cubicBezTo>
                  <a:lnTo>
                    <a:pt x="550812" y="640732"/>
                  </a:lnTo>
                  <a:lnTo>
                    <a:pt x="577824" y="630572"/>
                  </a:lnTo>
                  <a:cubicBezTo>
                    <a:pt x="644107" y="611106"/>
                    <a:pt x="752722" y="609452"/>
                    <a:pt x="863629" y="736796"/>
                  </a:cubicBezTo>
                  <a:cubicBezTo>
                    <a:pt x="921284" y="802995"/>
                    <a:pt x="917216" y="852411"/>
                    <a:pt x="903662" y="882205"/>
                  </a:cubicBezTo>
                  <a:cubicBezTo>
                    <a:pt x="881679" y="930487"/>
                    <a:pt x="823757" y="952109"/>
                    <a:pt x="776103" y="952109"/>
                  </a:cubicBezTo>
                  <a:cubicBezTo>
                    <a:pt x="760322" y="952109"/>
                    <a:pt x="747528" y="939315"/>
                    <a:pt x="747528" y="923534"/>
                  </a:cubicBezTo>
                  <a:cubicBezTo>
                    <a:pt x="747528" y="907752"/>
                    <a:pt x="760322" y="894959"/>
                    <a:pt x="776103" y="894959"/>
                  </a:cubicBezTo>
                  <a:cubicBezTo>
                    <a:pt x="804678" y="894959"/>
                    <a:pt x="840873" y="882186"/>
                    <a:pt x="851646" y="858535"/>
                  </a:cubicBezTo>
                  <a:cubicBezTo>
                    <a:pt x="860990" y="838009"/>
                    <a:pt x="849941" y="808100"/>
                    <a:pt x="820538" y="774344"/>
                  </a:cubicBezTo>
                  <a:cubicBezTo>
                    <a:pt x="679015" y="611827"/>
                    <a:pt x="552637" y="702506"/>
                    <a:pt x="547332" y="706440"/>
                  </a:cubicBezTo>
                  <a:lnTo>
                    <a:pt x="541611" y="707889"/>
                  </a:lnTo>
                  <a:lnTo>
                    <a:pt x="539678" y="721997"/>
                  </a:lnTo>
                  <a:cubicBezTo>
                    <a:pt x="533787" y="784637"/>
                    <a:pt x="533459" y="839950"/>
                    <a:pt x="534730" y="880660"/>
                  </a:cubicBezTo>
                  <a:cubicBezTo>
                    <a:pt x="539960" y="1048252"/>
                    <a:pt x="591337" y="1090039"/>
                    <a:pt x="625332" y="1117699"/>
                  </a:cubicBezTo>
                  <a:cubicBezTo>
                    <a:pt x="627790" y="1119699"/>
                    <a:pt x="630161" y="1121623"/>
                    <a:pt x="632428" y="1123519"/>
                  </a:cubicBezTo>
                  <a:cubicBezTo>
                    <a:pt x="695589" y="1176164"/>
                    <a:pt x="900357" y="1180631"/>
                    <a:pt x="1003799" y="1131653"/>
                  </a:cubicBezTo>
                  <a:cubicBezTo>
                    <a:pt x="1091524" y="1090105"/>
                    <a:pt x="1045604" y="975319"/>
                    <a:pt x="1043604" y="970452"/>
                  </a:cubicBezTo>
                  <a:cubicBezTo>
                    <a:pt x="1037620" y="955875"/>
                    <a:pt x="1044549" y="939204"/>
                    <a:pt x="1059101" y="933162"/>
                  </a:cubicBezTo>
                  <a:cubicBezTo>
                    <a:pt x="1073644" y="927136"/>
                    <a:pt x="1090320" y="934011"/>
                    <a:pt x="1096391" y="948535"/>
                  </a:cubicBezTo>
                  <a:cubicBezTo>
                    <a:pt x="1108578" y="977787"/>
                    <a:pt x="1118951" y="1023495"/>
                    <a:pt x="1112575" y="1068380"/>
                  </a:cubicBezTo>
                  <a:lnTo>
                    <a:pt x="1097797" y="1108140"/>
                  </a:lnTo>
                  <a:lnTo>
                    <a:pt x="1128983" y="1131327"/>
                  </a:lnTo>
                  <a:cubicBezTo>
                    <a:pt x="1144283" y="1137791"/>
                    <a:pt x="1162371" y="1141594"/>
                    <a:pt x="1181592" y="1142037"/>
                  </a:cubicBezTo>
                  <a:cubicBezTo>
                    <a:pt x="1241181" y="1143408"/>
                    <a:pt x="1299617" y="1114100"/>
                    <a:pt x="1341594" y="1061627"/>
                  </a:cubicBezTo>
                  <a:cubicBezTo>
                    <a:pt x="1414461" y="970540"/>
                    <a:pt x="1353700" y="825328"/>
                    <a:pt x="1336746" y="789268"/>
                  </a:cubicBezTo>
                  <a:lnTo>
                    <a:pt x="1333043" y="781715"/>
                  </a:lnTo>
                  <a:lnTo>
                    <a:pt x="1332145" y="782259"/>
                  </a:lnTo>
                  <a:cubicBezTo>
                    <a:pt x="1304621" y="792830"/>
                    <a:pt x="1275381" y="798229"/>
                    <a:pt x="1245897" y="798185"/>
                  </a:cubicBezTo>
                  <a:lnTo>
                    <a:pt x="1245896" y="798185"/>
                  </a:lnTo>
                  <a:cubicBezTo>
                    <a:pt x="1057654" y="798185"/>
                    <a:pt x="893232" y="585329"/>
                    <a:pt x="885327" y="574927"/>
                  </a:cubicBezTo>
                  <a:cubicBezTo>
                    <a:pt x="875882" y="562284"/>
                    <a:pt x="878476" y="544378"/>
                    <a:pt x="891119" y="534933"/>
                  </a:cubicBezTo>
                  <a:cubicBezTo>
                    <a:pt x="903601" y="525610"/>
                    <a:pt x="921251" y="528003"/>
                    <a:pt x="930799" y="540313"/>
                  </a:cubicBezTo>
                  <a:cubicBezTo>
                    <a:pt x="932761" y="542895"/>
                    <a:pt x="1130225" y="798261"/>
                    <a:pt x="1311743" y="728890"/>
                  </a:cubicBezTo>
                  <a:cubicBezTo>
                    <a:pt x="1360082" y="710412"/>
                    <a:pt x="1391143" y="681980"/>
                    <a:pt x="1406707" y="641984"/>
                  </a:cubicBezTo>
                  <a:cubicBezTo>
                    <a:pt x="1441864" y="551610"/>
                    <a:pt x="1385943" y="431595"/>
                    <a:pt x="1374370" y="408449"/>
                  </a:cubicBezTo>
                  <a:lnTo>
                    <a:pt x="1350367" y="360472"/>
                  </a:lnTo>
                  <a:cubicBezTo>
                    <a:pt x="1343307" y="346355"/>
                    <a:pt x="1349028" y="329189"/>
                    <a:pt x="1363145" y="322129"/>
                  </a:cubicBezTo>
                  <a:cubicBezTo>
                    <a:pt x="1377261" y="315069"/>
                    <a:pt x="1394428" y="320790"/>
                    <a:pt x="1401487" y="334907"/>
                  </a:cubicBezTo>
                  <a:lnTo>
                    <a:pt x="1425490" y="382894"/>
                  </a:lnTo>
                  <a:cubicBezTo>
                    <a:pt x="1444388" y="420727"/>
                    <a:pt x="1502757" y="552686"/>
                    <a:pt x="1459961" y="662701"/>
                  </a:cubicBezTo>
                  <a:cubicBezTo>
                    <a:pt x="1449241" y="690252"/>
                    <a:pt x="1433130" y="714086"/>
                    <a:pt x="1411777" y="734060"/>
                  </a:cubicBezTo>
                  <a:lnTo>
                    <a:pt x="1381213" y="752560"/>
                  </a:lnTo>
                  <a:lnTo>
                    <a:pt x="1383152" y="754159"/>
                  </a:lnTo>
                  <a:cubicBezTo>
                    <a:pt x="1387110" y="761610"/>
                    <a:pt x="1468020" y="916853"/>
                    <a:pt x="1416847" y="1044709"/>
                  </a:cubicBezTo>
                  <a:lnTo>
                    <a:pt x="1415954" y="1046242"/>
                  </a:lnTo>
                  <a:lnTo>
                    <a:pt x="1472779" y="1050330"/>
                  </a:lnTo>
                  <a:cubicBezTo>
                    <a:pt x="1492634" y="1047453"/>
                    <a:pt x="1512606" y="1040319"/>
                    <a:pt x="1532132" y="1029003"/>
                  </a:cubicBezTo>
                  <a:cubicBezTo>
                    <a:pt x="1597265" y="991274"/>
                    <a:pt x="1649547" y="911293"/>
                    <a:pt x="1672007" y="815052"/>
                  </a:cubicBezTo>
                  <a:cubicBezTo>
                    <a:pt x="1696147" y="711653"/>
                    <a:pt x="1661876" y="611244"/>
                    <a:pt x="1632503" y="550092"/>
                  </a:cubicBezTo>
                  <a:lnTo>
                    <a:pt x="1618462" y="523172"/>
                  </a:lnTo>
                  <a:lnTo>
                    <a:pt x="1604815" y="564510"/>
                  </a:lnTo>
                  <a:cubicBezTo>
                    <a:pt x="1587001" y="606274"/>
                    <a:pt x="1565476" y="630333"/>
                    <a:pt x="1564897" y="630962"/>
                  </a:cubicBezTo>
                  <a:cubicBezTo>
                    <a:pt x="1553919" y="642307"/>
                    <a:pt x="1535823" y="642603"/>
                    <a:pt x="1524478" y="631625"/>
                  </a:cubicBezTo>
                  <a:cubicBezTo>
                    <a:pt x="1513538" y="621038"/>
                    <a:pt x="1512815" y="603734"/>
                    <a:pt x="1522835" y="592271"/>
                  </a:cubicBezTo>
                  <a:cubicBezTo>
                    <a:pt x="1527683" y="586899"/>
                    <a:pt x="1642116" y="456121"/>
                    <a:pt x="1502937" y="268764"/>
                  </a:cubicBezTo>
                  <a:cubicBezTo>
                    <a:pt x="1410116" y="143826"/>
                    <a:pt x="1272787" y="79401"/>
                    <a:pt x="1123727" y="81108"/>
                  </a:cubicBezTo>
                  <a:close/>
                  <a:moveTo>
                    <a:pt x="790555" y="57455"/>
                  </a:moveTo>
                  <a:cubicBezTo>
                    <a:pt x="777138" y="56506"/>
                    <a:pt x="761890" y="56665"/>
                    <a:pt x="744625" y="58422"/>
                  </a:cubicBezTo>
                  <a:cubicBezTo>
                    <a:pt x="721605" y="60766"/>
                    <a:pt x="694998" y="65950"/>
                    <a:pt x="664356" y="75141"/>
                  </a:cubicBezTo>
                  <a:cubicBezTo>
                    <a:pt x="609559" y="91581"/>
                    <a:pt x="560836" y="126392"/>
                    <a:pt x="525705" y="157227"/>
                  </a:cubicBezTo>
                  <a:lnTo>
                    <a:pt x="494389" y="187726"/>
                  </a:lnTo>
                  <a:lnTo>
                    <a:pt x="506184" y="187126"/>
                  </a:lnTo>
                  <a:cubicBezTo>
                    <a:pt x="585122" y="187126"/>
                    <a:pt x="630446" y="203880"/>
                    <a:pt x="656307" y="221623"/>
                  </a:cubicBezTo>
                  <a:lnTo>
                    <a:pt x="668382" y="232237"/>
                  </a:lnTo>
                  <a:lnTo>
                    <a:pt x="690125" y="206870"/>
                  </a:lnTo>
                  <a:cubicBezTo>
                    <a:pt x="727458" y="168804"/>
                    <a:pt x="771174" y="134790"/>
                    <a:pt x="822328" y="106706"/>
                  </a:cubicBezTo>
                  <a:lnTo>
                    <a:pt x="868928" y="84491"/>
                  </a:lnTo>
                  <a:lnTo>
                    <a:pt x="866998" y="82634"/>
                  </a:lnTo>
                  <a:cubicBezTo>
                    <a:pt x="854595" y="73113"/>
                    <a:pt x="830808" y="60300"/>
                    <a:pt x="790555" y="57455"/>
                  </a:cubicBezTo>
                  <a:close/>
                  <a:moveTo>
                    <a:pt x="778590" y="53"/>
                  </a:moveTo>
                  <a:cubicBezTo>
                    <a:pt x="867558" y="1712"/>
                    <a:pt x="909192" y="41529"/>
                    <a:pt x="921811" y="56615"/>
                  </a:cubicBezTo>
                  <a:lnTo>
                    <a:pt x="925390" y="61332"/>
                  </a:lnTo>
                  <a:lnTo>
                    <a:pt x="974732" y="44646"/>
                  </a:lnTo>
                  <a:cubicBezTo>
                    <a:pt x="1025710" y="30829"/>
                    <a:pt x="1076538" y="23824"/>
                    <a:pt x="1126229" y="23458"/>
                  </a:cubicBezTo>
                  <a:cubicBezTo>
                    <a:pt x="1291869" y="22237"/>
                    <a:pt x="1444890" y="94781"/>
                    <a:pt x="1548819" y="234674"/>
                  </a:cubicBezTo>
                  <a:cubicBezTo>
                    <a:pt x="1590848" y="291252"/>
                    <a:pt x="1612964" y="344205"/>
                    <a:pt x="1622472" y="391834"/>
                  </a:cubicBezTo>
                  <a:lnTo>
                    <a:pt x="1627082" y="446026"/>
                  </a:lnTo>
                  <a:lnTo>
                    <a:pt x="1645109" y="457027"/>
                  </a:lnTo>
                  <a:cubicBezTo>
                    <a:pt x="1650309" y="464313"/>
                    <a:pt x="1772096" y="637687"/>
                    <a:pt x="1727671" y="828025"/>
                  </a:cubicBezTo>
                  <a:cubicBezTo>
                    <a:pt x="1701306" y="941001"/>
                    <a:pt x="1640489" y="1032270"/>
                    <a:pt x="1560784" y="1078438"/>
                  </a:cubicBezTo>
                  <a:cubicBezTo>
                    <a:pt x="1525750" y="1098754"/>
                    <a:pt x="1489250" y="1109022"/>
                    <a:pt x="1453065" y="1109022"/>
                  </a:cubicBezTo>
                  <a:cubicBezTo>
                    <a:pt x="1434453" y="1109022"/>
                    <a:pt x="1415927" y="1106308"/>
                    <a:pt x="1397705" y="1100840"/>
                  </a:cubicBezTo>
                  <a:lnTo>
                    <a:pt x="1388527" y="1093353"/>
                  </a:lnTo>
                  <a:lnTo>
                    <a:pt x="1386219" y="1097317"/>
                  </a:lnTo>
                  <a:cubicBezTo>
                    <a:pt x="1334260" y="1162306"/>
                    <a:pt x="1261413" y="1199234"/>
                    <a:pt x="1185640" y="1199234"/>
                  </a:cubicBezTo>
                  <a:cubicBezTo>
                    <a:pt x="1183849" y="1199234"/>
                    <a:pt x="1182078" y="1199215"/>
                    <a:pt x="1180287" y="1199177"/>
                  </a:cubicBezTo>
                  <a:cubicBezTo>
                    <a:pt x="1151921" y="1198525"/>
                    <a:pt x="1125273" y="1192508"/>
                    <a:pt x="1102367" y="1182048"/>
                  </a:cubicBezTo>
                  <a:lnTo>
                    <a:pt x="1068496" y="1155312"/>
                  </a:lnTo>
                  <a:lnTo>
                    <a:pt x="1063666" y="1160694"/>
                  </a:lnTo>
                  <a:cubicBezTo>
                    <a:pt x="1053691" y="1169177"/>
                    <a:pt x="1041970" y="1176798"/>
                    <a:pt x="1028268" y="1183288"/>
                  </a:cubicBezTo>
                  <a:cubicBezTo>
                    <a:pt x="971433" y="1210187"/>
                    <a:pt x="893994" y="1223246"/>
                    <a:pt x="818775" y="1223246"/>
                  </a:cubicBezTo>
                  <a:cubicBezTo>
                    <a:pt x="727716" y="1223246"/>
                    <a:pt x="639924" y="1204138"/>
                    <a:pt x="595852" y="1167410"/>
                  </a:cubicBezTo>
                  <a:cubicBezTo>
                    <a:pt x="593747" y="1165648"/>
                    <a:pt x="591547" y="1163867"/>
                    <a:pt x="589280" y="1162019"/>
                  </a:cubicBezTo>
                  <a:cubicBezTo>
                    <a:pt x="574468" y="1149971"/>
                    <a:pt x="555914" y="1134877"/>
                    <a:pt x="538188" y="1110503"/>
                  </a:cubicBezTo>
                  <a:lnTo>
                    <a:pt x="529342" y="1096324"/>
                  </a:lnTo>
                  <a:lnTo>
                    <a:pt x="490905" y="1126930"/>
                  </a:lnTo>
                  <a:cubicBezTo>
                    <a:pt x="452775" y="1152140"/>
                    <a:pt x="397885" y="1176740"/>
                    <a:pt x="328867" y="1176745"/>
                  </a:cubicBezTo>
                  <a:cubicBezTo>
                    <a:pt x="305293" y="1176745"/>
                    <a:pt x="280090" y="1173878"/>
                    <a:pt x="253315" y="1167182"/>
                  </a:cubicBezTo>
                  <a:cubicBezTo>
                    <a:pt x="68282" y="1120928"/>
                    <a:pt x="-33950" y="917827"/>
                    <a:pt x="10227" y="684274"/>
                  </a:cubicBezTo>
                  <a:cubicBezTo>
                    <a:pt x="43746" y="507116"/>
                    <a:pt x="135777" y="435930"/>
                    <a:pt x="182358" y="410598"/>
                  </a:cubicBezTo>
                  <a:lnTo>
                    <a:pt x="191508" y="406209"/>
                  </a:lnTo>
                  <a:lnTo>
                    <a:pt x="187308" y="379438"/>
                  </a:lnTo>
                  <a:cubicBezTo>
                    <a:pt x="189875" y="355005"/>
                    <a:pt x="198602" y="330249"/>
                    <a:pt x="213261" y="307332"/>
                  </a:cubicBezTo>
                  <a:cubicBezTo>
                    <a:pt x="234807" y="273663"/>
                    <a:pt x="283082" y="222882"/>
                    <a:pt x="385164" y="199595"/>
                  </a:cubicBezTo>
                  <a:lnTo>
                    <a:pt x="418898" y="194051"/>
                  </a:lnTo>
                  <a:lnTo>
                    <a:pt x="423774" y="180021"/>
                  </a:lnTo>
                  <a:cubicBezTo>
                    <a:pt x="427679" y="175077"/>
                    <a:pt x="520795" y="58548"/>
                    <a:pt x="647935" y="20401"/>
                  </a:cubicBezTo>
                  <a:cubicBezTo>
                    <a:pt x="699842" y="4830"/>
                    <a:pt x="743002" y="-611"/>
                    <a:pt x="778590" y="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202" name="组合 201"/>
            <p:cNvGrpSpPr/>
            <p:nvPr/>
          </p:nvGrpSpPr>
          <p:grpSpPr>
            <a:xfrm>
              <a:off x="8301834" y="1795507"/>
              <a:ext cx="1384995" cy="534119"/>
              <a:chOff x="2384147" y="2278781"/>
              <a:chExt cx="1384995" cy="534119"/>
            </a:xfrm>
          </p:grpSpPr>
          <p:sp>
            <p:nvSpPr>
              <p:cNvPr id="203" name="矩形 202"/>
              <p:cNvSpPr/>
              <p:nvPr/>
            </p:nvSpPr>
            <p:spPr>
              <a:xfrm>
                <a:off x="2384147" y="2278781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BD0D9"/>
                        </a:gs>
                        <a:gs pos="100000">
                          <a:srgbClr val="009DD9"/>
                        </a:gs>
                      </a:gsLst>
                      <a:lin ang="0" scaled="1"/>
                    </a:gra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大脑决策系统</a:t>
                </a:r>
              </a:p>
            </p:txBody>
          </p:sp>
          <p:sp>
            <p:nvSpPr>
              <p:cNvPr id="204" name="矩形 203"/>
              <p:cNvSpPr/>
              <p:nvPr/>
            </p:nvSpPr>
            <p:spPr>
              <a:xfrm>
                <a:off x="2538035" y="2597456"/>
                <a:ext cx="1077218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安全控制系统</a:t>
                </a:r>
              </a:p>
            </p:txBody>
          </p:sp>
        </p:grpSp>
        <p:grpSp>
          <p:nvGrpSpPr>
            <p:cNvPr id="259" name="组合 258"/>
            <p:cNvGrpSpPr/>
            <p:nvPr/>
          </p:nvGrpSpPr>
          <p:grpSpPr>
            <a:xfrm>
              <a:off x="7775785" y="2203028"/>
              <a:ext cx="2437092" cy="466359"/>
              <a:chOff x="4020816" y="3295648"/>
              <a:chExt cx="4150368" cy="1181111"/>
            </a:xfrm>
          </p:grpSpPr>
          <p:sp>
            <p:nvSpPr>
              <p:cNvPr id="260" name="椭圆 259"/>
              <p:cNvSpPr/>
              <p:nvPr/>
            </p:nvSpPr>
            <p:spPr>
              <a:xfrm>
                <a:off x="4020816" y="3493776"/>
                <a:ext cx="4150368" cy="982983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1" name="椭圆 260"/>
              <p:cNvSpPr/>
              <p:nvPr/>
            </p:nvSpPr>
            <p:spPr>
              <a:xfrm>
                <a:off x="4652009" y="3544211"/>
                <a:ext cx="2887980" cy="683998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2" name="椭圆 261"/>
              <p:cNvSpPr/>
              <p:nvPr/>
            </p:nvSpPr>
            <p:spPr>
              <a:xfrm>
                <a:off x="4977765" y="3509965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78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3" name="椭圆 262"/>
              <p:cNvSpPr/>
              <p:nvPr/>
            </p:nvSpPr>
            <p:spPr>
              <a:xfrm>
                <a:off x="4977765" y="3295648"/>
                <a:ext cx="2236470" cy="52969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78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cxnSp>
            <p:nvCxnSpPr>
              <p:cNvPr id="264" name="直接连接符 263"/>
              <p:cNvCxnSpPr/>
              <p:nvPr/>
            </p:nvCxnSpPr>
            <p:spPr>
              <a:xfrm>
                <a:off x="6095997" y="3870110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/>
              <p:cNvCxnSpPr/>
              <p:nvPr/>
            </p:nvCxnSpPr>
            <p:spPr>
              <a:xfrm>
                <a:off x="585072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/>
              <p:cNvCxnSpPr/>
              <p:nvPr/>
            </p:nvCxnSpPr>
            <p:spPr>
              <a:xfrm>
                <a:off x="5605461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" name="组合 266"/>
              <p:cNvGrpSpPr/>
              <p:nvPr/>
            </p:nvGrpSpPr>
            <p:grpSpPr>
              <a:xfrm>
                <a:off x="5973363" y="3862430"/>
                <a:ext cx="245268" cy="169545"/>
                <a:chOff x="5973363" y="3846195"/>
                <a:chExt cx="245268" cy="169545"/>
              </a:xfrm>
            </p:grpSpPr>
            <p:cxnSp>
              <p:nvCxnSpPr>
                <p:cNvPr id="284" name="直接连接符 283"/>
                <p:cNvCxnSpPr/>
                <p:nvPr/>
              </p:nvCxnSpPr>
              <p:spPr>
                <a:xfrm>
                  <a:off x="597336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/>
                <p:cNvCxnSpPr/>
                <p:nvPr/>
              </p:nvCxnSpPr>
              <p:spPr>
                <a:xfrm>
                  <a:off x="6218631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8" name="直接连接符 267"/>
              <p:cNvCxnSpPr/>
              <p:nvPr/>
            </p:nvCxnSpPr>
            <p:spPr>
              <a:xfrm>
                <a:off x="6341265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6463899" y="384619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0" name="组合 269"/>
              <p:cNvGrpSpPr/>
              <p:nvPr/>
            </p:nvGrpSpPr>
            <p:grpSpPr>
              <a:xfrm>
                <a:off x="5728095" y="3834836"/>
                <a:ext cx="858438" cy="169545"/>
                <a:chOff x="5728095" y="3846195"/>
                <a:chExt cx="858438" cy="169545"/>
              </a:xfrm>
            </p:grpSpPr>
            <p:cxnSp>
              <p:nvCxnSpPr>
                <p:cNvPr id="282" name="直接连接符 281"/>
                <p:cNvCxnSpPr/>
                <p:nvPr/>
              </p:nvCxnSpPr>
              <p:spPr>
                <a:xfrm>
                  <a:off x="572809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/>
                <p:cNvCxnSpPr/>
                <p:nvPr/>
              </p:nvCxnSpPr>
              <p:spPr>
                <a:xfrm>
                  <a:off x="6586533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组合 270"/>
              <p:cNvGrpSpPr/>
              <p:nvPr/>
            </p:nvGrpSpPr>
            <p:grpSpPr>
              <a:xfrm>
                <a:off x="5482827" y="3815714"/>
                <a:ext cx="1226340" cy="169545"/>
                <a:chOff x="5482827" y="3846195"/>
                <a:chExt cx="1226340" cy="169545"/>
              </a:xfrm>
            </p:grpSpPr>
            <p:cxnSp>
              <p:nvCxnSpPr>
                <p:cNvPr id="280" name="直接连接符 279"/>
                <p:cNvCxnSpPr/>
                <p:nvPr/>
              </p:nvCxnSpPr>
              <p:spPr>
                <a:xfrm>
                  <a:off x="548282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接连接符 280"/>
                <p:cNvCxnSpPr/>
                <p:nvPr/>
              </p:nvCxnSpPr>
              <p:spPr>
                <a:xfrm>
                  <a:off x="6709167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2" name="直接连接符 271"/>
              <p:cNvCxnSpPr/>
              <p:nvPr/>
            </p:nvCxnSpPr>
            <p:spPr>
              <a:xfrm>
                <a:off x="5360193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6831801" y="3796815"/>
                <a:ext cx="0" cy="169545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2000">
                      <a:schemeClr val="accent1">
                        <a:alpha val="59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4" name="组合 273"/>
              <p:cNvGrpSpPr/>
              <p:nvPr/>
            </p:nvGrpSpPr>
            <p:grpSpPr>
              <a:xfrm>
                <a:off x="5237559" y="3756762"/>
                <a:ext cx="1716876" cy="169545"/>
                <a:chOff x="5237559" y="3846195"/>
                <a:chExt cx="1716876" cy="169545"/>
              </a:xfrm>
            </p:grpSpPr>
            <p:cxnSp>
              <p:nvCxnSpPr>
                <p:cNvPr id="278" name="直接连接符 277"/>
                <p:cNvCxnSpPr/>
                <p:nvPr/>
              </p:nvCxnSpPr>
              <p:spPr>
                <a:xfrm>
                  <a:off x="5237559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连接符 278"/>
                <p:cNvCxnSpPr/>
                <p:nvPr/>
              </p:nvCxnSpPr>
              <p:spPr>
                <a:xfrm>
                  <a:off x="695443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组合 274"/>
              <p:cNvGrpSpPr/>
              <p:nvPr/>
            </p:nvGrpSpPr>
            <p:grpSpPr>
              <a:xfrm>
                <a:off x="5114925" y="3706226"/>
                <a:ext cx="1962150" cy="169545"/>
                <a:chOff x="5114925" y="3846195"/>
                <a:chExt cx="1962150" cy="169545"/>
              </a:xfrm>
            </p:grpSpPr>
            <p:cxnSp>
              <p:nvCxnSpPr>
                <p:cNvPr id="276" name="直接连接符 275"/>
                <p:cNvCxnSpPr/>
                <p:nvPr/>
              </p:nvCxnSpPr>
              <p:spPr>
                <a:xfrm>
                  <a:off x="511492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/>
                <p:cNvCxnSpPr/>
                <p:nvPr/>
              </p:nvCxnSpPr>
              <p:spPr>
                <a:xfrm>
                  <a:off x="7077075" y="3846195"/>
                  <a:ext cx="0" cy="169545"/>
                </a:xfrm>
                <a:prstGeom prst="line">
                  <a:avLst/>
                </a:prstGeom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52000">
                        <a:schemeClr val="accent1">
                          <a:alpha val="59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066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1943" y="5958469"/>
            <a:ext cx="2374263" cy="331900"/>
            <a:chOff x="1141943" y="5764100"/>
            <a:chExt cx="2374263" cy="331900"/>
          </a:xfrm>
        </p:grpSpPr>
        <p:grpSp>
          <p:nvGrpSpPr>
            <p:cNvPr id="155" name="组合 154"/>
            <p:cNvGrpSpPr/>
            <p:nvPr/>
          </p:nvGrpSpPr>
          <p:grpSpPr>
            <a:xfrm>
              <a:off x="1141943" y="5764100"/>
              <a:ext cx="818916" cy="331900"/>
              <a:chOff x="1481633" y="2740262"/>
              <a:chExt cx="183512" cy="74376"/>
            </a:xfrm>
          </p:grpSpPr>
          <p:sp>
            <p:nvSpPr>
              <p:cNvPr id="159" name="不完整圆 158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0" name="不完整圆 159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2697290" y="5764100"/>
              <a:ext cx="818916" cy="331900"/>
              <a:chOff x="1481633" y="2740262"/>
              <a:chExt cx="183512" cy="74376"/>
            </a:xfrm>
          </p:grpSpPr>
          <p:sp>
            <p:nvSpPr>
              <p:cNvPr id="162" name="不完整圆 161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3" name="不完整圆 162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4908869" y="5958469"/>
            <a:ext cx="2374263" cy="331900"/>
            <a:chOff x="1141943" y="5764100"/>
            <a:chExt cx="2374263" cy="331900"/>
          </a:xfrm>
        </p:grpSpPr>
        <p:grpSp>
          <p:nvGrpSpPr>
            <p:cNvPr id="165" name="组合 164"/>
            <p:cNvGrpSpPr/>
            <p:nvPr/>
          </p:nvGrpSpPr>
          <p:grpSpPr>
            <a:xfrm>
              <a:off x="1141943" y="5764100"/>
              <a:ext cx="818916" cy="331900"/>
              <a:chOff x="1481633" y="2740262"/>
              <a:chExt cx="183512" cy="74376"/>
            </a:xfrm>
          </p:grpSpPr>
          <p:sp>
            <p:nvSpPr>
              <p:cNvPr id="169" name="不完整圆 168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0" name="不完整圆 169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2697290" y="5764100"/>
              <a:ext cx="818916" cy="331900"/>
              <a:chOff x="1481633" y="2740262"/>
              <a:chExt cx="183512" cy="74376"/>
            </a:xfrm>
          </p:grpSpPr>
          <p:sp>
            <p:nvSpPr>
              <p:cNvPr id="167" name="不完整圆 166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8" name="不完整圆 167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171" name="组合 170"/>
          <p:cNvGrpSpPr/>
          <p:nvPr/>
        </p:nvGrpSpPr>
        <p:grpSpPr>
          <a:xfrm>
            <a:off x="8928419" y="5958469"/>
            <a:ext cx="2374263" cy="331900"/>
            <a:chOff x="1141943" y="5764100"/>
            <a:chExt cx="2374263" cy="331900"/>
          </a:xfrm>
        </p:grpSpPr>
        <p:grpSp>
          <p:nvGrpSpPr>
            <p:cNvPr id="172" name="组合 171"/>
            <p:cNvGrpSpPr/>
            <p:nvPr/>
          </p:nvGrpSpPr>
          <p:grpSpPr>
            <a:xfrm>
              <a:off x="1141943" y="5764100"/>
              <a:ext cx="818916" cy="331900"/>
              <a:chOff x="1481633" y="2740262"/>
              <a:chExt cx="183512" cy="74376"/>
            </a:xfrm>
          </p:grpSpPr>
          <p:sp>
            <p:nvSpPr>
              <p:cNvPr id="176" name="不完整圆 175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7" name="不完整圆 176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73" name="组合 172"/>
            <p:cNvGrpSpPr/>
            <p:nvPr/>
          </p:nvGrpSpPr>
          <p:grpSpPr>
            <a:xfrm>
              <a:off x="2697290" y="5764100"/>
              <a:ext cx="818916" cy="331900"/>
              <a:chOff x="1481633" y="2740262"/>
              <a:chExt cx="183512" cy="74376"/>
            </a:xfrm>
          </p:grpSpPr>
          <p:sp>
            <p:nvSpPr>
              <p:cNvPr id="174" name="不完整圆 173"/>
              <p:cNvSpPr/>
              <p:nvPr/>
            </p:nvSpPr>
            <p:spPr>
              <a:xfrm flipH="1">
                <a:off x="1481633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75" name="不完整圆 174"/>
              <p:cNvSpPr/>
              <p:nvPr/>
            </p:nvSpPr>
            <p:spPr>
              <a:xfrm flipH="1">
                <a:off x="1590769" y="2740262"/>
                <a:ext cx="74376" cy="74376"/>
              </a:xfrm>
              <a:prstGeom prst="pie">
                <a:avLst>
                  <a:gd name="adj1" fmla="val 0"/>
                  <a:gd name="adj2" fmla="val 10822193"/>
                </a:avLst>
              </a:prstGeom>
              <a:gradFill flip="none" rotWithShape="1">
                <a:gsLst>
                  <a:gs pos="0">
                    <a:schemeClr val="accent1">
                      <a:alpha val="1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>
                        <a:alpha val="15000"/>
                      </a:scheme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720117" y="549275"/>
            <a:ext cx="498662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智能驾驶关键技术</a:t>
            </a:r>
            <a:r>
              <a:rPr lang="en-US" altLang="zh-CN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·</a:t>
            </a:r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列车网络系统</a:t>
            </a:r>
            <a:endParaRPr lang="zh-CN" altLang="en-US" sz="2400" b="1" dirty="0"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3948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1" name="矩形: 圆角 150"/>
          <p:cNvSpPr/>
          <p:nvPr/>
        </p:nvSpPr>
        <p:spPr>
          <a:xfrm>
            <a:off x="4396511" y="3429001"/>
            <a:ext cx="3398980" cy="2696956"/>
          </a:xfrm>
          <a:prstGeom prst="roundRect">
            <a:avLst>
              <a:gd name="adj" fmla="val 13438"/>
            </a:avLst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2" name="任意多边形: 形状 151"/>
          <p:cNvSpPr/>
          <p:nvPr/>
        </p:nvSpPr>
        <p:spPr>
          <a:xfrm flipH="1">
            <a:off x="-1" y="3429001"/>
            <a:ext cx="4322623" cy="2698695"/>
          </a:xfrm>
          <a:custGeom>
            <a:avLst/>
            <a:gdLst>
              <a:gd name="connsiteX0" fmla="*/ 88902 w 1536700"/>
              <a:gd name="connsiteY0" fmla="*/ 0 h 533400"/>
              <a:gd name="connsiteX1" fmla="*/ 768350 w 1536700"/>
              <a:gd name="connsiteY1" fmla="*/ 0 h 533400"/>
              <a:gd name="connsiteX2" fmla="*/ 1036461 w 1536700"/>
              <a:gd name="connsiteY2" fmla="*/ 0 h 533400"/>
              <a:gd name="connsiteX3" fmla="*/ 1160537 w 1536700"/>
              <a:gd name="connsiteY3" fmla="*/ 0 h 533400"/>
              <a:gd name="connsiteX4" fmla="*/ 1364425 w 1536700"/>
              <a:gd name="connsiteY4" fmla="*/ 182065 h 533400"/>
              <a:gd name="connsiteX5" fmla="*/ 1367804 w 1536700"/>
              <a:gd name="connsiteY5" fmla="*/ 188003 h 533400"/>
              <a:gd name="connsiteX6" fmla="*/ 1380420 w 1536700"/>
              <a:gd name="connsiteY6" fmla="*/ 194441 h 533400"/>
              <a:gd name="connsiteX7" fmla="*/ 1445475 w 1536700"/>
              <a:gd name="connsiteY7" fmla="*/ 237416 h 533400"/>
              <a:gd name="connsiteX8" fmla="*/ 1536700 w 1536700"/>
              <a:gd name="connsiteY8" fmla="*/ 386691 h 533400"/>
              <a:gd name="connsiteX9" fmla="*/ 1240526 w 1536700"/>
              <a:gd name="connsiteY9" fmla="*/ 533396 h 533400"/>
              <a:gd name="connsiteX10" fmla="*/ 1036481 w 1536700"/>
              <a:gd name="connsiteY10" fmla="*/ 533396 h 533400"/>
              <a:gd name="connsiteX11" fmla="*/ 1036461 w 1536700"/>
              <a:gd name="connsiteY11" fmla="*/ 533400 h 533400"/>
              <a:gd name="connsiteX12" fmla="*/ 88902 w 1536700"/>
              <a:gd name="connsiteY12" fmla="*/ 533400 h 533400"/>
              <a:gd name="connsiteX13" fmla="*/ 0 w 1536700"/>
              <a:gd name="connsiteY13" fmla="*/ 444498 h 533400"/>
              <a:gd name="connsiteX14" fmla="*/ 0 w 1536700"/>
              <a:gd name="connsiteY14" fmla="*/ 88902 h 533400"/>
              <a:gd name="connsiteX15" fmla="*/ 88902 w 1536700"/>
              <a:gd name="connsiteY15" fmla="*/ 0 h 533400"/>
              <a:gd name="connsiteX0-1" fmla="*/ 88902 w 1536700"/>
              <a:gd name="connsiteY0-2" fmla="*/ 0 h 533400"/>
              <a:gd name="connsiteX1-3" fmla="*/ 768350 w 1536700"/>
              <a:gd name="connsiteY1-4" fmla="*/ 0 h 533400"/>
              <a:gd name="connsiteX2-5" fmla="*/ 1036461 w 1536700"/>
              <a:gd name="connsiteY2-6" fmla="*/ 0 h 533400"/>
              <a:gd name="connsiteX3-7" fmla="*/ 1364425 w 1536700"/>
              <a:gd name="connsiteY3-8" fmla="*/ 182065 h 533400"/>
              <a:gd name="connsiteX4-9" fmla="*/ 1367804 w 1536700"/>
              <a:gd name="connsiteY4-10" fmla="*/ 188003 h 533400"/>
              <a:gd name="connsiteX5-11" fmla="*/ 1380420 w 1536700"/>
              <a:gd name="connsiteY5-12" fmla="*/ 194441 h 533400"/>
              <a:gd name="connsiteX6-13" fmla="*/ 1445475 w 1536700"/>
              <a:gd name="connsiteY6-14" fmla="*/ 237416 h 533400"/>
              <a:gd name="connsiteX7-15" fmla="*/ 1536700 w 1536700"/>
              <a:gd name="connsiteY7-16" fmla="*/ 386691 h 533400"/>
              <a:gd name="connsiteX8-17" fmla="*/ 1240526 w 1536700"/>
              <a:gd name="connsiteY8-18" fmla="*/ 533396 h 533400"/>
              <a:gd name="connsiteX9-19" fmla="*/ 1036481 w 1536700"/>
              <a:gd name="connsiteY9-20" fmla="*/ 533396 h 533400"/>
              <a:gd name="connsiteX10-21" fmla="*/ 1036461 w 1536700"/>
              <a:gd name="connsiteY10-22" fmla="*/ 533400 h 533400"/>
              <a:gd name="connsiteX11-23" fmla="*/ 88902 w 1536700"/>
              <a:gd name="connsiteY11-24" fmla="*/ 533400 h 533400"/>
              <a:gd name="connsiteX12-25" fmla="*/ 0 w 1536700"/>
              <a:gd name="connsiteY12-26" fmla="*/ 444498 h 533400"/>
              <a:gd name="connsiteX13-27" fmla="*/ 0 w 1536700"/>
              <a:gd name="connsiteY13-28" fmla="*/ 88902 h 533400"/>
              <a:gd name="connsiteX14-29" fmla="*/ 88902 w 1536700"/>
              <a:gd name="connsiteY14-30" fmla="*/ 0 h 533400"/>
              <a:gd name="connsiteX0-31" fmla="*/ 88902 w 1536700"/>
              <a:gd name="connsiteY0-32" fmla="*/ 0 h 533400"/>
              <a:gd name="connsiteX1-33" fmla="*/ 768350 w 1536700"/>
              <a:gd name="connsiteY1-34" fmla="*/ 0 h 533400"/>
              <a:gd name="connsiteX2-35" fmla="*/ 1036461 w 1536700"/>
              <a:gd name="connsiteY2-36" fmla="*/ 0 h 533400"/>
              <a:gd name="connsiteX3-37" fmla="*/ 1188316 w 1536700"/>
              <a:gd name="connsiteY3-38" fmla="*/ 133556 h 533400"/>
              <a:gd name="connsiteX4-39" fmla="*/ 1367804 w 1536700"/>
              <a:gd name="connsiteY4-40" fmla="*/ 188003 h 533400"/>
              <a:gd name="connsiteX5-41" fmla="*/ 1380420 w 1536700"/>
              <a:gd name="connsiteY5-42" fmla="*/ 194441 h 533400"/>
              <a:gd name="connsiteX6-43" fmla="*/ 1445475 w 1536700"/>
              <a:gd name="connsiteY6-44" fmla="*/ 237416 h 533400"/>
              <a:gd name="connsiteX7-45" fmla="*/ 1536700 w 1536700"/>
              <a:gd name="connsiteY7-46" fmla="*/ 386691 h 533400"/>
              <a:gd name="connsiteX8-47" fmla="*/ 1240526 w 1536700"/>
              <a:gd name="connsiteY8-48" fmla="*/ 533396 h 533400"/>
              <a:gd name="connsiteX9-49" fmla="*/ 1036481 w 1536700"/>
              <a:gd name="connsiteY9-50" fmla="*/ 533396 h 533400"/>
              <a:gd name="connsiteX10-51" fmla="*/ 1036461 w 1536700"/>
              <a:gd name="connsiteY10-52" fmla="*/ 533400 h 533400"/>
              <a:gd name="connsiteX11-53" fmla="*/ 88902 w 1536700"/>
              <a:gd name="connsiteY11-54" fmla="*/ 533400 h 533400"/>
              <a:gd name="connsiteX12-55" fmla="*/ 0 w 1536700"/>
              <a:gd name="connsiteY12-56" fmla="*/ 444498 h 533400"/>
              <a:gd name="connsiteX13-57" fmla="*/ 0 w 1536700"/>
              <a:gd name="connsiteY13-58" fmla="*/ 88902 h 533400"/>
              <a:gd name="connsiteX14-59" fmla="*/ 88902 w 1536700"/>
              <a:gd name="connsiteY14-60" fmla="*/ 0 h 533400"/>
              <a:gd name="connsiteX0-61" fmla="*/ 88902 w 1536700"/>
              <a:gd name="connsiteY0-62" fmla="*/ 0 h 533400"/>
              <a:gd name="connsiteX1-63" fmla="*/ 768350 w 1536700"/>
              <a:gd name="connsiteY1-64" fmla="*/ 0 h 533400"/>
              <a:gd name="connsiteX2-65" fmla="*/ 1036461 w 1536700"/>
              <a:gd name="connsiteY2-66" fmla="*/ 0 h 533400"/>
              <a:gd name="connsiteX3-67" fmla="*/ 1188316 w 1536700"/>
              <a:gd name="connsiteY3-68" fmla="*/ 133556 h 533400"/>
              <a:gd name="connsiteX4-69" fmla="*/ 1367804 w 1536700"/>
              <a:gd name="connsiteY4-70" fmla="*/ 188003 h 533400"/>
              <a:gd name="connsiteX5-71" fmla="*/ 1445475 w 1536700"/>
              <a:gd name="connsiteY5-72" fmla="*/ 237416 h 533400"/>
              <a:gd name="connsiteX6-73" fmla="*/ 1536700 w 1536700"/>
              <a:gd name="connsiteY6-74" fmla="*/ 386691 h 533400"/>
              <a:gd name="connsiteX7-75" fmla="*/ 1240526 w 1536700"/>
              <a:gd name="connsiteY7-76" fmla="*/ 533396 h 533400"/>
              <a:gd name="connsiteX8-77" fmla="*/ 1036481 w 1536700"/>
              <a:gd name="connsiteY8-78" fmla="*/ 533396 h 533400"/>
              <a:gd name="connsiteX9-79" fmla="*/ 1036461 w 1536700"/>
              <a:gd name="connsiteY9-80" fmla="*/ 533400 h 533400"/>
              <a:gd name="connsiteX10-81" fmla="*/ 88902 w 1536700"/>
              <a:gd name="connsiteY10-82" fmla="*/ 533400 h 533400"/>
              <a:gd name="connsiteX11-83" fmla="*/ 0 w 1536700"/>
              <a:gd name="connsiteY11-84" fmla="*/ 444498 h 533400"/>
              <a:gd name="connsiteX12-85" fmla="*/ 0 w 1536700"/>
              <a:gd name="connsiteY12-86" fmla="*/ 88902 h 533400"/>
              <a:gd name="connsiteX13-87" fmla="*/ 88902 w 1536700"/>
              <a:gd name="connsiteY13-88" fmla="*/ 0 h 533400"/>
              <a:gd name="connsiteX0-89" fmla="*/ 88902 w 1536700"/>
              <a:gd name="connsiteY0-90" fmla="*/ 0 h 533400"/>
              <a:gd name="connsiteX1-91" fmla="*/ 768350 w 1536700"/>
              <a:gd name="connsiteY1-92" fmla="*/ 0 h 533400"/>
              <a:gd name="connsiteX2-93" fmla="*/ 1036461 w 1536700"/>
              <a:gd name="connsiteY2-94" fmla="*/ 0 h 533400"/>
              <a:gd name="connsiteX3-95" fmla="*/ 1188316 w 1536700"/>
              <a:gd name="connsiteY3-96" fmla="*/ 133556 h 533400"/>
              <a:gd name="connsiteX4-97" fmla="*/ 1349388 w 1536700"/>
              <a:gd name="connsiteY4-98" fmla="*/ 196794 h 533400"/>
              <a:gd name="connsiteX5-99" fmla="*/ 1445475 w 1536700"/>
              <a:gd name="connsiteY5-100" fmla="*/ 237416 h 533400"/>
              <a:gd name="connsiteX6-101" fmla="*/ 1536700 w 1536700"/>
              <a:gd name="connsiteY6-102" fmla="*/ 386691 h 533400"/>
              <a:gd name="connsiteX7-103" fmla="*/ 1240526 w 1536700"/>
              <a:gd name="connsiteY7-104" fmla="*/ 533396 h 533400"/>
              <a:gd name="connsiteX8-105" fmla="*/ 1036481 w 1536700"/>
              <a:gd name="connsiteY8-106" fmla="*/ 533396 h 533400"/>
              <a:gd name="connsiteX9-107" fmla="*/ 1036461 w 1536700"/>
              <a:gd name="connsiteY9-108" fmla="*/ 533400 h 533400"/>
              <a:gd name="connsiteX10-109" fmla="*/ 88902 w 1536700"/>
              <a:gd name="connsiteY10-110" fmla="*/ 533400 h 533400"/>
              <a:gd name="connsiteX11-111" fmla="*/ 0 w 1536700"/>
              <a:gd name="connsiteY11-112" fmla="*/ 444498 h 533400"/>
              <a:gd name="connsiteX12-113" fmla="*/ 0 w 1536700"/>
              <a:gd name="connsiteY12-114" fmla="*/ 88902 h 533400"/>
              <a:gd name="connsiteX13-115" fmla="*/ 88902 w 1536700"/>
              <a:gd name="connsiteY13-116" fmla="*/ 0 h 533400"/>
              <a:gd name="connsiteX0-117" fmla="*/ 88902 w 1536700"/>
              <a:gd name="connsiteY0-118" fmla="*/ 0 h 533400"/>
              <a:gd name="connsiteX1-119" fmla="*/ 768350 w 1536700"/>
              <a:gd name="connsiteY1-120" fmla="*/ 0 h 533400"/>
              <a:gd name="connsiteX2-121" fmla="*/ 1036461 w 1536700"/>
              <a:gd name="connsiteY2-122" fmla="*/ 0 h 533400"/>
              <a:gd name="connsiteX3-123" fmla="*/ 1188316 w 1536700"/>
              <a:gd name="connsiteY3-124" fmla="*/ 133556 h 533400"/>
              <a:gd name="connsiteX4-125" fmla="*/ 1349388 w 1536700"/>
              <a:gd name="connsiteY4-126" fmla="*/ 196794 h 533400"/>
              <a:gd name="connsiteX5-127" fmla="*/ 1445475 w 1536700"/>
              <a:gd name="connsiteY5-128" fmla="*/ 237416 h 533400"/>
              <a:gd name="connsiteX6-129" fmla="*/ 1536700 w 1536700"/>
              <a:gd name="connsiteY6-130" fmla="*/ 386691 h 533400"/>
              <a:gd name="connsiteX7-131" fmla="*/ 1240526 w 1536700"/>
              <a:gd name="connsiteY7-132" fmla="*/ 533396 h 533400"/>
              <a:gd name="connsiteX8-133" fmla="*/ 1036481 w 1536700"/>
              <a:gd name="connsiteY8-134" fmla="*/ 533396 h 533400"/>
              <a:gd name="connsiteX9-135" fmla="*/ 1036461 w 1536700"/>
              <a:gd name="connsiteY9-136" fmla="*/ 533400 h 533400"/>
              <a:gd name="connsiteX10-137" fmla="*/ 88902 w 1536700"/>
              <a:gd name="connsiteY10-138" fmla="*/ 533400 h 533400"/>
              <a:gd name="connsiteX11-139" fmla="*/ 0 w 1536700"/>
              <a:gd name="connsiteY11-140" fmla="*/ 444498 h 533400"/>
              <a:gd name="connsiteX12-141" fmla="*/ 0 w 1536700"/>
              <a:gd name="connsiteY12-142" fmla="*/ 88902 h 533400"/>
              <a:gd name="connsiteX13-143" fmla="*/ 88902 w 1536700"/>
              <a:gd name="connsiteY13-144" fmla="*/ 0 h 533400"/>
              <a:gd name="connsiteX0-145" fmla="*/ 88902 w 1544323"/>
              <a:gd name="connsiteY0-146" fmla="*/ 0 h 533400"/>
              <a:gd name="connsiteX1-147" fmla="*/ 768350 w 1544323"/>
              <a:gd name="connsiteY1-148" fmla="*/ 0 h 533400"/>
              <a:gd name="connsiteX2-149" fmla="*/ 1036461 w 1544323"/>
              <a:gd name="connsiteY2-150" fmla="*/ 0 h 533400"/>
              <a:gd name="connsiteX3-151" fmla="*/ 1188316 w 1544323"/>
              <a:gd name="connsiteY3-152" fmla="*/ 133556 h 533400"/>
              <a:gd name="connsiteX4-153" fmla="*/ 1349388 w 1544323"/>
              <a:gd name="connsiteY4-154" fmla="*/ 196794 h 533400"/>
              <a:gd name="connsiteX5-155" fmla="*/ 1447777 w 1544323"/>
              <a:gd name="connsiteY5-156" fmla="*/ 254998 h 533400"/>
              <a:gd name="connsiteX6-157" fmla="*/ 1536700 w 1544323"/>
              <a:gd name="connsiteY6-158" fmla="*/ 386691 h 533400"/>
              <a:gd name="connsiteX7-159" fmla="*/ 1240526 w 1544323"/>
              <a:gd name="connsiteY7-160" fmla="*/ 533396 h 533400"/>
              <a:gd name="connsiteX8-161" fmla="*/ 1036481 w 1544323"/>
              <a:gd name="connsiteY8-162" fmla="*/ 533396 h 533400"/>
              <a:gd name="connsiteX9-163" fmla="*/ 1036461 w 1544323"/>
              <a:gd name="connsiteY9-164" fmla="*/ 533400 h 533400"/>
              <a:gd name="connsiteX10-165" fmla="*/ 88902 w 1544323"/>
              <a:gd name="connsiteY10-166" fmla="*/ 533400 h 533400"/>
              <a:gd name="connsiteX11-167" fmla="*/ 0 w 1544323"/>
              <a:gd name="connsiteY11-168" fmla="*/ 444498 h 533400"/>
              <a:gd name="connsiteX12-169" fmla="*/ 0 w 1544323"/>
              <a:gd name="connsiteY12-170" fmla="*/ 88902 h 533400"/>
              <a:gd name="connsiteX13-171" fmla="*/ 88902 w 1544323"/>
              <a:gd name="connsiteY13-172" fmla="*/ 0 h 533400"/>
              <a:gd name="connsiteX0-173" fmla="*/ 88902 w 1538236"/>
              <a:gd name="connsiteY0-174" fmla="*/ 0 h 533400"/>
              <a:gd name="connsiteX1-175" fmla="*/ 768350 w 1538236"/>
              <a:gd name="connsiteY1-176" fmla="*/ 0 h 533400"/>
              <a:gd name="connsiteX2-177" fmla="*/ 1036461 w 1538236"/>
              <a:gd name="connsiteY2-178" fmla="*/ 0 h 533400"/>
              <a:gd name="connsiteX3-179" fmla="*/ 1188316 w 1538236"/>
              <a:gd name="connsiteY3-180" fmla="*/ 133556 h 533400"/>
              <a:gd name="connsiteX4-181" fmla="*/ 1349388 w 1538236"/>
              <a:gd name="connsiteY4-182" fmla="*/ 196794 h 533400"/>
              <a:gd name="connsiteX5-183" fmla="*/ 1536700 w 1538236"/>
              <a:gd name="connsiteY5-184" fmla="*/ 386691 h 533400"/>
              <a:gd name="connsiteX6-185" fmla="*/ 1240526 w 1538236"/>
              <a:gd name="connsiteY6-186" fmla="*/ 533396 h 533400"/>
              <a:gd name="connsiteX7-187" fmla="*/ 1036481 w 1538236"/>
              <a:gd name="connsiteY7-188" fmla="*/ 533396 h 533400"/>
              <a:gd name="connsiteX8-189" fmla="*/ 1036461 w 1538236"/>
              <a:gd name="connsiteY8-190" fmla="*/ 533400 h 533400"/>
              <a:gd name="connsiteX9-191" fmla="*/ 88902 w 1538236"/>
              <a:gd name="connsiteY9-192" fmla="*/ 533400 h 533400"/>
              <a:gd name="connsiteX10-193" fmla="*/ 0 w 1538236"/>
              <a:gd name="connsiteY10-194" fmla="*/ 444498 h 533400"/>
              <a:gd name="connsiteX11-195" fmla="*/ 0 w 1538236"/>
              <a:gd name="connsiteY11-196" fmla="*/ 88902 h 533400"/>
              <a:gd name="connsiteX12-197" fmla="*/ 88902 w 1538236"/>
              <a:gd name="connsiteY12-198" fmla="*/ 0 h 533400"/>
              <a:gd name="connsiteX0-199" fmla="*/ 88902 w 1524542"/>
              <a:gd name="connsiteY0-200" fmla="*/ 0 h 533400"/>
              <a:gd name="connsiteX1-201" fmla="*/ 768350 w 1524542"/>
              <a:gd name="connsiteY1-202" fmla="*/ 0 h 533400"/>
              <a:gd name="connsiteX2-203" fmla="*/ 1036461 w 1524542"/>
              <a:gd name="connsiteY2-204" fmla="*/ 0 h 533400"/>
              <a:gd name="connsiteX3-205" fmla="*/ 1188316 w 1524542"/>
              <a:gd name="connsiteY3-206" fmla="*/ 133556 h 533400"/>
              <a:gd name="connsiteX4-207" fmla="*/ 1349388 w 1524542"/>
              <a:gd name="connsiteY4-208" fmla="*/ 196794 h 533400"/>
              <a:gd name="connsiteX5-209" fmla="*/ 1522888 w 1524542"/>
              <a:gd name="connsiteY5-210" fmla="*/ 390459 h 533400"/>
              <a:gd name="connsiteX6-211" fmla="*/ 1240526 w 1524542"/>
              <a:gd name="connsiteY6-212" fmla="*/ 533396 h 533400"/>
              <a:gd name="connsiteX7-213" fmla="*/ 1036481 w 1524542"/>
              <a:gd name="connsiteY7-214" fmla="*/ 533396 h 533400"/>
              <a:gd name="connsiteX8-215" fmla="*/ 1036461 w 1524542"/>
              <a:gd name="connsiteY8-216" fmla="*/ 533400 h 533400"/>
              <a:gd name="connsiteX9-217" fmla="*/ 88902 w 1524542"/>
              <a:gd name="connsiteY9-218" fmla="*/ 533400 h 533400"/>
              <a:gd name="connsiteX10-219" fmla="*/ 0 w 1524542"/>
              <a:gd name="connsiteY10-220" fmla="*/ 444498 h 533400"/>
              <a:gd name="connsiteX11-221" fmla="*/ 0 w 1524542"/>
              <a:gd name="connsiteY11-222" fmla="*/ 88902 h 533400"/>
              <a:gd name="connsiteX12-223" fmla="*/ 88902 w 1524542"/>
              <a:gd name="connsiteY12-224" fmla="*/ 0 h 533400"/>
              <a:gd name="connsiteX0-225" fmla="*/ 88902 w 1522888"/>
              <a:gd name="connsiteY0-226" fmla="*/ 0 h 533400"/>
              <a:gd name="connsiteX1-227" fmla="*/ 768350 w 1522888"/>
              <a:gd name="connsiteY1-228" fmla="*/ 0 h 533400"/>
              <a:gd name="connsiteX2-229" fmla="*/ 1036461 w 1522888"/>
              <a:gd name="connsiteY2-230" fmla="*/ 0 h 533400"/>
              <a:gd name="connsiteX3-231" fmla="*/ 1188316 w 1522888"/>
              <a:gd name="connsiteY3-232" fmla="*/ 133556 h 533400"/>
              <a:gd name="connsiteX4-233" fmla="*/ 1349388 w 1522888"/>
              <a:gd name="connsiteY4-234" fmla="*/ 196794 h 533400"/>
              <a:gd name="connsiteX5-235" fmla="*/ 1522888 w 1522888"/>
              <a:gd name="connsiteY5-236" fmla="*/ 390459 h 533400"/>
              <a:gd name="connsiteX6-237" fmla="*/ 1240526 w 1522888"/>
              <a:gd name="connsiteY6-238" fmla="*/ 533396 h 533400"/>
              <a:gd name="connsiteX7-239" fmla="*/ 1036481 w 1522888"/>
              <a:gd name="connsiteY7-240" fmla="*/ 533396 h 533400"/>
              <a:gd name="connsiteX8-241" fmla="*/ 1036461 w 1522888"/>
              <a:gd name="connsiteY8-242" fmla="*/ 533400 h 533400"/>
              <a:gd name="connsiteX9-243" fmla="*/ 88902 w 1522888"/>
              <a:gd name="connsiteY9-244" fmla="*/ 533400 h 533400"/>
              <a:gd name="connsiteX10-245" fmla="*/ 0 w 1522888"/>
              <a:gd name="connsiteY10-246" fmla="*/ 444498 h 533400"/>
              <a:gd name="connsiteX11-247" fmla="*/ 0 w 1522888"/>
              <a:gd name="connsiteY11-248" fmla="*/ 88902 h 533400"/>
              <a:gd name="connsiteX12-249" fmla="*/ 88902 w 1522888"/>
              <a:gd name="connsiteY12-250" fmla="*/ 0 h 533400"/>
              <a:gd name="connsiteX0-251" fmla="*/ 88902 w 1522888"/>
              <a:gd name="connsiteY0-252" fmla="*/ 0 h 533400"/>
              <a:gd name="connsiteX1-253" fmla="*/ 768350 w 1522888"/>
              <a:gd name="connsiteY1-254" fmla="*/ 0 h 533400"/>
              <a:gd name="connsiteX2-255" fmla="*/ 1036461 w 1522888"/>
              <a:gd name="connsiteY2-256" fmla="*/ 0 h 533400"/>
              <a:gd name="connsiteX3-257" fmla="*/ 1188316 w 1522888"/>
              <a:gd name="connsiteY3-258" fmla="*/ 133556 h 533400"/>
              <a:gd name="connsiteX4-259" fmla="*/ 1349388 w 1522888"/>
              <a:gd name="connsiteY4-260" fmla="*/ 196794 h 533400"/>
              <a:gd name="connsiteX5-261" fmla="*/ 1522888 w 1522888"/>
              <a:gd name="connsiteY5-262" fmla="*/ 390459 h 533400"/>
              <a:gd name="connsiteX6-263" fmla="*/ 1240526 w 1522888"/>
              <a:gd name="connsiteY6-264" fmla="*/ 533396 h 533400"/>
              <a:gd name="connsiteX7-265" fmla="*/ 1036481 w 1522888"/>
              <a:gd name="connsiteY7-266" fmla="*/ 533396 h 533400"/>
              <a:gd name="connsiteX8-267" fmla="*/ 1036461 w 1522888"/>
              <a:gd name="connsiteY8-268" fmla="*/ 533400 h 533400"/>
              <a:gd name="connsiteX9-269" fmla="*/ 88902 w 1522888"/>
              <a:gd name="connsiteY9-270" fmla="*/ 533400 h 533400"/>
              <a:gd name="connsiteX10-271" fmla="*/ 0 w 1522888"/>
              <a:gd name="connsiteY10-272" fmla="*/ 444498 h 533400"/>
              <a:gd name="connsiteX11-273" fmla="*/ 0 w 1522888"/>
              <a:gd name="connsiteY11-274" fmla="*/ 88902 h 533400"/>
              <a:gd name="connsiteX12-275" fmla="*/ 88902 w 1522888"/>
              <a:gd name="connsiteY12-276" fmla="*/ 0 h 533400"/>
              <a:gd name="connsiteX0-277" fmla="*/ 88902 w 1522888"/>
              <a:gd name="connsiteY0-278" fmla="*/ 0 h 533744"/>
              <a:gd name="connsiteX1-279" fmla="*/ 768350 w 1522888"/>
              <a:gd name="connsiteY1-280" fmla="*/ 0 h 533744"/>
              <a:gd name="connsiteX2-281" fmla="*/ 1036461 w 1522888"/>
              <a:gd name="connsiteY2-282" fmla="*/ 0 h 533744"/>
              <a:gd name="connsiteX3-283" fmla="*/ 1188316 w 1522888"/>
              <a:gd name="connsiteY3-284" fmla="*/ 133556 h 533744"/>
              <a:gd name="connsiteX4-285" fmla="*/ 1349388 w 1522888"/>
              <a:gd name="connsiteY4-286" fmla="*/ 196794 h 533744"/>
              <a:gd name="connsiteX5-287" fmla="*/ 1522888 w 1522888"/>
              <a:gd name="connsiteY5-288" fmla="*/ 390459 h 533744"/>
              <a:gd name="connsiteX6-289" fmla="*/ 1240526 w 1522888"/>
              <a:gd name="connsiteY6-290" fmla="*/ 533396 h 533744"/>
              <a:gd name="connsiteX7-291" fmla="*/ 1036481 w 1522888"/>
              <a:gd name="connsiteY7-292" fmla="*/ 533396 h 533744"/>
              <a:gd name="connsiteX8-293" fmla="*/ 1036461 w 1522888"/>
              <a:gd name="connsiteY8-294" fmla="*/ 533400 h 533744"/>
              <a:gd name="connsiteX9-295" fmla="*/ 88902 w 1522888"/>
              <a:gd name="connsiteY9-296" fmla="*/ 533400 h 533744"/>
              <a:gd name="connsiteX10-297" fmla="*/ 0 w 1522888"/>
              <a:gd name="connsiteY10-298" fmla="*/ 444498 h 533744"/>
              <a:gd name="connsiteX11-299" fmla="*/ 0 w 1522888"/>
              <a:gd name="connsiteY11-300" fmla="*/ 88902 h 533744"/>
              <a:gd name="connsiteX12-301" fmla="*/ 88902 w 1522888"/>
              <a:gd name="connsiteY12-302" fmla="*/ 0 h 533744"/>
              <a:gd name="connsiteX0-303" fmla="*/ 88902 w 1524631"/>
              <a:gd name="connsiteY0-304" fmla="*/ 0 h 533744"/>
              <a:gd name="connsiteX1-305" fmla="*/ 768350 w 1524631"/>
              <a:gd name="connsiteY1-306" fmla="*/ 0 h 533744"/>
              <a:gd name="connsiteX2-307" fmla="*/ 1036461 w 1524631"/>
              <a:gd name="connsiteY2-308" fmla="*/ 0 h 533744"/>
              <a:gd name="connsiteX3-309" fmla="*/ 1188316 w 1524631"/>
              <a:gd name="connsiteY3-310" fmla="*/ 133556 h 533744"/>
              <a:gd name="connsiteX4-311" fmla="*/ 1351690 w 1524631"/>
              <a:gd name="connsiteY4-312" fmla="*/ 219400 h 533744"/>
              <a:gd name="connsiteX5-313" fmla="*/ 1522888 w 1524631"/>
              <a:gd name="connsiteY5-314" fmla="*/ 390459 h 533744"/>
              <a:gd name="connsiteX6-315" fmla="*/ 1240526 w 1524631"/>
              <a:gd name="connsiteY6-316" fmla="*/ 533396 h 533744"/>
              <a:gd name="connsiteX7-317" fmla="*/ 1036481 w 1524631"/>
              <a:gd name="connsiteY7-318" fmla="*/ 533396 h 533744"/>
              <a:gd name="connsiteX8-319" fmla="*/ 1036461 w 1524631"/>
              <a:gd name="connsiteY8-320" fmla="*/ 533400 h 533744"/>
              <a:gd name="connsiteX9-321" fmla="*/ 88902 w 1524631"/>
              <a:gd name="connsiteY9-322" fmla="*/ 533400 h 533744"/>
              <a:gd name="connsiteX10-323" fmla="*/ 0 w 1524631"/>
              <a:gd name="connsiteY10-324" fmla="*/ 444498 h 533744"/>
              <a:gd name="connsiteX11-325" fmla="*/ 0 w 1524631"/>
              <a:gd name="connsiteY11-326" fmla="*/ 88902 h 533744"/>
              <a:gd name="connsiteX12-327" fmla="*/ 88902 w 1524631"/>
              <a:gd name="connsiteY12-328" fmla="*/ 0 h 533744"/>
              <a:gd name="connsiteX0-329" fmla="*/ 88902 w 1524344"/>
              <a:gd name="connsiteY0-330" fmla="*/ 0 h 533744"/>
              <a:gd name="connsiteX1-331" fmla="*/ 768350 w 1524344"/>
              <a:gd name="connsiteY1-332" fmla="*/ 0 h 533744"/>
              <a:gd name="connsiteX2-333" fmla="*/ 1036461 w 1524344"/>
              <a:gd name="connsiteY2-334" fmla="*/ 0 h 533744"/>
              <a:gd name="connsiteX3-335" fmla="*/ 1188316 w 1524344"/>
              <a:gd name="connsiteY3-336" fmla="*/ 133556 h 533744"/>
              <a:gd name="connsiteX4-337" fmla="*/ 1351690 w 1524344"/>
              <a:gd name="connsiteY4-338" fmla="*/ 219400 h 533744"/>
              <a:gd name="connsiteX5-339" fmla="*/ 1522888 w 1524344"/>
              <a:gd name="connsiteY5-340" fmla="*/ 390459 h 533744"/>
              <a:gd name="connsiteX6-341" fmla="*/ 1240526 w 1524344"/>
              <a:gd name="connsiteY6-342" fmla="*/ 533396 h 533744"/>
              <a:gd name="connsiteX7-343" fmla="*/ 1036481 w 1524344"/>
              <a:gd name="connsiteY7-344" fmla="*/ 533396 h 533744"/>
              <a:gd name="connsiteX8-345" fmla="*/ 1036461 w 1524344"/>
              <a:gd name="connsiteY8-346" fmla="*/ 533400 h 533744"/>
              <a:gd name="connsiteX9-347" fmla="*/ 88902 w 1524344"/>
              <a:gd name="connsiteY9-348" fmla="*/ 533400 h 533744"/>
              <a:gd name="connsiteX10-349" fmla="*/ 0 w 1524344"/>
              <a:gd name="connsiteY10-350" fmla="*/ 444498 h 533744"/>
              <a:gd name="connsiteX11-351" fmla="*/ 0 w 1524344"/>
              <a:gd name="connsiteY11-352" fmla="*/ 88902 h 533744"/>
              <a:gd name="connsiteX12-353" fmla="*/ 88902 w 1524344"/>
              <a:gd name="connsiteY12-354" fmla="*/ 0 h 533744"/>
              <a:gd name="connsiteX0-355" fmla="*/ 88902 w 1524315"/>
              <a:gd name="connsiteY0-356" fmla="*/ 0 h 533744"/>
              <a:gd name="connsiteX1-357" fmla="*/ 768350 w 1524315"/>
              <a:gd name="connsiteY1-358" fmla="*/ 0 h 533744"/>
              <a:gd name="connsiteX2-359" fmla="*/ 1036461 w 1524315"/>
              <a:gd name="connsiteY2-360" fmla="*/ 0 h 533744"/>
              <a:gd name="connsiteX3-361" fmla="*/ 1188316 w 1524315"/>
              <a:gd name="connsiteY3-362" fmla="*/ 133556 h 533744"/>
              <a:gd name="connsiteX4-363" fmla="*/ 1351690 w 1524315"/>
              <a:gd name="connsiteY4-364" fmla="*/ 219400 h 533744"/>
              <a:gd name="connsiteX5-365" fmla="*/ 1522888 w 1524315"/>
              <a:gd name="connsiteY5-366" fmla="*/ 390459 h 533744"/>
              <a:gd name="connsiteX6-367" fmla="*/ 1240526 w 1524315"/>
              <a:gd name="connsiteY6-368" fmla="*/ 533396 h 533744"/>
              <a:gd name="connsiteX7-369" fmla="*/ 1036481 w 1524315"/>
              <a:gd name="connsiteY7-370" fmla="*/ 533396 h 533744"/>
              <a:gd name="connsiteX8-371" fmla="*/ 1036461 w 1524315"/>
              <a:gd name="connsiteY8-372" fmla="*/ 533400 h 533744"/>
              <a:gd name="connsiteX9-373" fmla="*/ 88902 w 1524315"/>
              <a:gd name="connsiteY9-374" fmla="*/ 533400 h 533744"/>
              <a:gd name="connsiteX10-375" fmla="*/ 0 w 1524315"/>
              <a:gd name="connsiteY10-376" fmla="*/ 444498 h 533744"/>
              <a:gd name="connsiteX11-377" fmla="*/ 0 w 1524315"/>
              <a:gd name="connsiteY11-378" fmla="*/ 88902 h 533744"/>
              <a:gd name="connsiteX12-379" fmla="*/ 88902 w 1524315"/>
              <a:gd name="connsiteY12-380" fmla="*/ 0 h 533744"/>
              <a:gd name="connsiteX0-381" fmla="*/ 88902 w 1522916"/>
              <a:gd name="connsiteY0-382" fmla="*/ 0 h 533744"/>
              <a:gd name="connsiteX1-383" fmla="*/ 768350 w 1522916"/>
              <a:gd name="connsiteY1-384" fmla="*/ 0 h 533744"/>
              <a:gd name="connsiteX2-385" fmla="*/ 1036461 w 1522916"/>
              <a:gd name="connsiteY2-386" fmla="*/ 0 h 533744"/>
              <a:gd name="connsiteX3-387" fmla="*/ 1188316 w 1522916"/>
              <a:gd name="connsiteY3-388" fmla="*/ 133556 h 533744"/>
              <a:gd name="connsiteX4-389" fmla="*/ 1351690 w 1522916"/>
              <a:gd name="connsiteY4-390" fmla="*/ 219400 h 533744"/>
              <a:gd name="connsiteX5-391" fmla="*/ 1522888 w 1522916"/>
              <a:gd name="connsiteY5-392" fmla="*/ 390459 h 533744"/>
              <a:gd name="connsiteX6-393" fmla="*/ 1240526 w 1522916"/>
              <a:gd name="connsiteY6-394" fmla="*/ 533396 h 533744"/>
              <a:gd name="connsiteX7-395" fmla="*/ 1036481 w 1522916"/>
              <a:gd name="connsiteY7-396" fmla="*/ 533396 h 533744"/>
              <a:gd name="connsiteX8-397" fmla="*/ 1036461 w 1522916"/>
              <a:gd name="connsiteY8-398" fmla="*/ 533400 h 533744"/>
              <a:gd name="connsiteX9-399" fmla="*/ 88902 w 1522916"/>
              <a:gd name="connsiteY9-400" fmla="*/ 533400 h 533744"/>
              <a:gd name="connsiteX10-401" fmla="*/ 0 w 1522916"/>
              <a:gd name="connsiteY10-402" fmla="*/ 444498 h 533744"/>
              <a:gd name="connsiteX11-403" fmla="*/ 0 w 1522916"/>
              <a:gd name="connsiteY11-404" fmla="*/ 88902 h 533744"/>
              <a:gd name="connsiteX12-405" fmla="*/ 88902 w 1522916"/>
              <a:gd name="connsiteY12-406" fmla="*/ 0 h 533744"/>
              <a:gd name="connsiteX0-407" fmla="*/ 88902 w 1523193"/>
              <a:gd name="connsiteY0-408" fmla="*/ 0 h 533744"/>
              <a:gd name="connsiteX1-409" fmla="*/ 768350 w 1523193"/>
              <a:gd name="connsiteY1-410" fmla="*/ 0 h 533744"/>
              <a:gd name="connsiteX2-411" fmla="*/ 1036461 w 1523193"/>
              <a:gd name="connsiteY2-412" fmla="*/ 0 h 533744"/>
              <a:gd name="connsiteX3-413" fmla="*/ 1188316 w 1523193"/>
              <a:gd name="connsiteY3-414" fmla="*/ 133556 h 533744"/>
              <a:gd name="connsiteX4-415" fmla="*/ 1522888 w 1523193"/>
              <a:gd name="connsiteY4-416" fmla="*/ 390459 h 533744"/>
              <a:gd name="connsiteX5-417" fmla="*/ 1240526 w 1523193"/>
              <a:gd name="connsiteY5-418" fmla="*/ 533396 h 533744"/>
              <a:gd name="connsiteX6-419" fmla="*/ 1036481 w 1523193"/>
              <a:gd name="connsiteY6-420" fmla="*/ 533396 h 533744"/>
              <a:gd name="connsiteX7-421" fmla="*/ 1036461 w 1523193"/>
              <a:gd name="connsiteY7-422" fmla="*/ 533400 h 533744"/>
              <a:gd name="connsiteX8-423" fmla="*/ 88902 w 1523193"/>
              <a:gd name="connsiteY8-424" fmla="*/ 533400 h 533744"/>
              <a:gd name="connsiteX9-425" fmla="*/ 0 w 1523193"/>
              <a:gd name="connsiteY9-426" fmla="*/ 444498 h 533744"/>
              <a:gd name="connsiteX10-427" fmla="*/ 0 w 1523193"/>
              <a:gd name="connsiteY10-428" fmla="*/ 88902 h 533744"/>
              <a:gd name="connsiteX11-429" fmla="*/ 88902 w 1523193"/>
              <a:gd name="connsiteY11-430" fmla="*/ 0 h 533744"/>
              <a:gd name="connsiteX0-431" fmla="*/ 88902 w 1523155"/>
              <a:gd name="connsiteY0-432" fmla="*/ 0 h 533744"/>
              <a:gd name="connsiteX1-433" fmla="*/ 768350 w 1523155"/>
              <a:gd name="connsiteY1-434" fmla="*/ 0 h 533744"/>
              <a:gd name="connsiteX2-435" fmla="*/ 1036461 w 1523155"/>
              <a:gd name="connsiteY2-436" fmla="*/ 0 h 533744"/>
              <a:gd name="connsiteX3-437" fmla="*/ 1188316 w 1523155"/>
              <a:gd name="connsiteY3-438" fmla="*/ 133556 h 533744"/>
              <a:gd name="connsiteX4-439" fmla="*/ 1522888 w 1523155"/>
              <a:gd name="connsiteY4-440" fmla="*/ 390459 h 533744"/>
              <a:gd name="connsiteX5-441" fmla="*/ 1240526 w 1523155"/>
              <a:gd name="connsiteY5-442" fmla="*/ 533396 h 533744"/>
              <a:gd name="connsiteX6-443" fmla="*/ 1036481 w 1523155"/>
              <a:gd name="connsiteY6-444" fmla="*/ 533396 h 533744"/>
              <a:gd name="connsiteX7-445" fmla="*/ 1036461 w 1523155"/>
              <a:gd name="connsiteY7-446" fmla="*/ 533400 h 533744"/>
              <a:gd name="connsiteX8-447" fmla="*/ 88902 w 1523155"/>
              <a:gd name="connsiteY8-448" fmla="*/ 533400 h 533744"/>
              <a:gd name="connsiteX9-449" fmla="*/ 0 w 1523155"/>
              <a:gd name="connsiteY9-450" fmla="*/ 444498 h 533744"/>
              <a:gd name="connsiteX10-451" fmla="*/ 0 w 1523155"/>
              <a:gd name="connsiteY10-452" fmla="*/ 88902 h 533744"/>
              <a:gd name="connsiteX11-453" fmla="*/ 88902 w 1523155"/>
              <a:gd name="connsiteY11-454" fmla="*/ 0 h 533744"/>
              <a:gd name="connsiteX0-455" fmla="*/ 88902 w 1523155"/>
              <a:gd name="connsiteY0-456" fmla="*/ 0 h 533744"/>
              <a:gd name="connsiteX1-457" fmla="*/ 768350 w 1523155"/>
              <a:gd name="connsiteY1-458" fmla="*/ 0 h 533744"/>
              <a:gd name="connsiteX2-459" fmla="*/ 1036461 w 1523155"/>
              <a:gd name="connsiteY2-460" fmla="*/ 0 h 533744"/>
              <a:gd name="connsiteX3-461" fmla="*/ 1188316 w 1523155"/>
              <a:gd name="connsiteY3-462" fmla="*/ 133556 h 533744"/>
              <a:gd name="connsiteX4-463" fmla="*/ 1522888 w 1523155"/>
              <a:gd name="connsiteY4-464" fmla="*/ 390459 h 533744"/>
              <a:gd name="connsiteX5-465" fmla="*/ 1240526 w 1523155"/>
              <a:gd name="connsiteY5-466" fmla="*/ 533396 h 533744"/>
              <a:gd name="connsiteX6-467" fmla="*/ 1036481 w 1523155"/>
              <a:gd name="connsiteY6-468" fmla="*/ 533396 h 533744"/>
              <a:gd name="connsiteX7-469" fmla="*/ 1036461 w 1523155"/>
              <a:gd name="connsiteY7-470" fmla="*/ 533400 h 533744"/>
              <a:gd name="connsiteX8-471" fmla="*/ 88902 w 1523155"/>
              <a:gd name="connsiteY8-472" fmla="*/ 533400 h 533744"/>
              <a:gd name="connsiteX9-473" fmla="*/ 0 w 1523155"/>
              <a:gd name="connsiteY9-474" fmla="*/ 444498 h 533744"/>
              <a:gd name="connsiteX10-475" fmla="*/ 0 w 1523155"/>
              <a:gd name="connsiteY10-476" fmla="*/ 88902 h 533744"/>
              <a:gd name="connsiteX11-477" fmla="*/ 88902 w 1523155"/>
              <a:gd name="connsiteY11-478" fmla="*/ 0 h 533744"/>
              <a:gd name="connsiteX0-479" fmla="*/ 88902 w 1522890"/>
              <a:gd name="connsiteY0-480" fmla="*/ 0 h 533744"/>
              <a:gd name="connsiteX1-481" fmla="*/ 768350 w 1522890"/>
              <a:gd name="connsiteY1-482" fmla="*/ 0 h 533744"/>
              <a:gd name="connsiteX2-483" fmla="*/ 1036461 w 1522890"/>
              <a:gd name="connsiteY2-484" fmla="*/ 0 h 533744"/>
              <a:gd name="connsiteX3-485" fmla="*/ 1188316 w 1522890"/>
              <a:gd name="connsiteY3-486" fmla="*/ 133556 h 533744"/>
              <a:gd name="connsiteX4-487" fmla="*/ 1522888 w 1522890"/>
              <a:gd name="connsiteY4-488" fmla="*/ 390459 h 533744"/>
              <a:gd name="connsiteX5-489" fmla="*/ 1240526 w 1522890"/>
              <a:gd name="connsiteY5-490" fmla="*/ 533396 h 533744"/>
              <a:gd name="connsiteX6-491" fmla="*/ 1036481 w 1522890"/>
              <a:gd name="connsiteY6-492" fmla="*/ 533396 h 533744"/>
              <a:gd name="connsiteX7-493" fmla="*/ 1036461 w 1522890"/>
              <a:gd name="connsiteY7-494" fmla="*/ 533400 h 533744"/>
              <a:gd name="connsiteX8-495" fmla="*/ 88902 w 1522890"/>
              <a:gd name="connsiteY8-496" fmla="*/ 533400 h 533744"/>
              <a:gd name="connsiteX9-497" fmla="*/ 0 w 1522890"/>
              <a:gd name="connsiteY9-498" fmla="*/ 444498 h 533744"/>
              <a:gd name="connsiteX10-499" fmla="*/ 0 w 1522890"/>
              <a:gd name="connsiteY10-500" fmla="*/ 88902 h 533744"/>
              <a:gd name="connsiteX11-501" fmla="*/ 88902 w 1522890"/>
              <a:gd name="connsiteY11-502" fmla="*/ 0 h 533744"/>
              <a:gd name="connsiteX0-503" fmla="*/ 88902 w 1522913"/>
              <a:gd name="connsiteY0-504" fmla="*/ 0 h 533744"/>
              <a:gd name="connsiteX1-505" fmla="*/ 768350 w 1522913"/>
              <a:gd name="connsiteY1-506" fmla="*/ 0 h 533744"/>
              <a:gd name="connsiteX2-507" fmla="*/ 1036461 w 1522913"/>
              <a:gd name="connsiteY2-508" fmla="*/ 0 h 533744"/>
              <a:gd name="connsiteX3-509" fmla="*/ 1188316 w 1522913"/>
              <a:gd name="connsiteY3-510" fmla="*/ 133556 h 533744"/>
              <a:gd name="connsiteX4-511" fmla="*/ 1522888 w 1522913"/>
              <a:gd name="connsiteY4-512" fmla="*/ 390459 h 533744"/>
              <a:gd name="connsiteX5-513" fmla="*/ 1240526 w 1522913"/>
              <a:gd name="connsiteY5-514" fmla="*/ 533396 h 533744"/>
              <a:gd name="connsiteX6-515" fmla="*/ 1036481 w 1522913"/>
              <a:gd name="connsiteY6-516" fmla="*/ 533396 h 533744"/>
              <a:gd name="connsiteX7-517" fmla="*/ 1036461 w 1522913"/>
              <a:gd name="connsiteY7-518" fmla="*/ 533400 h 533744"/>
              <a:gd name="connsiteX8-519" fmla="*/ 88902 w 1522913"/>
              <a:gd name="connsiteY8-520" fmla="*/ 533400 h 533744"/>
              <a:gd name="connsiteX9-521" fmla="*/ 0 w 1522913"/>
              <a:gd name="connsiteY9-522" fmla="*/ 444498 h 533744"/>
              <a:gd name="connsiteX10-523" fmla="*/ 0 w 1522913"/>
              <a:gd name="connsiteY10-524" fmla="*/ 88902 h 533744"/>
              <a:gd name="connsiteX11-525" fmla="*/ 88902 w 1522913"/>
              <a:gd name="connsiteY11-526" fmla="*/ 0 h 533744"/>
              <a:gd name="connsiteX0-527" fmla="*/ 88902 w 1522900"/>
              <a:gd name="connsiteY0-528" fmla="*/ 0 h 533744"/>
              <a:gd name="connsiteX1-529" fmla="*/ 768350 w 1522900"/>
              <a:gd name="connsiteY1-530" fmla="*/ 0 h 533744"/>
              <a:gd name="connsiteX2-531" fmla="*/ 1036461 w 1522900"/>
              <a:gd name="connsiteY2-532" fmla="*/ 0 h 533744"/>
              <a:gd name="connsiteX3-533" fmla="*/ 1188316 w 1522900"/>
              <a:gd name="connsiteY3-534" fmla="*/ 133556 h 533744"/>
              <a:gd name="connsiteX4-535" fmla="*/ 1522888 w 1522900"/>
              <a:gd name="connsiteY4-536" fmla="*/ 390459 h 533744"/>
              <a:gd name="connsiteX5-537" fmla="*/ 1240526 w 1522900"/>
              <a:gd name="connsiteY5-538" fmla="*/ 533396 h 533744"/>
              <a:gd name="connsiteX6-539" fmla="*/ 1036481 w 1522900"/>
              <a:gd name="connsiteY6-540" fmla="*/ 533396 h 533744"/>
              <a:gd name="connsiteX7-541" fmla="*/ 1036461 w 1522900"/>
              <a:gd name="connsiteY7-542" fmla="*/ 533400 h 533744"/>
              <a:gd name="connsiteX8-543" fmla="*/ 88902 w 1522900"/>
              <a:gd name="connsiteY8-544" fmla="*/ 533400 h 533744"/>
              <a:gd name="connsiteX9-545" fmla="*/ 0 w 1522900"/>
              <a:gd name="connsiteY9-546" fmla="*/ 444498 h 533744"/>
              <a:gd name="connsiteX10-547" fmla="*/ 0 w 1522900"/>
              <a:gd name="connsiteY10-548" fmla="*/ 88902 h 533744"/>
              <a:gd name="connsiteX11-549" fmla="*/ 88902 w 1522900"/>
              <a:gd name="connsiteY11-550" fmla="*/ 0 h 533744"/>
              <a:gd name="connsiteX0-551" fmla="*/ 88902 w 1522900"/>
              <a:gd name="connsiteY0-552" fmla="*/ 0 h 533744"/>
              <a:gd name="connsiteX1-553" fmla="*/ 768350 w 1522900"/>
              <a:gd name="connsiteY1-554" fmla="*/ 0 h 533744"/>
              <a:gd name="connsiteX2-555" fmla="*/ 1036461 w 1522900"/>
              <a:gd name="connsiteY2-556" fmla="*/ 0 h 533744"/>
              <a:gd name="connsiteX3-557" fmla="*/ 1188316 w 1522900"/>
              <a:gd name="connsiteY3-558" fmla="*/ 133556 h 533744"/>
              <a:gd name="connsiteX4-559" fmla="*/ 1522888 w 1522900"/>
              <a:gd name="connsiteY4-560" fmla="*/ 390459 h 533744"/>
              <a:gd name="connsiteX5-561" fmla="*/ 1240526 w 1522900"/>
              <a:gd name="connsiteY5-562" fmla="*/ 533396 h 533744"/>
              <a:gd name="connsiteX6-563" fmla="*/ 1036481 w 1522900"/>
              <a:gd name="connsiteY6-564" fmla="*/ 533396 h 533744"/>
              <a:gd name="connsiteX7-565" fmla="*/ 1036461 w 1522900"/>
              <a:gd name="connsiteY7-566" fmla="*/ 533400 h 533744"/>
              <a:gd name="connsiteX8-567" fmla="*/ 88902 w 1522900"/>
              <a:gd name="connsiteY8-568" fmla="*/ 533400 h 533744"/>
              <a:gd name="connsiteX9-569" fmla="*/ 0 w 1522900"/>
              <a:gd name="connsiteY9-570" fmla="*/ 444498 h 533744"/>
              <a:gd name="connsiteX10-571" fmla="*/ 0 w 1522900"/>
              <a:gd name="connsiteY10-572" fmla="*/ 88902 h 533744"/>
              <a:gd name="connsiteX11-573" fmla="*/ 88902 w 1522900"/>
              <a:gd name="connsiteY11-574" fmla="*/ 0 h 533744"/>
              <a:gd name="connsiteX0-575" fmla="*/ 88902 w 1522900"/>
              <a:gd name="connsiteY0-576" fmla="*/ 14 h 533758"/>
              <a:gd name="connsiteX1-577" fmla="*/ 768350 w 1522900"/>
              <a:gd name="connsiteY1-578" fmla="*/ 14 h 533758"/>
              <a:gd name="connsiteX2-579" fmla="*/ 1036461 w 1522900"/>
              <a:gd name="connsiteY2-580" fmla="*/ 14 h 533758"/>
              <a:gd name="connsiteX3-581" fmla="*/ 1188316 w 1522900"/>
              <a:gd name="connsiteY3-582" fmla="*/ 133570 h 533758"/>
              <a:gd name="connsiteX4-583" fmla="*/ 1522888 w 1522900"/>
              <a:gd name="connsiteY4-584" fmla="*/ 390473 h 533758"/>
              <a:gd name="connsiteX5-585" fmla="*/ 1240526 w 1522900"/>
              <a:gd name="connsiteY5-586" fmla="*/ 533410 h 533758"/>
              <a:gd name="connsiteX6-587" fmla="*/ 1036481 w 1522900"/>
              <a:gd name="connsiteY6-588" fmla="*/ 533410 h 533758"/>
              <a:gd name="connsiteX7-589" fmla="*/ 1036461 w 1522900"/>
              <a:gd name="connsiteY7-590" fmla="*/ 533414 h 533758"/>
              <a:gd name="connsiteX8-591" fmla="*/ 88902 w 1522900"/>
              <a:gd name="connsiteY8-592" fmla="*/ 533414 h 533758"/>
              <a:gd name="connsiteX9-593" fmla="*/ 0 w 1522900"/>
              <a:gd name="connsiteY9-594" fmla="*/ 444512 h 533758"/>
              <a:gd name="connsiteX10-595" fmla="*/ 0 w 1522900"/>
              <a:gd name="connsiteY10-596" fmla="*/ 88916 h 533758"/>
              <a:gd name="connsiteX11-597" fmla="*/ 88902 w 1522900"/>
              <a:gd name="connsiteY11-598" fmla="*/ 14 h 533758"/>
              <a:gd name="connsiteX0-599" fmla="*/ 88902 w 1522900"/>
              <a:gd name="connsiteY0-600" fmla="*/ 0 h 533744"/>
              <a:gd name="connsiteX1-601" fmla="*/ 768350 w 1522900"/>
              <a:gd name="connsiteY1-602" fmla="*/ 0 h 533744"/>
              <a:gd name="connsiteX2-603" fmla="*/ 925961 w 1522900"/>
              <a:gd name="connsiteY2-604" fmla="*/ 942 h 533744"/>
              <a:gd name="connsiteX3-605" fmla="*/ 1188316 w 1522900"/>
              <a:gd name="connsiteY3-606" fmla="*/ 133556 h 533744"/>
              <a:gd name="connsiteX4-607" fmla="*/ 1522888 w 1522900"/>
              <a:gd name="connsiteY4-608" fmla="*/ 390459 h 533744"/>
              <a:gd name="connsiteX5-609" fmla="*/ 1240526 w 1522900"/>
              <a:gd name="connsiteY5-610" fmla="*/ 533396 h 533744"/>
              <a:gd name="connsiteX6-611" fmla="*/ 1036481 w 1522900"/>
              <a:gd name="connsiteY6-612" fmla="*/ 533396 h 533744"/>
              <a:gd name="connsiteX7-613" fmla="*/ 1036461 w 1522900"/>
              <a:gd name="connsiteY7-614" fmla="*/ 533400 h 533744"/>
              <a:gd name="connsiteX8-615" fmla="*/ 88902 w 1522900"/>
              <a:gd name="connsiteY8-616" fmla="*/ 533400 h 533744"/>
              <a:gd name="connsiteX9-617" fmla="*/ 0 w 1522900"/>
              <a:gd name="connsiteY9-618" fmla="*/ 444498 h 533744"/>
              <a:gd name="connsiteX10-619" fmla="*/ 0 w 1522900"/>
              <a:gd name="connsiteY10-620" fmla="*/ 88902 h 533744"/>
              <a:gd name="connsiteX11-621" fmla="*/ 88902 w 1522900"/>
              <a:gd name="connsiteY11-622" fmla="*/ 0 h 533744"/>
              <a:gd name="connsiteX0-623" fmla="*/ 88902 w 1522900"/>
              <a:gd name="connsiteY0-624" fmla="*/ 0 h 533744"/>
              <a:gd name="connsiteX1-625" fmla="*/ 768350 w 1522900"/>
              <a:gd name="connsiteY1-626" fmla="*/ 0 h 533744"/>
              <a:gd name="connsiteX2-627" fmla="*/ 925961 w 1522900"/>
              <a:gd name="connsiteY2-628" fmla="*/ 942 h 533744"/>
              <a:gd name="connsiteX3-629" fmla="*/ 1188316 w 1522900"/>
              <a:gd name="connsiteY3-630" fmla="*/ 133556 h 533744"/>
              <a:gd name="connsiteX4-631" fmla="*/ 1522888 w 1522900"/>
              <a:gd name="connsiteY4-632" fmla="*/ 390459 h 533744"/>
              <a:gd name="connsiteX5-633" fmla="*/ 1240526 w 1522900"/>
              <a:gd name="connsiteY5-634" fmla="*/ 533396 h 533744"/>
              <a:gd name="connsiteX6-635" fmla="*/ 1036481 w 1522900"/>
              <a:gd name="connsiteY6-636" fmla="*/ 533396 h 533744"/>
              <a:gd name="connsiteX7-637" fmla="*/ 1036461 w 1522900"/>
              <a:gd name="connsiteY7-638" fmla="*/ 533400 h 533744"/>
              <a:gd name="connsiteX8-639" fmla="*/ 88902 w 1522900"/>
              <a:gd name="connsiteY8-640" fmla="*/ 533400 h 533744"/>
              <a:gd name="connsiteX9-641" fmla="*/ 0 w 1522900"/>
              <a:gd name="connsiteY9-642" fmla="*/ 444498 h 533744"/>
              <a:gd name="connsiteX10-643" fmla="*/ 0 w 1522900"/>
              <a:gd name="connsiteY10-644" fmla="*/ 88902 h 533744"/>
              <a:gd name="connsiteX11-645" fmla="*/ 88902 w 1522900"/>
              <a:gd name="connsiteY11-646" fmla="*/ 0 h 5337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522900" h="533744">
                <a:moveTo>
                  <a:pt x="88902" y="0"/>
                </a:moveTo>
                <a:lnTo>
                  <a:pt x="768350" y="0"/>
                </a:lnTo>
                <a:cubicBezTo>
                  <a:pt x="857720" y="0"/>
                  <a:pt x="836593" y="1574"/>
                  <a:pt x="925961" y="942"/>
                </a:cubicBezTo>
                <a:cubicBezTo>
                  <a:pt x="981284" y="551"/>
                  <a:pt x="1137698" y="89037"/>
                  <a:pt x="1188316" y="133556"/>
                </a:cubicBezTo>
                <a:cubicBezTo>
                  <a:pt x="1297012" y="181050"/>
                  <a:pt x="1524853" y="239661"/>
                  <a:pt x="1522888" y="390459"/>
                </a:cubicBezTo>
                <a:cubicBezTo>
                  <a:pt x="1521636" y="486539"/>
                  <a:pt x="1352277" y="532108"/>
                  <a:pt x="1240526" y="533396"/>
                </a:cubicBezTo>
                <a:cubicBezTo>
                  <a:pt x="1172516" y="534180"/>
                  <a:pt x="1104496" y="533396"/>
                  <a:pt x="1036481" y="533396"/>
                </a:cubicBezTo>
                <a:cubicBezTo>
                  <a:pt x="1036474" y="533397"/>
                  <a:pt x="1036468" y="533399"/>
                  <a:pt x="1036461" y="533400"/>
                </a:cubicBezTo>
                <a:lnTo>
                  <a:pt x="88902" y="533400"/>
                </a:lnTo>
                <a:cubicBezTo>
                  <a:pt x="39803" y="533400"/>
                  <a:pt x="0" y="493597"/>
                  <a:pt x="0" y="444498"/>
                </a:cubicBezTo>
                <a:lnTo>
                  <a:pt x="0" y="88902"/>
                </a:lnTo>
                <a:cubicBezTo>
                  <a:pt x="0" y="39803"/>
                  <a:pt x="39803" y="0"/>
                  <a:pt x="8890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4" name="矩形 123"/>
          <p:cNvSpPr/>
          <p:nvPr/>
        </p:nvSpPr>
        <p:spPr>
          <a:xfrm flipH="1">
            <a:off x="4758596" y="5685696"/>
            <a:ext cx="913713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以太网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ECN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9DD9"/>
                  </a:gs>
                  <a:gs pos="100000">
                    <a:srgbClr val="0BD0D9"/>
                  </a:gs>
                </a:gsLst>
                <a:lin ang="2700000" scaled="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8" name="任意多边形: 形状 177"/>
          <p:cNvSpPr/>
          <p:nvPr/>
        </p:nvSpPr>
        <p:spPr>
          <a:xfrm>
            <a:off x="7861309" y="3429001"/>
            <a:ext cx="4330691" cy="2698695"/>
          </a:xfrm>
          <a:custGeom>
            <a:avLst/>
            <a:gdLst>
              <a:gd name="connsiteX0" fmla="*/ 88902 w 1536700"/>
              <a:gd name="connsiteY0" fmla="*/ 0 h 533400"/>
              <a:gd name="connsiteX1" fmla="*/ 768350 w 1536700"/>
              <a:gd name="connsiteY1" fmla="*/ 0 h 533400"/>
              <a:gd name="connsiteX2" fmla="*/ 1036461 w 1536700"/>
              <a:gd name="connsiteY2" fmla="*/ 0 h 533400"/>
              <a:gd name="connsiteX3" fmla="*/ 1160537 w 1536700"/>
              <a:gd name="connsiteY3" fmla="*/ 0 h 533400"/>
              <a:gd name="connsiteX4" fmla="*/ 1364425 w 1536700"/>
              <a:gd name="connsiteY4" fmla="*/ 182065 h 533400"/>
              <a:gd name="connsiteX5" fmla="*/ 1367804 w 1536700"/>
              <a:gd name="connsiteY5" fmla="*/ 188003 h 533400"/>
              <a:gd name="connsiteX6" fmla="*/ 1380420 w 1536700"/>
              <a:gd name="connsiteY6" fmla="*/ 194441 h 533400"/>
              <a:gd name="connsiteX7" fmla="*/ 1445475 w 1536700"/>
              <a:gd name="connsiteY7" fmla="*/ 237416 h 533400"/>
              <a:gd name="connsiteX8" fmla="*/ 1536700 w 1536700"/>
              <a:gd name="connsiteY8" fmla="*/ 386691 h 533400"/>
              <a:gd name="connsiteX9" fmla="*/ 1240526 w 1536700"/>
              <a:gd name="connsiteY9" fmla="*/ 533396 h 533400"/>
              <a:gd name="connsiteX10" fmla="*/ 1036481 w 1536700"/>
              <a:gd name="connsiteY10" fmla="*/ 533396 h 533400"/>
              <a:gd name="connsiteX11" fmla="*/ 1036461 w 1536700"/>
              <a:gd name="connsiteY11" fmla="*/ 533400 h 533400"/>
              <a:gd name="connsiteX12" fmla="*/ 88902 w 1536700"/>
              <a:gd name="connsiteY12" fmla="*/ 533400 h 533400"/>
              <a:gd name="connsiteX13" fmla="*/ 0 w 1536700"/>
              <a:gd name="connsiteY13" fmla="*/ 444498 h 533400"/>
              <a:gd name="connsiteX14" fmla="*/ 0 w 1536700"/>
              <a:gd name="connsiteY14" fmla="*/ 88902 h 533400"/>
              <a:gd name="connsiteX15" fmla="*/ 88902 w 1536700"/>
              <a:gd name="connsiteY15" fmla="*/ 0 h 533400"/>
              <a:gd name="connsiteX0-1" fmla="*/ 88902 w 1536700"/>
              <a:gd name="connsiteY0-2" fmla="*/ 0 h 533400"/>
              <a:gd name="connsiteX1-3" fmla="*/ 768350 w 1536700"/>
              <a:gd name="connsiteY1-4" fmla="*/ 0 h 533400"/>
              <a:gd name="connsiteX2-5" fmla="*/ 1036461 w 1536700"/>
              <a:gd name="connsiteY2-6" fmla="*/ 0 h 533400"/>
              <a:gd name="connsiteX3-7" fmla="*/ 1364425 w 1536700"/>
              <a:gd name="connsiteY3-8" fmla="*/ 182065 h 533400"/>
              <a:gd name="connsiteX4-9" fmla="*/ 1367804 w 1536700"/>
              <a:gd name="connsiteY4-10" fmla="*/ 188003 h 533400"/>
              <a:gd name="connsiteX5-11" fmla="*/ 1380420 w 1536700"/>
              <a:gd name="connsiteY5-12" fmla="*/ 194441 h 533400"/>
              <a:gd name="connsiteX6-13" fmla="*/ 1445475 w 1536700"/>
              <a:gd name="connsiteY6-14" fmla="*/ 237416 h 533400"/>
              <a:gd name="connsiteX7-15" fmla="*/ 1536700 w 1536700"/>
              <a:gd name="connsiteY7-16" fmla="*/ 386691 h 533400"/>
              <a:gd name="connsiteX8-17" fmla="*/ 1240526 w 1536700"/>
              <a:gd name="connsiteY8-18" fmla="*/ 533396 h 533400"/>
              <a:gd name="connsiteX9-19" fmla="*/ 1036481 w 1536700"/>
              <a:gd name="connsiteY9-20" fmla="*/ 533396 h 533400"/>
              <a:gd name="connsiteX10-21" fmla="*/ 1036461 w 1536700"/>
              <a:gd name="connsiteY10-22" fmla="*/ 533400 h 533400"/>
              <a:gd name="connsiteX11-23" fmla="*/ 88902 w 1536700"/>
              <a:gd name="connsiteY11-24" fmla="*/ 533400 h 533400"/>
              <a:gd name="connsiteX12-25" fmla="*/ 0 w 1536700"/>
              <a:gd name="connsiteY12-26" fmla="*/ 444498 h 533400"/>
              <a:gd name="connsiteX13-27" fmla="*/ 0 w 1536700"/>
              <a:gd name="connsiteY13-28" fmla="*/ 88902 h 533400"/>
              <a:gd name="connsiteX14-29" fmla="*/ 88902 w 1536700"/>
              <a:gd name="connsiteY14-30" fmla="*/ 0 h 533400"/>
              <a:gd name="connsiteX0-31" fmla="*/ 88902 w 1536700"/>
              <a:gd name="connsiteY0-32" fmla="*/ 0 h 533400"/>
              <a:gd name="connsiteX1-33" fmla="*/ 768350 w 1536700"/>
              <a:gd name="connsiteY1-34" fmla="*/ 0 h 533400"/>
              <a:gd name="connsiteX2-35" fmla="*/ 1036461 w 1536700"/>
              <a:gd name="connsiteY2-36" fmla="*/ 0 h 533400"/>
              <a:gd name="connsiteX3-37" fmla="*/ 1188316 w 1536700"/>
              <a:gd name="connsiteY3-38" fmla="*/ 133556 h 533400"/>
              <a:gd name="connsiteX4-39" fmla="*/ 1367804 w 1536700"/>
              <a:gd name="connsiteY4-40" fmla="*/ 188003 h 533400"/>
              <a:gd name="connsiteX5-41" fmla="*/ 1380420 w 1536700"/>
              <a:gd name="connsiteY5-42" fmla="*/ 194441 h 533400"/>
              <a:gd name="connsiteX6-43" fmla="*/ 1445475 w 1536700"/>
              <a:gd name="connsiteY6-44" fmla="*/ 237416 h 533400"/>
              <a:gd name="connsiteX7-45" fmla="*/ 1536700 w 1536700"/>
              <a:gd name="connsiteY7-46" fmla="*/ 386691 h 533400"/>
              <a:gd name="connsiteX8-47" fmla="*/ 1240526 w 1536700"/>
              <a:gd name="connsiteY8-48" fmla="*/ 533396 h 533400"/>
              <a:gd name="connsiteX9-49" fmla="*/ 1036481 w 1536700"/>
              <a:gd name="connsiteY9-50" fmla="*/ 533396 h 533400"/>
              <a:gd name="connsiteX10-51" fmla="*/ 1036461 w 1536700"/>
              <a:gd name="connsiteY10-52" fmla="*/ 533400 h 533400"/>
              <a:gd name="connsiteX11-53" fmla="*/ 88902 w 1536700"/>
              <a:gd name="connsiteY11-54" fmla="*/ 533400 h 533400"/>
              <a:gd name="connsiteX12-55" fmla="*/ 0 w 1536700"/>
              <a:gd name="connsiteY12-56" fmla="*/ 444498 h 533400"/>
              <a:gd name="connsiteX13-57" fmla="*/ 0 w 1536700"/>
              <a:gd name="connsiteY13-58" fmla="*/ 88902 h 533400"/>
              <a:gd name="connsiteX14-59" fmla="*/ 88902 w 1536700"/>
              <a:gd name="connsiteY14-60" fmla="*/ 0 h 533400"/>
              <a:gd name="connsiteX0-61" fmla="*/ 88902 w 1536700"/>
              <a:gd name="connsiteY0-62" fmla="*/ 0 h 533400"/>
              <a:gd name="connsiteX1-63" fmla="*/ 768350 w 1536700"/>
              <a:gd name="connsiteY1-64" fmla="*/ 0 h 533400"/>
              <a:gd name="connsiteX2-65" fmla="*/ 1036461 w 1536700"/>
              <a:gd name="connsiteY2-66" fmla="*/ 0 h 533400"/>
              <a:gd name="connsiteX3-67" fmla="*/ 1188316 w 1536700"/>
              <a:gd name="connsiteY3-68" fmla="*/ 133556 h 533400"/>
              <a:gd name="connsiteX4-69" fmla="*/ 1367804 w 1536700"/>
              <a:gd name="connsiteY4-70" fmla="*/ 188003 h 533400"/>
              <a:gd name="connsiteX5-71" fmla="*/ 1445475 w 1536700"/>
              <a:gd name="connsiteY5-72" fmla="*/ 237416 h 533400"/>
              <a:gd name="connsiteX6-73" fmla="*/ 1536700 w 1536700"/>
              <a:gd name="connsiteY6-74" fmla="*/ 386691 h 533400"/>
              <a:gd name="connsiteX7-75" fmla="*/ 1240526 w 1536700"/>
              <a:gd name="connsiteY7-76" fmla="*/ 533396 h 533400"/>
              <a:gd name="connsiteX8-77" fmla="*/ 1036481 w 1536700"/>
              <a:gd name="connsiteY8-78" fmla="*/ 533396 h 533400"/>
              <a:gd name="connsiteX9-79" fmla="*/ 1036461 w 1536700"/>
              <a:gd name="connsiteY9-80" fmla="*/ 533400 h 533400"/>
              <a:gd name="connsiteX10-81" fmla="*/ 88902 w 1536700"/>
              <a:gd name="connsiteY10-82" fmla="*/ 533400 h 533400"/>
              <a:gd name="connsiteX11-83" fmla="*/ 0 w 1536700"/>
              <a:gd name="connsiteY11-84" fmla="*/ 444498 h 533400"/>
              <a:gd name="connsiteX12-85" fmla="*/ 0 w 1536700"/>
              <a:gd name="connsiteY12-86" fmla="*/ 88902 h 533400"/>
              <a:gd name="connsiteX13-87" fmla="*/ 88902 w 1536700"/>
              <a:gd name="connsiteY13-88" fmla="*/ 0 h 533400"/>
              <a:gd name="connsiteX0-89" fmla="*/ 88902 w 1536700"/>
              <a:gd name="connsiteY0-90" fmla="*/ 0 h 533400"/>
              <a:gd name="connsiteX1-91" fmla="*/ 768350 w 1536700"/>
              <a:gd name="connsiteY1-92" fmla="*/ 0 h 533400"/>
              <a:gd name="connsiteX2-93" fmla="*/ 1036461 w 1536700"/>
              <a:gd name="connsiteY2-94" fmla="*/ 0 h 533400"/>
              <a:gd name="connsiteX3-95" fmla="*/ 1188316 w 1536700"/>
              <a:gd name="connsiteY3-96" fmla="*/ 133556 h 533400"/>
              <a:gd name="connsiteX4-97" fmla="*/ 1349388 w 1536700"/>
              <a:gd name="connsiteY4-98" fmla="*/ 196794 h 533400"/>
              <a:gd name="connsiteX5-99" fmla="*/ 1445475 w 1536700"/>
              <a:gd name="connsiteY5-100" fmla="*/ 237416 h 533400"/>
              <a:gd name="connsiteX6-101" fmla="*/ 1536700 w 1536700"/>
              <a:gd name="connsiteY6-102" fmla="*/ 386691 h 533400"/>
              <a:gd name="connsiteX7-103" fmla="*/ 1240526 w 1536700"/>
              <a:gd name="connsiteY7-104" fmla="*/ 533396 h 533400"/>
              <a:gd name="connsiteX8-105" fmla="*/ 1036481 w 1536700"/>
              <a:gd name="connsiteY8-106" fmla="*/ 533396 h 533400"/>
              <a:gd name="connsiteX9-107" fmla="*/ 1036461 w 1536700"/>
              <a:gd name="connsiteY9-108" fmla="*/ 533400 h 533400"/>
              <a:gd name="connsiteX10-109" fmla="*/ 88902 w 1536700"/>
              <a:gd name="connsiteY10-110" fmla="*/ 533400 h 533400"/>
              <a:gd name="connsiteX11-111" fmla="*/ 0 w 1536700"/>
              <a:gd name="connsiteY11-112" fmla="*/ 444498 h 533400"/>
              <a:gd name="connsiteX12-113" fmla="*/ 0 w 1536700"/>
              <a:gd name="connsiteY12-114" fmla="*/ 88902 h 533400"/>
              <a:gd name="connsiteX13-115" fmla="*/ 88902 w 1536700"/>
              <a:gd name="connsiteY13-116" fmla="*/ 0 h 533400"/>
              <a:gd name="connsiteX0-117" fmla="*/ 88902 w 1536700"/>
              <a:gd name="connsiteY0-118" fmla="*/ 0 h 533400"/>
              <a:gd name="connsiteX1-119" fmla="*/ 768350 w 1536700"/>
              <a:gd name="connsiteY1-120" fmla="*/ 0 h 533400"/>
              <a:gd name="connsiteX2-121" fmla="*/ 1036461 w 1536700"/>
              <a:gd name="connsiteY2-122" fmla="*/ 0 h 533400"/>
              <a:gd name="connsiteX3-123" fmla="*/ 1188316 w 1536700"/>
              <a:gd name="connsiteY3-124" fmla="*/ 133556 h 533400"/>
              <a:gd name="connsiteX4-125" fmla="*/ 1349388 w 1536700"/>
              <a:gd name="connsiteY4-126" fmla="*/ 196794 h 533400"/>
              <a:gd name="connsiteX5-127" fmla="*/ 1445475 w 1536700"/>
              <a:gd name="connsiteY5-128" fmla="*/ 237416 h 533400"/>
              <a:gd name="connsiteX6-129" fmla="*/ 1536700 w 1536700"/>
              <a:gd name="connsiteY6-130" fmla="*/ 386691 h 533400"/>
              <a:gd name="connsiteX7-131" fmla="*/ 1240526 w 1536700"/>
              <a:gd name="connsiteY7-132" fmla="*/ 533396 h 533400"/>
              <a:gd name="connsiteX8-133" fmla="*/ 1036481 w 1536700"/>
              <a:gd name="connsiteY8-134" fmla="*/ 533396 h 533400"/>
              <a:gd name="connsiteX9-135" fmla="*/ 1036461 w 1536700"/>
              <a:gd name="connsiteY9-136" fmla="*/ 533400 h 533400"/>
              <a:gd name="connsiteX10-137" fmla="*/ 88902 w 1536700"/>
              <a:gd name="connsiteY10-138" fmla="*/ 533400 h 533400"/>
              <a:gd name="connsiteX11-139" fmla="*/ 0 w 1536700"/>
              <a:gd name="connsiteY11-140" fmla="*/ 444498 h 533400"/>
              <a:gd name="connsiteX12-141" fmla="*/ 0 w 1536700"/>
              <a:gd name="connsiteY12-142" fmla="*/ 88902 h 533400"/>
              <a:gd name="connsiteX13-143" fmla="*/ 88902 w 1536700"/>
              <a:gd name="connsiteY13-144" fmla="*/ 0 h 533400"/>
              <a:gd name="connsiteX0-145" fmla="*/ 88902 w 1544323"/>
              <a:gd name="connsiteY0-146" fmla="*/ 0 h 533400"/>
              <a:gd name="connsiteX1-147" fmla="*/ 768350 w 1544323"/>
              <a:gd name="connsiteY1-148" fmla="*/ 0 h 533400"/>
              <a:gd name="connsiteX2-149" fmla="*/ 1036461 w 1544323"/>
              <a:gd name="connsiteY2-150" fmla="*/ 0 h 533400"/>
              <a:gd name="connsiteX3-151" fmla="*/ 1188316 w 1544323"/>
              <a:gd name="connsiteY3-152" fmla="*/ 133556 h 533400"/>
              <a:gd name="connsiteX4-153" fmla="*/ 1349388 w 1544323"/>
              <a:gd name="connsiteY4-154" fmla="*/ 196794 h 533400"/>
              <a:gd name="connsiteX5-155" fmla="*/ 1447777 w 1544323"/>
              <a:gd name="connsiteY5-156" fmla="*/ 254998 h 533400"/>
              <a:gd name="connsiteX6-157" fmla="*/ 1536700 w 1544323"/>
              <a:gd name="connsiteY6-158" fmla="*/ 386691 h 533400"/>
              <a:gd name="connsiteX7-159" fmla="*/ 1240526 w 1544323"/>
              <a:gd name="connsiteY7-160" fmla="*/ 533396 h 533400"/>
              <a:gd name="connsiteX8-161" fmla="*/ 1036481 w 1544323"/>
              <a:gd name="connsiteY8-162" fmla="*/ 533396 h 533400"/>
              <a:gd name="connsiteX9-163" fmla="*/ 1036461 w 1544323"/>
              <a:gd name="connsiteY9-164" fmla="*/ 533400 h 533400"/>
              <a:gd name="connsiteX10-165" fmla="*/ 88902 w 1544323"/>
              <a:gd name="connsiteY10-166" fmla="*/ 533400 h 533400"/>
              <a:gd name="connsiteX11-167" fmla="*/ 0 w 1544323"/>
              <a:gd name="connsiteY11-168" fmla="*/ 444498 h 533400"/>
              <a:gd name="connsiteX12-169" fmla="*/ 0 w 1544323"/>
              <a:gd name="connsiteY12-170" fmla="*/ 88902 h 533400"/>
              <a:gd name="connsiteX13-171" fmla="*/ 88902 w 1544323"/>
              <a:gd name="connsiteY13-172" fmla="*/ 0 h 533400"/>
              <a:gd name="connsiteX0-173" fmla="*/ 88902 w 1538236"/>
              <a:gd name="connsiteY0-174" fmla="*/ 0 h 533400"/>
              <a:gd name="connsiteX1-175" fmla="*/ 768350 w 1538236"/>
              <a:gd name="connsiteY1-176" fmla="*/ 0 h 533400"/>
              <a:gd name="connsiteX2-177" fmla="*/ 1036461 w 1538236"/>
              <a:gd name="connsiteY2-178" fmla="*/ 0 h 533400"/>
              <a:gd name="connsiteX3-179" fmla="*/ 1188316 w 1538236"/>
              <a:gd name="connsiteY3-180" fmla="*/ 133556 h 533400"/>
              <a:gd name="connsiteX4-181" fmla="*/ 1349388 w 1538236"/>
              <a:gd name="connsiteY4-182" fmla="*/ 196794 h 533400"/>
              <a:gd name="connsiteX5-183" fmla="*/ 1536700 w 1538236"/>
              <a:gd name="connsiteY5-184" fmla="*/ 386691 h 533400"/>
              <a:gd name="connsiteX6-185" fmla="*/ 1240526 w 1538236"/>
              <a:gd name="connsiteY6-186" fmla="*/ 533396 h 533400"/>
              <a:gd name="connsiteX7-187" fmla="*/ 1036481 w 1538236"/>
              <a:gd name="connsiteY7-188" fmla="*/ 533396 h 533400"/>
              <a:gd name="connsiteX8-189" fmla="*/ 1036461 w 1538236"/>
              <a:gd name="connsiteY8-190" fmla="*/ 533400 h 533400"/>
              <a:gd name="connsiteX9-191" fmla="*/ 88902 w 1538236"/>
              <a:gd name="connsiteY9-192" fmla="*/ 533400 h 533400"/>
              <a:gd name="connsiteX10-193" fmla="*/ 0 w 1538236"/>
              <a:gd name="connsiteY10-194" fmla="*/ 444498 h 533400"/>
              <a:gd name="connsiteX11-195" fmla="*/ 0 w 1538236"/>
              <a:gd name="connsiteY11-196" fmla="*/ 88902 h 533400"/>
              <a:gd name="connsiteX12-197" fmla="*/ 88902 w 1538236"/>
              <a:gd name="connsiteY12-198" fmla="*/ 0 h 533400"/>
              <a:gd name="connsiteX0-199" fmla="*/ 88902 w 1524542"/>
              <a:gd name="connsiteY0-200" fmla="*/ 0 h 533400"/>
              <a:gd name="connsiteX1-201" fmla="*/ 768350 w 1524542"/>
              <a:gd name="connsiteY1-202" fmla="*/ 0 h 533400"/>
              <a:gd name="connsiteX2-203" fmla="*/ 1036461 w 1524542"/>
              <a:gd name="connsiteY2-204" fmla="*/ 0 h 533400"/>
              <a:gd name="connsiteX3-205" fmla="*/ 1188316 w 1524542"/>
              <a:gd name="connsiteY3-206" fmla="*/ 133556 h 533400"/>
              <a:gd name="connsiteX4-207" fmla="*/ 1349388 w 1524542"/>
              <a:gd name="connsiteY4-208" fmla="*/ 196794 h 533400"/>
              <a:gd name="connsiteX5-209" fmla="*/ 1522888 w 1524542"/>
              <a:gd name="connsiteY5-210" fmla="*/ 390459 h 533400"/>
              <a:gd name="connsiteX6-211" fmla="*/ 1240526 w 1524542"/>
              <a:gd name="connsiteY6-212" fmla="*/ 533396 h 533400"/>
              <a:gd name="connsiteX7-213" fmla="*/ 1036481 w 1524542"/>
              <a:gd name="connsiteY7-214" fmla="*/ 533396 h 533400"/>
              <a:gd name="connsiteX8-215" fmla="*/ 1036461 w 1524542"/>
              <a:gd name="connsiteY8-216" fmla="*/ 533400 h 533400"/>
              <a:gd name="connsiteX9-217" fmla="*/ 88902 w 1524542"/>
              <a:gd name="connsiteY9-218" fmla="*/ 533400 h 533400"/>
              <a:gd name="connsiteX10-219" fmla="*/ 0 w 1524542"/>
              <a:gd name="connsiteY10-220" fmla="*/ 444498 h 533400"/>
              <a:gd name="connsiteX11-221" fmla="*/ 0 w 1524542"/>
              <a:gd name="connsiteY11-222" fmla="*/ 88902 h 533400"/>
              <a:gd name="connsiteX12-223" fmla="*/ 88902 w 1524542"/>
              <a:gd name="connsiteY12-224" fmla="*/ 0 h 533400"/>
              <a:gd name="connsiteX0-225" fmla="*/ 88902 w 1522888"/>
              <a:gd name="connsiteY0-226" fmla="*/ 0 h 533400"/>
              <a:gd name="connsiteX1-227" fmla="*/ 768350 w 1522888"/>
              <a:gd name="connsiteY1-228" fmla="*/ 0 h 533400"/>
              <a:gd name="connsiteX2-229" fmla="*/ 1036461 w 1522888"/>
              <a:gd name="connsiteY2-230" fmla="*/ 0 h 533400"/>
              <a:gd name="connsiteX3-231" fmla="*/ 1188316 w 1522888"/>
              <a:gd name="connsiteY3-232" fmla="*/ 133556 h 533400"/>
              <a:gd name="connsiteX4-233" fmla="*/ 1349388 w 1522888"/>
              <a:gd name="connsiteY4-234" fmla="*/ 196794 h 533400"/>
              <a:gd name="connsiteX5-235" fmla="*/ 1522888 w 1522888"/>
              <a:gd name="connsiteY5-236" fmla="*/ 390459 h 533400"/>
              <a:gd name="connsiteX6-237" fmla="*/ 1240526 w 1522888"/>
              <a:gd name="connsiteY6-238" fmla="*/ 533396 h 533400"/>
              <a:gd name="connsiteX7-239" fmla="*/ 1036481 w 1522888"/>
              <a:gd name="connsiteY7-240" fmla="*/ 533396 h 533400"/>
              <a:gd name="connsiteX8-241" fmla="*/ 1036461 w 1522888"/>
              <a:gd name="connsiteY8-242" fmla="*/ 533400 h 533400"/>
              <a:gd name="connsiteX9-243" fmla="*/ 88902 w 1522888"/>
              <a:gd name="connsiteY9-244" fmla="*/ 533400 h 533400"/>
              <a:gd name="connsiteX10-245" fmla="*/ 0 w 1522888"/>
              <a:gd name="connsiteY10-246" fmla="*/ 444498 h 533400"/>
              <a:gd name="connsiteX11-247" fmla="*/ 0 w 1522888"/>
              <a:gd name="connsiteY11-248" fmla="*/ 88902 h 533400"/>
              <a:gd name="connsiteX12-249" fmla="*/ 88902 w 1522888"/>
              <a:gd name="connsiteY12-250" fmla="*/ 0 h 533400"/>
              <a:gd name="connsiteX0-251" fmla="*/ 88902 w 1522888"/>
              <a:gd name="connsiteY0-252" fmla="*/ 0 h 533400"/>
              <a:gd name="connsiteX1-253" fmla="*/ 768350 w 1522888"/>
              <a:gd name="connsiteY1-254" fmla="*/ 0 h 533400"/>
              <a:gd name="connsiteX2-255" fmla="*/ 1036461 w 1522888"/>
              <a:gd name="connsiteY2-256" fmla="*/ 0 h 533400"/>
              <a:gd name="connsiteX3-257" fmla="*/ 1188316 w 1522888"/>
              <a:gd name="connsiteY3-258" fmla="*/ 133556 h 533400"/>
              <a:gd name="connsiteX4-259" fmla="*/ 1349388 w 1522888"/>
              <a:gd name="connsiteY4-260" fmla="*/ 196794 h 533400"/>
              <a:gd name="connsiteX5-261" fmla="*/ 1522888 w 1522888"/>
              <a:gd name="connsiteY5-262" fmla="*/ 390459 h 533400"/>
              <a:gd name="connsiteX6-263" fmla="*/ 1240526 w 1522888"/>
              <a:gd name="connsiteY6-264" fmla="*/ 533396 h 533400"/>
              <a:gd name="connsiteX7-265" fmla="*/ 1036481 w 1522888"/>
              <a:gd name="connsiteY7-266" fmla="*/ 533396 h 533400"/>
              <a:gd name="connsiteX8-267" fmla="*/ 1036461 w 1522888"/>
              <a:gd name="connsiteY8-268" fmla="*/ 533400 h 533400"/>
              <a:gd name="connsiteX9-269" fmla="*/ 88902 w 1522888"/>
              <a:gd name="connsiteY9-270" fmla="*/ 533400 h 533400"/>
              <a:gd name="connsiteX10-271" fmla="*/ 0 w 1522888"/>
              <a:gd name="connsiteY10-272" fmla="*/ 444498 h 533400"/>
              <a:gd name="connsiteX11-273" fmla="*/ 0 w 1522888"/>
              <a:gd name="connsiteY11-274" fmla="*/ 88902 h 533400"/>
              <a:gd name="connsiteX12-275" fmla="*/ 88902 w 1522888"/>
              <a:gd name="connsiteY12-276" fmla="*/ 0 h 533400"/>
              <a:gd name="connsiteX0-277" fmla="*/ 88902 w 1522888"/>
              <a:gd name="connsiteY0-278" fmla="*/ 0 h 533744"/>
              <a:gd name="connsiteX1-279" fmla="*/ 768350 w 1522888"/>
              <a:gd name="connsiteY1-280" fmla="*/ 0 h 533744"/>
              <a:gd name="connsiteX2-281" fmla="*/ 1036461 w 1522888"/>
              <a:gd name="connsiteY2-282" fmla="*/ 0 h 533744"/>
              <a:gd name="connsiteX3-283" fmla="*/ 1188316 w 1522888"/>
              <a:gd name="connsiteY3-284" fmla="*/ 133556 h 533744"/>
              <a:gd name="connsiteX4-285" fmla="*/ 1349388 w 1522888"/>
              <a:gd name="connsiteY4-286" fmla="*/ 196794 h 533744"/>
              <a:gd name="connsiteX5-287" fmla="*/ 1522888 w 1522888"/>
              <a:gd name="connsiteY5-288" fmla="*/ 390459 h 533744"/>
              <a:gd name="connsiteX6-289" fmla="*/ 1240526 w 1522888"/>
              <a:gd name="connsiteY6-290" fmla="*/ 533396 h 533744"/>
              <a:gd name="connsiteX7-291" fmla="*/ 1036481 w 1522888"/>
              <a:gd name="connsiteY7-292" fmla="*/ 533396 h 533744"/>
              <a:gd name="connsiteX8-293" fmla="*/ 1036461 w 1522888"/>
              <a:gd name="connsiteY8-294" fmla="*/ 533400 h 533744"/>
              <a:gd name="connsiteX9-295" fmla="*/ 88902 w 1522888"/>
              <a:gd name="connsiteY9-296" fmla="*/ 533400 h 533744"/>
              <a:gd name="connsiteX10-297" fmla="*/ 0 w 1522888"/>
              <a:gd name="connsiteY10-298" fmla="*/ 444498 h 533744"/>
              <a:gd name="connsiteX11-299" fmla="*/ 0 w 1522888"/>
              <a:gd name="connsiteY11-300" fmla="*/ 88902 h 533744"/>
              <a:gd name="connsiteX12-301" fmla="*/ 88902 w 1522888"/>
              <a:gd name="connsiteY12-302" fmla="*/ 0 h 533744"/>
              <a:gd name="connsiteX0-303" fmla="*/ 88902 w 1524631"/>
              <a:gd name="connsiteY0-304" fmla="*/ 0 h 533744"/>
              <a:gd name="connsiteX1-305" fmla="*/ 768350 w 1524631"/>
              <a:gd name="connsiteY1-306" fmla="*/ 0 h 533744"/>
              <a:gd name="connsiteX2-307" fmla="*/ 1036461 w 1524631"/>
              <a:gd name="connsiteY2-308" fmla="*/ 0 h 533744"/>
              <a:gd name="connsiteX3-309" fmla="*/ 1188316 w 1524631"/>
              <a:gd name="connsiteY3-310" fmla="*/ 133556 h 533744"/>
              <a:gd name="connsiteX4-311" fmla="*/ 1351690 w 1524631"/>
              <a:gd name="connsiteY4-312" fmla="*/ 219400 h 533744"/>
              <a:gd name="connsiteX5-313" fmla="*/ 1522888 w 1524631"/>
              <a:gd name="connsiteY5-314" fmla="*/ 390459 h 533744"/>
              <a:gd name="connsiteX6-315" fmla="*/ 1240526 w 1524631"/>
              <a:gd name="connsiteY6-316" fmla="*/ 533396 h 533744"/>
              <a:gd name="connsiteX7-317" fmla="*/ 1036481 w 1524631"/>
              <a:gd name="connsiteY7-318" fmla="*/ 533396 h 533744"/>
              <a:gd name="connsiteX8-319" fmla="*/ 1036461 w 1524631"/>
              <a:gd name="connsiteY8-320" fmla="*/ 533400 h 533744"/>
              <a:gd name="connsiteX9-321" fmla="*/ 88902 w 1524631"/>
              <a:gd name="connsiteY9-322" fmla="*/ 533400 h 533744"/>
              <a:gd name="connsiteX10-323" fmla="*/ 0 w 1524631"/>
              <a:gd name="connsiteY10-324" fmla="*/ 444498 h 533744"/>
              <a:gd name="connsiteX11-325" fmla="*/ 0 w 1524631"/>
              <a:gd name="connsiteY11-326" fmla="*/ 88902 h 533744"/>
              <a:gd name="connsiteX12-327" fmla="*/ 88902 w 1524631"/>
              <a:gd name="connsiteY12-328" fmla="*/ 0 h 533744"/>
              <a:gd name="connsiteX0-329" fmla="*/ 88902 w 1524344"/>
              <a:gd name="connsiteY0-330" fmla="*/ 0 h 533744"/>
              <a:gd name="connsiteX1-331" fmla="*/ 768350 w 1524344"/>
              <a:gd name="connsiteY1-332" fmla="*/ 0 h 533744"/>
              <a:gd name="connsiteX2-333" fmla="*/ 1036461 w 1524344"/>
              <a:gd name="connsiteY2-334" fmla="*/ 0 h 533744"/>
              <a:gd name="connsiteX3-335" fmla="*/ 1188316 w 1524344"/>
              <a:gd name="connsiteY3-336" fmla="*/ 133556 h 533744"/>
              <a:gd name="connsiteX4-337" fmla="*/ 1351690 w 1524344"/>
              <a:gd name="connsiteY4-338" fmla="*/ 219400 h 533744"/>
              <a:gd name="connsiteX5-339" fmla="*/ 1522888 w 1524344"/>
              <a:gd name="connsiteY5-340" fmla="*/ 390459 h 533744"/>
              <a:gd name="connsiteX6-341" fmla="*/ 1240526 w 1524344"/>
              <a:gd name="connsiteY6-342" fmla="*/ 533396 h 533744"/>
              <a:gd name="connsiteX7-343" fmla="*/ 1036481 w 1524344"/>
              <a:gd name="connsiteY7-344" fmla="*/ 533396 h 533744"/>
              <a:gd name="connsiteX8-345" fmla="*/ 1036461 w 1524344"/>
              <a:gd name="connsiteY8-346" fmla="*/ 533400 h 533744"/>
              <a:gd name="connsiteX9-347" fmla="*/ 88902 w 1524344"/>
              <a:gd name="connsiteY9-348" fmla="*/ 533400 h 533744"/>
              <a:gd name="connsiteX10-349" fmla="*/ 0 w 1524344"/>
              <a:gd name="connsiteY10-350" fmla="*/ 444498 h 533744"/>
              <a:gd name="connsiteX11-351" fmla="*/ 0 w 1524344"/>
              <a:gd name="connsiteY11-352" fmla="*/ 88902 h 533744"/>
              <a:gd name="connsiteX12-353" fmla="*/ 88902 w 1524344"/>
              <a:gd name="connsiteY12-354" fmla="*/ 0 h 533744"/>
              <a:gd name="connsiteX0-355" fmla="*/ 88902 w 1524315"/>
              <a:gd name="connsiteY0-356" fmla="*/ 0 h 533744"/>
              <a:gd name="connsiteX1-357" fmla="*/ 768350 w 1524315"/>
              <a:gd name="connsiteY1-358" fmla="*/ 0 h 533744"/>
              <a:gd name="connsiteX2-359" fmla="*/ 1036461 w 1524315"/>
              <a:gd name="connsiteY2-360" fmla="*/ 0 h 533744"/>
              <a:gd name="connsiteX3-361" fmla="*/ 1188316 w 1524315"/>
              <a:gd name="connsiteY3-362" fmla="*/ 133556 h 533744"/>
              <a:gd name="connsiteX4-363" fmla="*/ 1351690 w 1524315"/>
              <a:gd name="connsiteY4-364" fmla="*/ 219400 h 533744"/>
              <a:gd name="connsiteX5-365" fmla="*/ 1522888 w 1524315"/>
              <a:gd name="connsiteY5-366" fmla="*/ 390459 h 533744"/>
              <a:gd name="connsiteX6-367" fmla="*/ 1240526 w 1524315"/>
              <a:gd name="connsiteY6-368" fmla="*/ 533396 h 533744"/>
              <a:gd name="connsiteX7-369" fmla="*/ 1036481 w 1524315"/>
              <a:gd name="connsiteY7-370" fmla="*/ 533396 h 533744"/>
              <a:gd name="connsiteX8-371" fmla="*/ 1036461 w 1524315"/>
              <a:gd name="connsiteY8-372" fmla="*/ 533400 h 533744"/>
              <a:gd name="connsiteX9-373" fmla="*/ 88902 w 1524315"/>
              <a:gd name="connsiteY9-374" fmla="*/ 533400 h 533744"/>
              <a:gd name="connsiteX10-375" fmla="*/ 0 w 1524315"/>
              <a:gd name="connsiteY10-376" fmla="*/ 444498 h 533744"/>
              <a:gd name="connsiteX11-377" fmla="*/ 0 w 1524315"/>
              <a:gd name="connsiteY11-378" fmla="*/ 88902 h 533744"/>
              <a:gd name="connsiteX12-379" fmla="*/ 88902 w 1524315"/>
              <a:gd name="connsiteY12-380" fmla="*/ 0 h 533744"/>
              <a:gd name="connsiteX0-381" fmla="*/ 88902 w 1522916"/>
              <a:gd name="connsiteY0-382" fmla="*/ 0 h 533744"/>
              <a:gd name="connsiteX1-383" fmla="*/ 768350 w 1522916"/>
              <a:gd name="connsiteY1-384" fmla="*/ 0 h 533744"/>
              <a:gd name="connsiteX2-385" fmla="*/ 1036461 w 1522916"/>
              <a:gd name="connsiteY2-386" fmla="*/ 0 h 533744"/>
              <a:gd name="connsiteX3-387" fmla="*/ 1188316 w 1522916"/>
              <a:gd name="connsiteY3-388" fmla="*/ 133556 h 533744"/>
              <a:gd name="connsiteX4-389" fmla="*/ 1351690 w 1522916"/>
              <a:gd name="connsiteY4-390" fmla="*/ 219400 h 533744"/>
              <a:gd name="connsiteX5-391" fmla="*/ 1522888 w 1522916"/>
              <a:gd name="connsiteY5-392" fmla="*/ 390459 h 533744"/>
              <a:gd name="connsiteX6-393" fmla="*/ 1240526 w 1522916"/>
              <a:gd name="connsiteY6-394" fmla="*/ 533396 h 533744"/>
              <a:gd name="connsiteX7-395" fmla="*/ 1036481 w 1522916"/>
              <a:gd name="connsiteY7-396" fmla="*/ 533396 h 533744"/>
              <a:gd name="connsiteX8-397" fmla="*/ 1036461 w 1522916"/>
              <a:gd name="connsiteY8-398" fmla="*/ 533400 h 533744"/>
              <a:gd name="connsiteX9-399" fmla="*/ 88902 w 1522916"/>
              <a:gd name="connsiteY9-400" fmla="*/ 533400 h 533744"/>
              <a:gd name="connsiteX10-401" fmla="*/ 0 w 1522916"/>
              <a:gd name="connsiteY10-402" fmla="*/ 444498 h 533744"/>
              <a:gd name="connsiteX11-403" fmla="*/ 0 w 1522916"/>
              <a:gd name="connsiteY11-404" fmla="*/ 88902 h 533744"/>
              <a:gd name="connsiteX12-405" fmla="*/ 88902 w 1522916"/>
              <a:gd name="connsiteY12-406" fmla="*/ 0 h 533744"/>
              <a:gd name="connsiteX0-407" fmla="*/ 88902 w 1523193"/>
              <a:gd name="connsiteY0-408" fmla="*/ 0 h 533744"/>
              <a:gd name="connsiteX1-409" fmla="*/ 768350 w 1523193"/>
              <a:gd name="connsiteY1-410" fmla="*/ 0 h 533744"/>
              <a:gd name="connsiteX2-411" fmla="*/ 1036461 w 1523193"/>
              <a:gd name="connsiteY2-412" fmla="*/ 0 h 533744"/>
              <a:gd name="connsiteX3-413" fmla="*/ 1188316 w 1523193"/>
              <a:gd name="connsiteY3-414" fmla="*/ 133556 h 533744"/>
              <a:gd name="connsiteX4-415" fmla="*/ 1522888 w 1523193"/>
              <a:gd name="connsiteY4-416" fmla="*/ 390459 h 533744"/>
              <a:gd name="connsiteX5-417" fmla="*/ 1240526 w 1523193"/>
              <a:gd name="connsiteY5-418" fmla="*/ 533396 h 533744"/>
              <a:gd name="connsiteX6-419" fmla="*/ 1036481 w 1523193"/>
              <a:gd name="connsiteY6-420" fmla="*/ 533396 h 533744"/>
              <a:gd name="connsiteX7-421" fmla="*/ 1036461 w 1523193"/>
              <a:gd name="connsiteY7-422" fmla="*/ 533400 h 533744"/>
              <a:gd name="connsiteX8-423" fmla="*/ 88902 w 1523193"/>
              <a:gd name="connsiteY8-424" fmla="*/ 533400 h 533744"/>
              <a:gd name="connsiteX9-425" fmla="*/ 0 w 1523193"/>
              <a:gd name="connsiteY9-426" fmla="*/ 444498 h 533744"/>
              <a:gd name="connsiteX10-427" fmla="*/ 0 w 1523193"/>
              <a:gd name="connsiteY10-428" fmla="*/ 88902 h 533744"/>
              <a:gd name="connsiteX11-429" fmla="*/ 88902 w 1523193"/>
              <a:gd name="connsiteY11-430" fmla="*/ 0 h 533744"/>
              <a:gd name="connsiteX0-431" fmla="*/ 88902 w 1523155"/>
              <a:gd name="connsiteY0-432" fmla="*/ 0 h 533744"/>
              <a:gd name="connsiteX1-433" fmla="*/ 768350 w 1523155"/>
              <a:gd name="connsiteY1-434" fmla="*/ 0 h 533744"/>
              <a:gd name="connsiteX2-435" fmla="*/ 1036461 w 1523155"/>
              <a:gd name="connsiteY2-436" fmla="*/ 0 h 533744"/>
              <a:gd name="connsiteX3-437" fmla="*/ 1188316 w 1523155"/>
              <a:gd name="connsiteY3-438" fmla="*/ 133556 h 533744"/>
              <a:gd name="connsiteX4-439" fmla="*/ 1522888 w 1523155"/>
              <a:gd name="connsiteY4-440" fmla="*/ 390459 h 533744"/>
              <a:gd name="connsiteX5-441" fmla="*/ 1240526 w 1523155"/>
              <a:gd name="connsiteY5-442" fmla="*/ 533396 h 533744"/>
              <a:gd name="connsiteX6-443" fmla="*/ 1036481 w 1523155"/>
              <a:gd name="connsiteY6-444" fmla="*/ 533396 h 533744"/>
              <a:gd name="connsiteX7-445" fmla="*/ 1036461 w 1523155"/>
              <a:gd name="connsiteY7-446" fmla="*/ 533400 h 533744"/>
              <a:gd name="connsiteX8-447" fmla="*/ 88902 w 1523155"/>
              <a:gd name="connsiteY8-448" fmla="*/ 533400 h 533744"/>
              <a:gd name="connsiteX9-449" fmla="*/ 0 w 1523155"/>
              <a:gd name="connsiteY9-450" fmla="*/ 444498 h 533744"/>
              <a:gd name="connsiteX10-451" fmla="*/ 0 w 1523155"/>
              <a:gd name="connsiteY10-452" fmla="*/ 88902 h 533744"/>
              <a:gd name="connsiteX11-453" fmla="*/ 88902 w 1523155"/>
              <a:gd name="connsiteY11-454" fmla="*/ 0 h 533744"/>
              <a:gd name="connsiteX0-455" fmla="*/ 88902 w 1523155"/>
              <a:gd name="connsiteY0-456" fmla="*/ 0 h 533744"/>
              <a:gd name="connsiteX1-457" fmla="*/ 768350 w 1523155"/>
              <a:gd name="connsiteY1-458" fmla="*/ 0 h 533744"/>
              <a:gd name="connsiteX2-459" fmla="*/ 1036461 w 1523155"/>
              <a:gd name="connsiteY2-460" fmla="*/ 0 h 533744"/>
              <a:gd name="connsiteX3-461" fmla="*/ 1188316 w 1523155"/>
              <a:gd name="connsiteY3-462" fmla="*/ 133556 h 533744"/>
              <a:gd name="connsiteX4-463" fmla="*/ 1522888 w 1523155"/>
              <a:gd name="connsiteY4-464" fmla="*/ 390459 h 533744"/>
              <a:gd name="connsiteX5-465" fmla="*/ 1240526 w 1523155"/>
              <a:gd name="connsiteY5-466" fmla="*/ 533396 h 533744"/>
              <a:gd name="connsiteX6-467" fmla="*/ 1036481 w 1523155"/>
              <a:gd name="connsiteY6-468" fmla="*/ 533396 h 533744"/>
              <a:gd name="connsiteX7-469" fmla="*/ 1036461 w 1523155"/>
              <a:gd name="connsiteY7-470" fmla="*/ 533400 h 533744"/>
              <a:gd name="connsiteX8-471" fmla="*/ 88902 w 1523155"/>
              <a:gd name="connsiteY8-472" fmla="*/ 533400 h 533744"/>
              <a:gd name="connsiteX9-473" fmla="*/ 0 w 1523155"/>
              <a:gd name="connsiteY9-474" fmla="*/ 444498 h 533744"/>
              <a:gd name="connsiteX10-475" fmla="*/ 0 w 1523155"/>
              <a:gd name="connsiteY10-476" fmla="*/ 88902 h 533744"/>
              <a:gd name="connsiteX11-477" fmla="*/ 88902 w 1523155"/>
              <a:gd name="connsiteY11-478" fmla="*/ 0 h 533744"/>
              <a:gd name="connsiteX0-479" fmla="*/ 88902 w 1522890"/>
              <a:gd name="connsiteY0-480" fmla="*/ 0 h 533744"/>
              <a:gd name="connsiteX1-481" fmla="*/ 768350 w 1522890"/>
              <a:gd name="connsiteY1-482" fmla="*/ 0 h 533744"/>
              <a:gd name="connsiteX2-483" fmla="*/ 1036461 w 1522890"/>
              <a:gd name="connsiteY2-484" fmla="*/ 0 h 533744"/>
              <a:gd name="connsiteX3-485" fmla="*/ 1188316 w 1522890"/>
              <a:gd name="connsiteY3-486" fmla="*/ 133556 h 533744"/>
              <a:gd name="connsiteX4-487" fmla="*/ 1522888 w 1522890"/>
              <a:gd name="connsiteY4-488" fmla="*/ 390459 h 533744"/>
              <a:gd name="connsiteX5-489" fmla="*/ 1240526 w 1522890"/>
              <a:gd name="connsiteY5-490" fmla="*/ 533396 h 533744"/>
              <a:gd name="connsiteX6-491" fmla="*/ 1036481 w 1522890"/>
              <a:gd name="connsiteY6-492" fmla="*/ 533396 h 533744"/>
              <a:gd name="connsiteX7-493" fmla="*/ 1036461 w 1522890"/>
              <a:gd name="connsiteY7-494" fmla="*/ 533400 h 533744"/>
              <a:gd name="connsiteX8-495" fmla="*/ 88902 w 1522890"/>
              <a:gd name="connsiteY8-496" fmla="*/ 533400 h 533744"/>
              <a:gd name="connsiteX9-497" fmla="*/ 0 w 1522890"/>
              <a:gd name="connsiteY9-498" fmla="*/ 444498 h 533744"/>
              <a:gd name="connsiteX10-499" fmla="*/ 0 w 1522890"/>
              <a:gd name="connsiteY10-500" fmla="*/ 88902 h 533744"/>
              <a:gd name="connsiteX11-501" fmla="*/ 88902 w 1522890"/>
              <a:gd name="connsiteY11-502" fmla="*/ 0 h 533744"/>
              <a:gd name="connsiteX0-503" fmla="*/ 88902 w 1522913"/>
              <a:gd name="connsiteY0-504" fmla="*/ 0 h 533744"/>
              <a:gd name="connsiteX1-505" fmla="*/ 768350 w 1522913"/>
              <a:gd name="connsiteY1-506" fmla="*/ 0 h 533744"/>
              <a:gd name="connsiteX2-507" fmla="*/ 1036461 w 1522913"/>
              <a:gd name="connsiteY2-508" fmla="*/ 0 h 533744"/>
              <a:gd name="connsiteX3-509" fmla="*/ 1188316 w 1522913"/>
              <a:gd name="connsiteY3-510" fmla="*/ 133556 h 533744"/>
              <a:gd name="connsiteX4-511" fmla="*/ 1522888 w 1522913"/>
              <a:gd name="connsiteY4-512" fmla="*/ 390459 h 533744"/>
              <a:gd name="connsiteX5-513" fmla="*/ 1240526 w 1522913"/>
              <a:gd name="connsiteY5-514" fmla="*/ 533396 h 533744"/>
              <a:gd name="connsiteX6-515" fmla="*/ 1036481 w 1522913"/>
              <a:gd name="connsiteY6-516" fmla="*/ 533396 h 533744"/>
              <a:gd name="connsiteX7-517" fmla="*/ 1036461 w 1522913"/>
              <a:gd name="connsiteY7-518" fmla="*/ 533400 h 533744"/>
              <a:gd name="connsiteX8-519" fmla="*/ 88902 w 1522913"/>
              <a:gd name="connsiteY8-520" fmla="*/ 533400 h 533744"/>
              <a:gd name="connsiteX9-521" fmla="*/ 0 w 1522913"/>
              <a:gd name="connsiteY9-522" fmla="*/ 444498 h 533744"/>
              <a:gd name="connsiteX10-523" fmla="*/ 0 w 1522913"/>
              <a:gd name="connsiteY10-524" fmla="*/ 88902 h 533744"/>
              <a:gd name="connsiteX11-525" fmla="*/ 88902 w 1522913"/>
              <a:gd name="connsiteY11-526" fmla="*/ 0 h 533744"/>
              <a:gd name="connsiteX0-527" fmla="*/ 88902 w 1522900"/>
              <a:gd name="connsiteY0-528" fmla="*/ 0 h 533744"/>
              <a:gd name="connsiteX1-529" fmla="*/ 768350 w 1522900"/>
              <a:gd name="connsiteY1-530" fmla="*/ 0 h 533744"/>
              <a:gd name="connsiteX2-531" fmla="*/ 1036461 w 1522900"/>
              <a:gd name="connsiteY2-532" fmla="*/ 0 h 533744"/>
              <a:gd name="connsiteX3-533" fmla="*/ 1188316 w 1522900"/>
              <a:gd name="connsiteY3-534" fmla="*/ 133556 h 533744"/>
              <a:gd name="connsiteX4-535" fmla="*/ 1522888 w 1522900"/>
              <a:gd name="connsiteY4-536" fmla="*/ 390459 h 533744"/>
              <a:gd name="connsiteX5-537" fmla="*/ 1240526 w 1522900"/>
              <a:gd name="connsiteY5-538" fmla="*/ 533396 h 533744"/>
              <a:gd name="connsiteX6-539" fmla="*/ 1036481 w 1522900"/>
              <a:gd name="connsiteY6-540" fmla="*/ 533396 h 533744"/>
              <a:gd name="connsiteX7-541" fmla="*/ 1036461 w 1522900"/>
              <a:gd name="connsiteY7-542" fmla="*/ 533400 h 533744"/>
              <a:gd name="connsiteX8-543" fmla="*/ 88902 w 1522900"/>
              <a:gd name="connsiteY8-544" fmla="*/ 533400 h 533744"/>
              <a:gd name="connsiteX9-545" fmla="*/ 0 w 1522900"/>
              <a:gd name="connsiteY9-546" fmla="*/ 444498 h 533744"/>
              <a:gd name="connsiteX10-547" fmla="*/ 0 w 1522900"/>
              <a:gd name="connsiteY10-548" fmla="*/ 88902 h 533744"/>
              <a:gd name="connsiteX11-549" fmla="*/ 88902 w 1522900"/>
              <a:gd name="connsiteY11-550" fmla="*/ 0 h 533744"/>
              <a:gd name="connsiteX0-551" fmla="*/ 88902 w 1522900"/>
              <a:gd name="connsiteY0-552" fmla="*/ 0 h 533744"/>
              <a:gd name="connsiteX1-553" fmla="*/ 768350 w 1522900"/>
              <a:gd name="connsiteY1-554" fmla="*/ 0 h 533744"/>
              <a:gd name="connsiteX2-555" fmla="*/ 1036461 w 1522900"/>
              <a:gd name="connsiteY2-556" fmla="*/ 0 h 533744"/>
              <a:gd name="connsiteX3-557" fmla="*/ 1188316 w 1522900"/>
              <a:gd name="connsiteY3-558" fmla="*/ 133556 h 533744"/>
              <a:gd name="connsiteX4-559" fmla="*/ 1522888 w 1522900"/>
              <a:gd name="connsiteY4-560" fmla="*/ 390459 h 533744"/>
              <a:gd name="connsiteX5-561" fmla="*/ 1240526 w 1522900"/>
              <a:gd name="connsiteY5-562" fmla="*/ 533396 h 533744"/>
              <a:gd name="connsiteX6-563" fmla="*/ 1036481 w 1522900"/>
              <a:gd name="connsiteY6-564" fmla="*/ 533396 h 533744"/>
              <a:gd name="connsiteX7-565" fmla="*/ 1036461 w 1522900"/>
              <a:gd name="connsiteY7-566" fmla="*/ 533400 h 533744"/>
              <a:gd name="connsiteX8-567" fmla="*/ 88902 w 1522900"/>
              <a:gd name="connsiteY8-568" fmla="*/ 533400 h 533744"/>
              <a:gd name="connsiteX9-569" fmla="*/ 0 w 1522900"/>
              <a:gd name="connsiteY9-570" fmla="*/ 444498 h 533744"/>
              <a:gd name="connsiteX10-571" fmla="*/ 0 w 1522900"/>
              <a:gd name="connsiteY10-572" fmla="*/ 88902 h 533744"/>
              <a:gd name="connsiteX11-573" fmla="*/ 88902 w 1522900"/>
              <a:gd name="connsiteY11-574" fmla="*/ 0 h 533744"/>
              <a:gd name="connsiteX0-575" fmla="*/ 88902 w 1522900"/>
              <a:gd name="connsiteY0-576" fmla="*/ 14 h 533758"/>
              <a:gd name="connsiteX1-577" fmla="*/ 768350 w 1522900"/>
              <a:gd name="connsiteY1-578" fmla="*/ 14 h 533758"/>
              <a:gd name="connsiteX2-579" fmla="*/ 1036461 w 1522900"/>
              <a:gd name="connsiteY2-580" fmla="*/ 14 h 533758"/>
              <a:gd name="connsiteX3-581" fmla="*/ 1188316 w 1522900"/>
              <a:gd name="connsiteY3-582" fmla="*/ 133570 h 533758"/>
              <a:gd name="connsiteX4-583" fmla="*/ 1522888 w 1522900"/>
              <a:gd name="connsiteY4-584" fmla="*/ 390473 h 533758"/>
              <a:gd name="connsiteX5-585" fmla="*/ 1240526 w 1522900"/>
              <a:gd name="connsiteY5-586" fmla="*/ 533410 h 533758"/>
              <a:gd name="connsiteX6-587" fmla="*/ 1036481 w 1522900"/>
              <a:gd name="connsiteY6-588" fmla="*/ 533410 h 533758"/>
              <a:gd name="connsiteX7-589" fmla="*/ 1036461 w 1522900"/>
              <a:gd name="connsiteY7-590" fmla="*/ 533414 h 533758"/>
              <a:gd name="connsiteX8-591" fmla="*/ 88902 w 1522900"/>
              <a:gd name="connsiteY8-592" fmla="*/ 533414 h 533758"/>
              <a:gd name="connsiteX9-593" fmla="*/ 0 w 1522900"/>
              <a:gd name="connsiteY9-594" fmla="*/ 444512 h 533758"/>
              <a:gd name="connsiteX10-595" fmla="*/ 0 w 1522900"/>
              <a:gd name="connsiteY10-596" fmla="*/ 88916 h 533758"/>
              <a:gd name="connsiteX11-597" fmla="*/ 88902 w 1522900"/>
              <a:gd name="connsiteY11-598" fmla="*/ 14 h 533758"/>
              <a:gd name="connsiteX0-599" fmla="*/ 88902 w 1522900"/>
              <a:gd name="connsiteY0-600" fmla="*/ 0 h 533744"/>
              <a:gd name="connsiteX1-601" fmla="*/ 768350 w 1522900"/>
              <a:gd name="connsiteY1-602" fmla="*/ 0 h 533744"/>
              <a:gd name="connsiteX2-603" fmla="*/ 925961 w 1522900"/>
              <a:gd name="connsiteY2-604" fmla="*/ 942 h 533744"/>
              <a:gd name="connsiteX3-605" fmla="*/ 1188316 w 1522900"/>
              <a:gd name="connsiteY3-606" fmla="*/ 133556 h 533744"/>
              <a:gd name="connsiteX4-607" fmla="*/ 1522888 w 1522900"/>
              <a:gd name="connsiteY4-608" fmla="*/ 390459 h 533744"/>
              <a:gd name="connsiteX5-609" fmla="*/ 1240526 w 1522900"/>
              <a:gd name="connsiteY5-610" fmla="*/ 533396 h 533744"/>
              <a:gd name="connsiteX6-611" fmla="*/ 1036481 w 1522900"/>
              <a:gd name="connsiteY6-612" fmla="*/ 533396 h 533744"/>
              <a:gd name="connsiteX7-613" fmla="*/ 1036461 w 1522900"/>
              <a:gd name="connsiteY7-614" fmla="*/ 533400 h 533744"/>
              <a:gd name="connsiteX8-615" fmla="*/ 88902 w 1522900"/>
              <a:gd name="connsiteY8-616" fmla="*/ 533400 h 533744"/>
              <a:gd name="connsiteX9-617" fmla="*/ 0 w 1522900"/>
              <a:gd name="connsiteY9-618" fmla="*/ 444498 h 533744"/>
              <a:gd name="connsiteX10-619" fmla="*/ 0 w 1522900"/>
              <a:gd name="connsiteY10-620" fmla="*/ 88902 h 533744"/>
              <a:gd name="connsiteX11-621" fmla="*/ 88902 w 1522900"/>
              <a:gd name="connsiteY11-622" fmla="*/ 0 h 533744"/>
              <a:gd name="connsiteX0-623" fmla="*/ 88902 w 1522900"/>
              <a:gd name="connsiteY0-624" fmla="*/ 0 h 533744"/>
              <a:gd name="connsiteX1-625" fmla="*/ 768350 w 1522900"/>
              <a:gd name="connsiteY1-626" fmla="*/ 0 h 533744"/>
              <a:gd name="connsiteX2-627" fmla="*/ 925961 w 1522900"/>
              <a:gd name="connsiteY2-628" fmla="*/ 942 h 533744"/>
              <a:gd name="connsiteX3-629" fmla="*/ 1188316 w 1522900"/>
              <a:gd name="connsiteY3-630" fmla="*/ 133556 h 533744"/>
              <a:gd name="connsiteX4-631" fmla="*/ 1522888 w 1522900"/>
              <a:gd name="connsiteY4-632" fmla="*/ 390459 h 533744"/>
              <a:gd name="connsiteX5-633" fmla="*/ 1240526 w 1522900"/>
              <a:gd name="connsiteY5-634" fmla="*/ 533396 h 533744"/>
              <a:gd name="connsiteX6-635" fmla="*/ 1036481 w 1522900"/>
              <a:gd name="connsiteY6-636" fmla="*/ 533396 h 533744"/>
              <a:gd name="connsiteX7-637" fmla="*/ 1036461 w 1522900"/>
              <a:gd name="connsiteY7-638" fmla="*/ 533400 h 533744"/>
              <a:gd name="connsiteX8-639" fmla="*/ 88902 w 1522900"/>
              <a:gd name="connsiteY8-640" fmla="*/ 533400 h 533744"/>
              <a:gd name="connsiteX9-641" fmla="*/ 0 w 1522900"/>
              <a:gd name="connsiteY9-642" fmla="*/ 444498 h 533744"/>
              <a:gd name="connsiteX10-643" fmla="*/ 0 w 1522900"/>
              <a:gd name="connsiteY10-644" fmla="*/ 88902 h 533744"/>
              <a:gd name="connsiteX11-645" fmla="*/ 88902 w 1522900"/>
              <a:gd name="connsiteY11-646" fmla="*/ 0 h 5337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522900" h="533744">
                <a:moveTo>
                  <a:pt x="88902" y="0"/>
                </a:moveTo>
                <a:lnTo>
                  <a:pt x="768350" y="0"/>
                </a:lnTo>
                <a:cubicBezTo>
                  <a:pt x="857720" y="0"/>
                  <a:pt x="836593" y="1574"/>
                  <a:pt x="925961" y="942"/>
                </a:cubicBezTo>
                <a:cubicBezTo>
                  <a:pt x="981284" y="551"/>
                  <a:pt x="1137698" y="89037"/>
                  <a:pt x="1188316" y="133556"/>
                </a:cubicBezTo>
                <a:cubicBezTo>
                  <a:pt x="1297012" y="181050"/>
                  <a:pt x="1524853" y="239661"/>
                  <a:pt x="1522888" y="390459"/>
                </a:cubicBezTo>
                <a:cubicBezTo>
                  <a:pt x="1521636" y="486539"/>
                  <a:pt x="1352277" y="532108"/>
                  <a:pt x="1240526" y="533396"/>
                </a:cubicBezTo>
                <a:cubicBezTo>
                  <a:pt x="1172516" y="534180"/>
                  <a:pt x="1104496" y="533396"/>
                  <a:pt x="1036481" y="533396"/>
                </a:cubicBezTo>
                <a:cubicBezTo>
                  <a:pt x="1036474" y="533397"/>
                  <a:pt x="1036468" y="533399"/>
                  <a:pt x="1036461" y="533400"/>
                </a:cubicBezTo>
                <a:lnTo>
                  <a:pt x="88902" y="533400"/>
                </a:lnTo>
                <a:cubicBezTo>
                  <a:pt x="39803" y="533400"/>
                  <a:pt x="0" y="493597"/>
                  <a:pt x="0" y="444498"/>
                </a:cubicBezTo>
                <a:lnTo>
                  <a:pt x="0" y="88902"/>
                </a:lnTo>
                <a:cubicBezTo>
                  <a:pt x="0" y="39803"/>
                  <a:pt x="39803" y="0"/>
                  <a:pt x="8890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>
                    <a:alpha val="1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>
          <a:xfrm flipH="1">
            <a:off x="1981507" y="5151592"/>
            <a:ext cx="538609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交换机</a:t>
            </a: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4" t="58344" r="46576" b="27398"/>
          <a:stretch>
            <a:fillRect/>
          </a:stretch>
        </p:blipFill>
        <p:spPr>
          <a:xfrm>
            <a:off x="1968674" y="4329477"/>
            <a:ext cx="564275" cy="711449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0" t="83588" r="66404" b="2153"/>
          <a:stretch>
            <a:fillRect/>
          </a:stretch>
        </p:blipFill>
        <p:spPr>
          <a:xfrm>
            <a:off x="862012" y="5166543"/>
            <a:ext cx="765085" cy="477826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4" t="82650" r="16788" b="1385"/>
          <a:stretch>
            <a:fillRect/>
          </a:stretch>
        </p:blipFill>
        <p:spPr>
          <a:xfrm>
            <a:off x="862012" y="4329477"/>
            <a:ext cx="765085" cy="477826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7" t="31398" r="45167" b="52352"/>
          <a:stretch>
            <a:fillRect/>
          </a:stretch>
        </p:blipFill>
        <p:spPr>
          <a:xfrm>
            <a:off x="2874527" y="4001942"/>
            <a:ext cx="436647" cy="395062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3" t="31552" r="21439" b="54953"/>
          <a:stretch>
            <a:fillRect/>
          </a:stretch>
        </p:blipFill>
        <p:spPr>
          <a:xfrm>
            <a:off x="2874528" y="5007094"/>
            <a:ext cx="436647" cy="430582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1" t="13570" r="21044" b="71082"/>
          <a:stretch>
            <a:fillRect/>
          </a:stretch>
        </p:blipFill>
        <p:spPr>
          <a:xfrm>
            <a:off x="2874528" y="4504518"/>
            <a:ext cx="436647" cy="395063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88" name="图片 8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50920" r="19005" b="38460"/>
          <a:stretch>
            <a:fillRect/>
          </a:stretch>
        </p:blipFill>
        <p:spPr>
          <a:xfrm>
            <a:off x="2874527" y="5545188"/>
            <a:ext cx="436647" cy="264235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sp>
        <p:nvSpPr>
          <p:cNvPr id="89" name="矩形 88"/>
          <p:cNvSpPr/>
          <p:nvPr/>
        </p:nvSpPr>
        <p:spPr>
          <a:xfrm>
            <a:off x="3428062" y="4594327"/>
            <a:ext cx="42902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VCM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440886" y="5114663"/>
            <a:ext cx="367087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HMI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428062" y="5569583"/>
            <a:ext cx="352469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LCU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>
          <a:xfrm flipH="1">
            <a:off x="3441270" y="4091751"/>
            <a:ext cx="42524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WTD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1" name="矩形 180"/>
          <p:cNvSpPr/>
          <p:nvPr/>
        </p:nvSpPr>
        <p:spPr>
          <a:xfrm flipH="1">
            <a:off x="705946" y="4855948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车载安全平台</a:t>
            </a:r>
          </a:p>
        </p:txBody>
      </p:sp>
      <p:sp>
        <p:nvSpPr>
          <p:cNvPr id="182" name="矩形 181"/>
          <p:cNvSpPr/>
          <p:nvPr/>
        </p:nvSpPr>
        <p:spPr>
          <a:xfrm flipH="1">
            <a:off x="705946" y="5688074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车载感知平台</a:t>
            </a:r>
          </a:p>
        </p:txBody>
      </p:sp>
      <p:sp>
        <p:nvSpPr>
          <p:cNvPr id="184" name="矩形 183"/>
          <p:cNvSpPr/>
          <p:nvPr/>
        </p:nvSpPr>
        <p:spPr>
          <a:xfrm>
            <a:off x="9671884" y="5151592"/>
            <a:ext cx="538609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交换机</a:t>
            </a:r>
          </a:p>
        </p:txBody>
      </p:sp>
      <p:pic>
        <p:nvPicPr>
          <p:cNvPr id="185" name="图片 18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4" t="58344" r="46576" b="27398"/>
          <a:stretch>
            <a:fillRect/>
          </a:stretch>
        </p:blipFill>
        <p:spPr>
          <a:xfrm>
            <a:off x="9659051" y="4329477"/>
            <a:ext cx="564275" cy="711449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186" name="图片 18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0" t="83588" r="66404" b="2153"/>
          <a:stretch>
            <a:fillRect/>
          </a:stretch>
        </p:blipFill>
        <p:spPr>
          <a:xfrm>
            <a:off x="10564903" y="5166543"/>
            <a:ext cx="765085" cy="477826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187" name="图片 18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4" t="82650" r="16788" b="1385"/>
          <a:stretch>
            <a:fillRect/>
          </a:stretch>
        </p:blipFill>
        <p:spPr>
          <a:xfrm>
            <a:off x="10564903" y="4329477"/>
            <a:ext cx="765085" cy="477826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188" name="图片 18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7" t="31398" r="45167" b="52352"/>
          <a:stretch>
            <a:fillRect/>
          </a:stretch>
        </p:blipFill>
        <p:spPr>
          <a:xfrm>
            <a:off x="8880826" y="4001942"/>
            <a:ext cx="436647" cy="395062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189" name="图片 18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3" t="31552" r="21439" b="54953"/>
          <a:stretch>
            <a:fillRect/>
          </a:stretch>
        </p:blipFill>
        <p:spPr>
          <a:xfrm>
            <a:off x="8880825" y="5007094"/>
            <a:ext cx="436647" cy="430582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190" name="图片 18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1" t="13570" r="21044" b="71082"/>
          <a:stretch>
            <a:fillRect/>
          </a:stretch>
        </p:blipFill>
        <p:spPr>
          <a:xfrm>
            <a:off x="8880825" y="4504518"/>
            <a:ext cx="436647" cy="395063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50920" r="19005" b="38460"/>
          <a:stretch>
            <a:fillRect/>
          </a:stretch>
        </p:blipFill>
        <p:spPr>
          <a:xfrm>
            <a:off x="8880826" y="5545188"/>
            <a:ext cx="436647" cy="264235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sp>
        <p:nvSpPr>
          <p:cNvPr id="192" name="矩形 191"/>
          <p:cNvSpPr/>
          <p:nvPr/>
        </p:nvSpPr>
        <p:spPr>
          <a:xfrm flipH="1">
            <a:off x="8334910" y="4594327"/>
            <a:ext cx="42902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VCM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3" name="矩形 192"/>
          <p:cNvSpPr/>
          <p:nvPr/>
        </p:nvSpPr>
        <p:spPr>
          <a:xfrm flipH="1">
            <a:off x="8384026" y="5114663"/>
            <a:ext cx="367087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HMI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4" name="矩形 193"/>
          <p:cNvSpPr/>
          <p:nvPr/>
        </p:nvSpPr>
        <p:spPr>
          <a:xfrm flipH="1">
            <a:off x="8411469" y="5569583"/>
            <a:ext cx="352469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LCU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8325484" y="4091751"/>
            <a:ext cx="42524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WTD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10408836" y="4855948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车载安全平台</a:t>
            </a:r>
          </a:p>
        </p:txBody>
      </p:sp>
      <p:sp>
        <p:nvSpPr>
          <p:cNvPr id="197" name="矩形 196"/>
          <p:cNvSpPr/>
          <p:nvPr/>
        </p:nvSpPr>
        <p:spPr>
          <a:xfrm>
            <a:off x="10408836" y="5688074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车载感知平台</a:t>
            </a:r>
          </a:p>
        </p:txBody>
      </p:sp>
      <p:sp>
        <p:nvSpPr>
          <p:cNvPr id="198" name="矩形 197"/>
          <p:cNvSpPr/>
          <p:nvPr/>
        </p:nvSpPr>
        <p:spPr>
          <a:xfrm flipH="1">
            <a:off x="5437039" y="5151592"/>
            <a:ext cx="538609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交换机</a:t>
            </a:r>
          </a:p>
        </p:txBody>
      </p:sp>
      <p:pic>
        <p:nvPicPr>
          <p:cNvPr id="199" name="图片 19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4" t="58344" r="46576" b="27398"/>
          <a:stretch>
            <a:fillRect/>
          </a:stretch>
        </p:blipFill>
        <p:spPr>
          <a:xfrm>
            <a:off x="5424206" y="4329477"/>
            <a:ext cx="564275" cy="711449"/>
          </a:xfrm>
          <a:prstGeom prst="rect">
            <a:avLst/>
          </a:prstGeom>
          <a:solidFill>
            <a:schemeClr val="tx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sp>
        <p:nvSpPr>
          <p:cNvPr id="200" name="文本框 103"/>
          <p:cNvSpPr txBox="1"/>
          <p:nvPr/>
        </p:nvSpPr>
        <p:spPr>
          <a:xfrm>
            <a:off x="6394913" y="4001942"/>
            <a:ext cx="1023938" cy="244056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其他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1" name="文本框 103"/>
          <p:cNvSpPr txBox="1"/>
          <p:nvPr/>
        </p:nvSpPr>
        <p:spPr>
          <a:xfrm>
            <a:off x="6394913" y="4392798"/>
            <a:ext cx="1023938" cy="244056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空调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2" name="文本框 103"/>
          <p:cNvSpPr txBox="1"/>
          <p:nvPr/>
        </p:nvSpPr>
        <p:spPr>
          <a:xfrm>
            <a:off x="6394913" y="4783654"/>
            <a:ext cx="1023938" cy="244056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车门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3" name="文本框 103"/>
          <p:cNvSpPr txBox="1"/>
          <p:nvPr/>
        </p:nvSpPr>
        <p:spPr>
          <a:xfrm>
            <a:off x="6394913" y="5174510"/>
            <a:ext cx="1023938" cy="244056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PIS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4" name="文本框 103"/>
          <p:cNvSpPr txBox="1"/>
          <p:nvPr/>
        </p:nvSpPr>
        <p:spPr>
          <a:xfrm>
            <a:off x="6394913" y="5565367"/>
            <a:ext cx="1023938" cy="244056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</a:gradFill>
          <a:ln w="6350">
            <a:solidFill>
              <a:schemeClr val="accent2">
                <a:alpha val="50000"/>
              </a:schemeClr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 algn="ctr">
              <a:defRPr sz="1400" b="0">
                <a:gradFill flip="none" rotWithShape="1">
                  <a:gsLst>
                    <a:gs pos="29448">
                      <a:schemeClr val="tx1"/>
                    </a:gs>
                    <a:gs pos="11000">
                      <a:schemeClr val="tx1">
                        <a:lumMod val="95000"/>
                      </a:schemeClr>
                    </a:gs>
                    <a:gs pos="63000">
                      <a:schemeClr val="tx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LCU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5" name="矩形 204"/>
          <p:cNvSpPr/>
          <p:nvPr/>
        </p:nvSpPr>
        <p:spPr>
          <a:xfrm flipH="1">
            <a:off x="2607495" y="3082386"/>
            <a:ext cx="31739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cab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9DD9"/>
                  </a:gs>
                  <a:gs pos="100000">
                    <a:srgbClr val="0BD0D9"/>
                  </a:gs>
                </a:gsLst>
                <a:lin ang="2700000" scaled="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6" name="矩形 205"/>
          <p:cNvSpPr/>
          <p:nvPr/>
        </p:nvSpPr>
        <p:spPr>
          <a:xfrm flipH="1">
            <a:off x="5366538" y="3082386"/>
            <a:ext cx="145892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passenger room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9DD9"/>
                  </a:gs>
                  <a:gs pos="100000">
                    <a:srgbClr val="0BD0D9"/>
                  </a:gs>
                </a:gsLst>
                <a:lin ang="2700000" scaled="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7" name="矩形 206"/>
          <p:cNvSpPr/>
          <p:nvPr/>
        </p:nvSpPr>
        <p:spPr>
          <a:xfrm flipH="1">
            <a:off x="9191336" y="3082386"/>
            <a:ext cx="31739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cab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9DD9"/>
                  </a:gs>
                  <a:gs pos="100000">
                    <a:srgbClr val="0BD0D9"/>
                  </a:gs>
                </a:gsLst>
                <a:lin ang="2700000" scaled="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216" name="直接连接符 215"/>
          <p:cNvCxnSpPr/>
          <p:nvPr/>
        </p:nvCxnSpPr>
        <p:spPr>
          <a:xfrm>
            <a:off x="2237213" y="3634542"/>
            <a:ext cx="769912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1627097" y="4594327"/>
            <a:ext cx="33505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 flipH="1">
            <a:off x="1627100" y="5418566"/>
            <a:ext cx="19154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flipV="1">
            <a:off x="1818647" y="4594327"/>
            <a:ext cx="0" cy="82423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flipH="1">
            <a:off x="2697290" y="4199473"/>
            <a:ext cx="16752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flipH="1">
            <a:off x="2543175" y="4702049"/>
            <a:ext cx="32164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flipH="1">
            <a:off x="2697290" y="5222385"/>
            <a:ext cx="16752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flipH="1">
            <a:off x="2697290" y="5677305"/>
            <a:ext cx="16752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V="1">
            <a:off x="2701424" y="4195679"/>
            <a:ext cx="0" cy="148162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V="1">
            <a:off x="2250811" y="3642360"/>
            <a:ext cx="0" cy="66483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flipV="1">
            <a:off x="2250811" y="5405456"/>
            <a:ext cx="0" cy="52459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>
            <a:off x="2237213" y="5930050"/>
            <a:ext cx="769912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组合 218"/>
          <p:cNvGrpSpPr/>
          <p:nvPr/>
        </p:nvGrpSpPr>
        <p:grpSpPr>
          <a:xfrm flipH="1">
            <a:off x="9322327" y="3642360"/>
            <a:ext cx="1237721" cy="2287691"/>
            <a:chOff x="1627097" y="3642360"/>
            <a:chExt cx="1237721" cy="2287691"/>
          </a:xfrm>
        </p:grpSpPr>
        <p:cxnSp>
          <p:nvCxnSpPr>
            <p:cNvPr id="220" name="直接连接符 219"/>
            <p:cNvCxnSpPr/>
            <p:nvPr/>
          </p:nvCxnSpPr>
          <p:spPr>
            <a:xfrm flipH="1">
              <a:off x="1627097" y="4594327"/>
              <a:ext cx="33505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 flipH="1">
              <a:off x="1627100" y="5418566"/>
              <a:ext cx="19154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 flipV="1">
              <a:off x="1818647" y="4594327"/>
              <a:ext cx="0" cy="824239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 flipH="1">
              <a:off x="2697290" y="4199473"/>
              <a:ext cx="16752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/>
          </p:nvCxnSpPr>
          <p:spPr>
            <a:xfrm flipH="1">
              <a:off x="2543175" y="4702049"/>
              <a:ext cx="32164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 flipH="1">
              <a:off x="2697290" y="5222385"/>
              <a:ext cx="16752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 flipH="1">
              <a:off x="2697290" y="5677305"/>
              <a:ext cx="16752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 flipV="1">
              <a:off x="2701424" y="4195679"/>
              <a:ext cx="0" cy="148162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V="1">
              <a:off x="2250811" y="3642360"/>
              <a:ext cx="0" cy="66483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H="1" flipV="1">
              <a:off x="2250811" y="5405456"/>
              <a:ext cx="0" cy="524595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直接连接符 231"/>
          <p:cNvCxnSpPr/>
          <p:nvPr/>
        </p:nvCxnSpPr>
        <p:spPr>
          <a:xfrm flipV="1">
            <a:off x="5709254" y="3642360"/>
            <a:ext cx="0" cy="66483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flipV="1">
            <a:off x="5709254" y="5405456"/>
            <a:ext cx="0" cy="52459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flipV="1">
            <a:off x="6192461" y="4123970"/>
            <a:ext cx="0" cy="156410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6192461" y="4126093"/>
            <a:ext cx="20245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6192461" y="4518334"/>
            <a:ext cx="20245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>
            <a:off x="6192461" y="4910575"/>
            <a:ext cx="20245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192461" y="5302816"/>
            <a:ext cx="20245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 flipH="1">
            <a:off x="6192461" y="5695056"/>
            <a:ext cx="20245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/>
          <p:cNvCxnSpPr/>
          <p:nvPr/>
        </p:nvCxnSpPr>
        <p:spPr>
          <a:xfrm flipH="1">
            <a:off x="5994773" y="4692961"/>
            <a:ext cx="20245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矩形 246"/>
          <p:cNvSpPr/>
          <p:nvPr/>
        </p:nvSpPr>
        <p:spPr>
          <a:xfrm>
            <a:off x="3626411" y="1361353"/>
            <a:ext cx="4939174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车辆的“神经系统” 实现列车智能驾驶的基础</a:t>
            </a:r>
          </a:p>
        </p:txBody>
      </p:sp>
      <p:sp>
        <p:nvSpPr>
          <p:cNvPr id="250" name="椭圆 249"/>
          <p:cNvSpPr/>
          <p:nvPr/>
        </p:nvSpPr>
        <p:spPr>
          <a:xfrm>
            <a:off x="4887533" y="2018752"/>
            <a:ext cx="749288" cy="74928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地铁</a:t>
            </a:r>
          </a:p>
        </p:txBody>
      </p:sp>
      <p:sp>
        <p:nvSpPr>
          <p:cNvPr id="251" name="椭圆 250"/>
          <p:cNvSpPr/>
          <p:nvPr/>
        </p:nvSpPr>
        <p:spPr>
          <a:xfrm>
            <a:off x="6555178" y="2018752"/>
            <a:ext cx="749288" cy="74928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有轨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电车</a:t>
            </a:r>
          </a:p>
        </p:txBody>
      </p:sp>
      <p:sp>
        <p:nvSpPr>
          <p:cNvPr id="252" name="椭圆 251"/>
          <p:cNvSpPr/>
          <p:nvPr/>
        </p:nvSpPr>
        <p:spPr>
          <a:xfrm>
            <a:off x="1552243" y="2018752"/>
            <a:ext cx="749288" cy="74928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机车</a:t>
            </a:r>
          </a:p>
        </p:txBody>
      </p:sp>
      <p:sp>
        <p:nvSpPr>
          <p:cNvPr id="253" name="椭圆 252"/>
          <p:cNvSpPr/>
          <p:nvPr/>
        </p:nvSpPr>
        <p:spPr>
          <a:xfrm>
            <a:off x="9880600" y="2006600"/>
            <a:ext cx="749288" cy="74928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超轨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列车</a:t>
            </a:r>
          </a:p>
        </p:txBody>
      </p:sp>
      <p:sp>
        <p:nvSpPr>
          <p:cNvPr id="111" name="椭圆 110"/>
          <p:cNvSpPr/>
          <p:nvPr/>
        </p:nvSpPr>
        <p:spPr>
          <a:xfrm>
            <a:off x="3219888" y="2018752"/>
            <a:ext cx="749288" cy="74928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动车</a:t>
            </a:r>
          </a:p>
        </p:txBody>
      </p:sp>
      <p:sp>
        <p:nvSpPr>
          <p:cNvPr id="112" name="椭圆 111"/>
          <p:cNvSpPr/>
          <p:nvPr/>
        </p:nvSpPr>
        <p:spPr>
          <a:xfrm>
            <a:off x="8216900" y="2006600"/>
            <a:ext cx="749288" cy="749284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磁浮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83979" y="2942398"/>
            <a:ext cx="10624042" cy="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715299" y="1504593"/>
            <a:ext cx="2049295" cy="4527787"/>
            <a:chOff x="3849994" y="1554370"/>
            <a:chExt cx="2784224" cy="1765478"/>
          </a:xfrm>
        </p:grpSpPr>
        <p:sp>
          <p:nvSpPr>
            <p:cNvPr id="84" name="矩形 83"/>
            <p:cNvSpPr/>
            <p:nvPr/>
          </p:nvSpPr>
          <p:spPr>
            <a:xfrm rot="5400000">
              <a:off x="4357647" y="1046717"/>
              <a:ext cx="1765477" cy="2780784"/>
            </a:xfrm>
            <a:prstGeom prst="rect">
              <a:avLst/>
            </a:prstGeom>
            <a:solidFill>
              <a:schemeClr val="accent2">
                <a:alpha val="1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 rot="5400000">
              <a:off x="5242106" y="169854"/>
              <a:ext cx="0" cy="278422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rot="5400000">
              <a:off x="5242106" y="1927736"/>
              <a:ext cx="0" cy="278422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036888" y="1504711"/>
            <a:ext cx="8639175" cy="4527789"/>
            <a:chOff x="1854200" y="977900"/>
            <a:chExt cx="8483600" cy="4902201"/>
          </a:xfrm>
          <a:effectLst>
            <a:outerShdw blurRad="254000" algn="ctr" rotWithShape="0">
              <a:schemeClr val="accent1">
                <a:alpha val="70000"/>
              </a:schemeClr>
            </a:outerShdw>
          </a:effectLst>
        </p:grpSpPr>
        <p:sp>
          <p:nvSpPr>
            <p:cNvPr id="3" name="任意多边形: 形状 2"/>
            <p:cNvSpPr/>
            <p:nvPr/>
          </p:nvSpPr>
          <p:spPr>
            <a:xfrm>
              <a:off x="1854200" y="977901"/>
              <a:ext cx="8483600" cy="4902199"/>
            </a:xfrm>
            <a:custGeom>
              <a:avLst/>
              <a:gdLst>
                <a:gd name="connsiteX0" fmla="*/ 240502 w 8483600"/>
                <a:gd name="connsiteY0" fmla="*/ 0 h 4902200"/>
                <a:gd name="connsiteX1" fmla="*/ 3708375 w 8483600"/>
                <a:gd name="connsiteY1" fmla="*/ 0 h 4902200"/>
                <a:gd name="connsiteX2" fmla="*/ 3759729 w 8483600"/>
                <a:gd name="connsiteY2" fmla="*/ 56516 h 4902200"/>
                <a:gd name="connsiteX3" fmla="*/ 4723873 w 8483600"/>
                <a:gd name="connsiteY3" fmla="*/ 56516 h 4902200"/>
                <a:gd name="connsiteX4" fmla="*/ 4775228 w 8483600"/>
                <a:gd name="connsiteY4" fmla="*/ 0 h 4902200"/>
                <a:gd name="connsiteX5" fmla="*/ 8243098 w 8483600"/>
                <a:gd name="connsiteY5" fmla="*/ 0 h 4902200"/>
                <a:gd name="connsiteX6" fmla="*/ 8483600 w 8483600"/>
                <a:gd name="connsiteY6" fmla="*/ 240502 h 4902200"/>
                <a:gd name="connsiteX7" fmla="*/ 8483600 w 8483600"/>
                <a:gd name="connsiteY7" fmla="*/ 2864087 h 4902200"/>
                <a:gd name="connsiteX8" fmla="*/ 8370316 w 8483600"/>
                <a:gd name="connsiteY8" fmla="*/ 2890519 h 4902200"/>
                <a:gd name="connsiteX9" fmla="*/ 8370316 w 8483600"/>
                <a:gd name="connsiteY9" fmla="*/ 3660141 h 4902200"/>
                <a:gd name="connsiteX10" fmla="*/ 8483600 w 8483600"/>
                <a:gd name="connsiteY10" fmla="*/ 3686574 h 4902200"/>
                <a:gd name="connsiteX11" fmla="*/ 8483600 w 8483600"/>
                <a:gd name="connsiteY11" fmla="*/ 4902200 h 4902200"/>
                <a:gd name="connsiteX12" fmla="*/ 5032306 w 8483600"/>
                <a:gd name="connsiteY12" fmla="*/ 4902200 h 4902200"/>
                <a:gd name="connsiteX13" fmla="*/ 4789076 w 8483600"/>
                <a:gd name="connsiteY13" fmla="*/ 4658970 h 4902200"/>
                <a:gd name="connsiteX14" fmla="*/ 3694527 w 8483600"/>
                <a:gd name="connsiteY14" fmla="*/ 4658970 h 4902200"/>
                <a:gd name="connsiteX15" fmla="*/ 3451297 w 8483600"/>
                <a:gd name="connsiteY15" fmla="*/ 4902200 h 4902200"/>
                <a:gd name="connsiteX16" fmla="*/ 0 w 8483600"/>
                <a:gd name="connsiteY16" fmla="*/ 4902200 h 4902200"/>
                <a:gd name="connsiteX17" fmla="*/ 0 w 8483600"/>
                <a:gd name="connsiteY17" fmla="*/ 2147334 h 4902200"/>
                <a:gd name="connsiteX18" fmla="*/ 113284 w 8483600"/>
                <a:gd name="connsiteY18" fmla="*/ 2120901 h 4902200"/>
                <a:gd name="connsiteX19" fmla="*/ 113284 w 8483600"/>
                <a:gd name="connsiteY19" fmla="*/ 1351279 h 4902200"/>
                <a:gd name="connsiteX20" fmla="*/ 0 w 8483600"/>
                <a:gd name="connsiteY20" fmla="*/ 1324847 h 4902200"/>
                <a:gd name="connsiteX21" fmla="*/ 0 w 8483600"/>
                <a:gd name="connsiteY21" fmla="*/ 240502 h 490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483600" h="4902200">
                  <a:moveTo>
                    <a:pt x="240502" y="0"/>
                  </a:moveTo>
                  <a:lnTo>
                    <a:pt x="3708375" y="0"/>
                  </a:lnTo>
                  <a:lnTo>
                    <a:pt x="3759729" y="56516"/>
                  </a:lnTo>
                  <a:lnTo>
                    <a:pt x="4723873" y="56516"/>
                  </a:lnTo>
                  <a:lnTo>
                    <a:pt x="4775228" y="0"/>
                  </a:lnTo>
                  <a:lnTo>
                    <a:pt x="8243098" y="0"/>
                  </a:lnTo>
                  <a:lnTo>
                    <a:pt x="8483600" y="240502"/>
                  </a:lnTo>
                  <a:lnTo>
                    <a:pt x="8483600" y="2864087"/>
                  </a:lnTo>
                  <a:lnTo>
                    <a:pt x="8370316" y="2890519"/>
                  </a:lnTo>
                  <a:lnTo>
                    <a:pt x="8370316" y="3660141"/>
                  </a:lnTo>
                  <a:lnTo>
                    <a:pt x="8483600" y="3686574"/>
                  </a:lnTo>
                  <a:lnTo>
                    <a:pt x="8483600" y="4902200"/>
                  </a:lnTo>
                  <a:lnTo>
                    <a:pt x="5032306" y="4902200"/>
                  </a:lnTo>
                  <a:lnTo>
                    <a:pt x="4789076" y="4658970"/>
                  </a:lnTo>
                  <a:lnTo>
                    <a:pt x="3694527" y="4658970"/>
                  </a:lnTo>
                  <a:lnTo>
                    <a:pt x="3451297" y="4902200"/>
                  </a:lnTo>
                  <a:lnTo>
                    <a:pt x="0" y="4902200"/>
                  </a:lnTo>
                  <a:lnTo>
                    <a:pt x="0" y="2147334"/>
                  </a:lnTo>
                  <a:lnTo>
                    <a:pt x="113284" y="2120901"/>
                  </a:lnTo>
                  <a:lnTo>
                    <a:pt x="113284" y="1351279"/>
                  </a:lnTo>
                  <a:lnTo>
                    <a:pt x="0" y="1324847"/>
                  </a:lnTo>
                  <a:lnTo>
                    <a:pt x="0" y="24050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2">
                    <a:alpha val="500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 rot="5400000">
              <a:off x="1854200" y="977900"/>
              <a:ext cx="144780" cy="144780"/>
            </a:xfrm>
            <a:prstGeom prst="rtTriangle">
              <a:avLst/>
            </a:pr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6200000" flipH="1">
              <a:off x="10193020" y="977900"/>
              <a:ext cx="144780" cy="144780"/>
            </a:xfrm>
            <a:prstGeom prst="rtTriangle">
              <a:avLst/>
            </a:pr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梯形 5"/>
            <p:cNvSpPr/>
            <p:nvPr/>
          </p:nvSpPr>
          <p:spPr>
            <a:xfrm rot="5400000">
              <a:off x="1521775" y="2680020"/>
              <a:ext cx="732790" cy="67940"/>
            </a:xfrm>
            <a:prstGeom prst="trapezoid">
              <a:avLst>
                <a:gd name="adj" fmla="val 23332"/>
              </a:avLst>
            </a:prstGeom>
            <a:gradFill>
              <a:gsLst>
                <a:gs pos="0">
                  <a:srgbClr val="009DD9"/>
                </a:gs>
                <a:gs pos="100000">
                  <a:srgbClr val="0BD0D9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400" b="1"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梯形 6"/>
            <p:cNvSpPr/>
            <p:nvPr/>
          </p:nvSpPr>
          <p:spPr>
            <a:xfrm rot="16200000" flipH="1">
              <a:off x="9937435" y="4217548"/>
              <a:ext cx="732790" cy="67940"/>
            </a:xfrm>
            <a:prstGeom prst="trapezoid">
              <a:avLst>
                <a:gd name="adj" fmla="val 23332"/>
              </a:avLst>
            </a:prstGeom>
            <a:gradFill>
              <a:gsLst>
                <a:gs pos="0">
                  <a:srgbClr val="009DD9"/>
                </a:gs>
                <a:gs pos="100000">
                  <a:srgbClr val="0BD0D9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400" b="1"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5374007" y="5680711"/>
              <a:ext cx="1443988" cy="199390"/>
            </a:xfrm>
            <a:custGeom>
              <a:avLst/>
              <a:gdLst>
                <a:gd name="connsiteX0" fmla="*/ 188346 w 1443988"/>
                <a:gd name="connsiteY0" fmla="*/ 0 h 199390"/>
                <a:gd name="connsiteX1" fmla="*/ 1255642 w 1443988"/>
                <a:gd name="connsiteY1" fmla="*/ 0 h 199390"/>
                <a:gd name="connsiteX2" fmla="*/ 1443988 w 1443988"/>
                <a:gd name="connsiteY2" fmla="*/ 199390 h 199390"/>
                <a:gd name="connsiteX3" fmla="*/ 1397375 w 1443988"/>
                <a:gd name="connsiteY3" fmla="*/ 199390 h 199390"/>
                <a:gd name="connsiteX4" fmla="*/ 1232782 w 1443988"/>
                <a:gd name="connsiteY4" fmla="*/ 25146 h 199390"/>
                <a:gd name="connsiteX5" fmla="*/ 211206 w 1443988"/>
                <a:gd name="connsiteY5" fmla="*/ 25146 h 199390"/>
                <a:gd name="connsiteX6" fmla="*/ 46613 w 1443988"/>
                <a:gd name="connsiteY6" fmla="*/ 199390 h 199390"/>
                <a:gd name="connsiteX7" fmla="*/ 0 w 1443988"/>
                <a:gd name="connsiteY7" fmla="*/ 199390 h 1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988" h="199390">
                  <a:moveTo>
                    <a:pt x="188346" y="0"/>
                  </a:moveTo>
                  <a:lnTo>
                    <a:pt x="1255642" y="0"/>
                  </a:lnTo>
                  <a:lnTo>
                    <a:pt x="1443988" y="199390"/>
                  </a:lnTo>
                  <a:lnTo>
                    <a:pt x="1397375" y="199390"/>
                  </a:lnTo>
                  <a:lnTo>
                    <a:pt x="1232782" y="25146"/>
                  </a:lnTo>
                  <a:lnTo>
                    <a:pt x="211206" y="25146"/>
                  </a:lnTo>
                  <a:lnTo>
                    <a:pt x="46613" y="199390"/>
                  </a:lnTo>
                  <a:lnTo>
                    <a:pt x="0" y="199390"/>
                  </a:lnTo>
                  <a:close/>
                </a:path>
              </a:pathLst>
            </a:custGeom>
            <a:gradFill>
              <a:gsLst>
                <a:gs pos="0">
                  <a:srgbClr val="009DD9"/>
                </a:gs>
                <a:gs pos="100000">
                  <a:srgbClr val="0BD0D9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400" b="1"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梯形 8"/>
            <p:cNvSpPr/>
            <p:nvPr/>
          </p:nvSpPr>
          <p:spPr>
            <a:xfrm>
              <a:off x="5505452" y="5760720"/>
              <a:ext cx="1181098" cy="119379"/>
            </a:xfrm>
            <a:prstGeom prst="trapezoid">
              <a:avLst>
                <a:gd name="adj" fmla="val 90868"/>
              </a:avLst>
            </a:pr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accent2"/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rot="16200000">
              <a:off x="1854200" y="5509260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adFill>
              <a:gsLst>
                <a:gs pos="0">
                  <a:srgbClr val="009DD9"/>
                </a:gs>
                <a:gs pos="100000">
                  <a:srgbClr val="0BD0D9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400" b="1"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半闭框 10"/>
            <p:cNvSpPr/>
            <p:nvPr/>
          </p:nvSpPr>
          <p:spPr>
            <a:xfrm rot="5400000" flipH="1">
              <a:off x="9966960" y="5509261"/>
              <a:ext cx="370840" cy="370840"/>
            </a:xfrm>
            <a:prstGeom prst="halfFrame">
              <a:avLst>
                <a:gd name="adj1" fmla="val 12801"/>
                <a:gd name="adj2" fmla="val 12134"/>
              </a:avLst>
            </a:prstGeom>
            <a:gradFill>
              <a:gsLst>
                <a:gs pos="0">
                  <a:srgbClr val="009DD9"/>
                </a:gs>
                <a:gs pos="100000">
                  <a:srgbClr val="0BD0D9"/>
                </a:gs>
              </a:gsLst>
              <a:lin ang="27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400" b="1">
                <a:gradFill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 flipV="1">
            <a:off x="7416682" y="2465151"/>
            <a:ext cx="3869594" cy="3037504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5637" y="1834375"/>
            <a:ext cx="5456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是各部门工作结果的记录，便于跨部门协同和品控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77230" y="1788933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b="1" dirty="0"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元素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7571195" y="3209553"/>
            <a:ext cx="3490448" cy="0"/>
          </a:xfrm>
          <a:prstGeom prst="line">
            <a:avLst/>
          </a:prstGeom>
          <a:ln>
            <a:gradFill>
              <a:gsLst>
                <a:gs pos="50000">
                  <a:schemeClr val="accent1">
                    <a:alpha val="49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571195" y="3755616"/>
            <a:ext cx="3490448" cy="0"/>
          </a:xfrm>
          <a:prstGeom prst="line">
            <a:avLst/>
          </a:prstGeom>
          <a:ln>
            <a:gradFill>
              <a:gsLst>
                <a:gs pos="50000">
                  <a:schemeClr val="accent1">
                    <a:alpha val="49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571195" y="4308901"/>
            <a:ext cx="3490448" cy="0"/>
          </a:xfrm>
          <a:prstGeom prst="line">
            <a:avLst/>
          </a:prstGeom>
          <a:ln>
            <a:gradFill>
              <a:gsLst>
                <a:gs pos="50000">
                  <a:schemeClr val="accent1">
                    <a:alpha val="49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571195" y="4914421"/>
            <a:ext cx="3490448" cy="0"/>
          </a:xfrm>
          <a:prstGeom prst="line">
            <a:avLst/>
          </a:prstGeom>
          <a:ln>
            <a:gradFill>
              <a:gsLst>
                <a:gs pos="50000">
                  <a:schemeClr val="accent1">
                    <a:alpha val="49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195457" y="1784146"/>
            <a:ext cx="5256718" cy="385791"/>
            <a:chOff x="2534874" y="1773535"/>
            <a:chExt cx="4700007" cy="364524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2534874" y="1773535"/>
              <a:ext cx="4700007" cy="0"/>
            </a:xfrm>
            <a:prstGeom prst="line">
              <a:avLst/>
            </a:prstGeom>
            <a:ln w="12700" cap="rnd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2534874" y="2138059"/>
              <a:ext cx="4700007" cy="0"/>
            </a:xfrm>
            <a:prstGeom prst="line">
              <a:avLst/>
            </a:prstGeom>
            <a:ln w="12700" cap="rnd">
              <a:gradFill>
                <a:gsLst>
                  <a:gs pos="100000">
                    <a:schemeClr val="accent1"/>
                  </a:gs>
                  <a:gs pos="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23"/>
          <p:cNvSpPr/>
          <p:nvPr/>
        </p:nvSpPr>
        <p:spPr>
          <a:xfrm>
            <a:off x="6087456" y="2542209"/>
            <a:ext cx="1778585" cy="218758"/>
          </a:xfrm>
          <a:custGeom>
            <a:avLst/>
            <a:gdLst>
              <a:gd name="connsiteX0" fmla="*/ 0 w 1569720"/>
              <a:gd name="connsiteY0" fmla="*/ 365760 h 365760"/>
              <a:gd name="connsiteX1" fmla="*/ 365760 w 1569720"/>
              <a:gd name="connsiteY1" fmla="*/ 0 h 365760"/>
              <a:gd name="connsiteX2" fmla="*/ 1569720 w 1569720"/>
              <a:gd name="connsiteY2" fmla="*/ 0 h 365760"/>
              <a:gd name="connsiteX0-1" fmla="*/ 0 w 2119247"/>
              <a:gd name="connsiteY0-2" fmla="*/ 260659 h 260659"/>
              <a:gd name="connsiteX1-3" fmla="*/ 915287 w 2119247"/>
              <a:gd name="connsiteY1-4" fmla="*/ 0 h 260659"/>
              <a:gd name="connsiteX2-5" fmla="*/ 2119247 w 2119247"/>
              <a:gd name="connsiteY2-6" fmla="*/ 0 h 260659"/>
              <a:gd name="connsiteX0-7" fmla="*/ 0 w 2119247"/>
              <a:gd name="connsiteY0-8" fmla="*/ 260659 h 260659"/>
              <a:gd name="connsiteX1-9" fmla="*/ 245644 w 2119247"/>
              <a:gd name="connsiteY1-10" fmla="*/ 6005 h 260659"/>
              <a:gd name="connsiteX2-11" fmla="*/ 2119247 w 2119247"/>
              <a:gd name="connsiteY2-12" fmla="*/ 0 h 2606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119247" h="260659">
                <a:moveTo>
                  <a:pt x="0" y="260659"/>
                </a:moveTo>
                <a:lnTo>
                  <a:pt x="245644" y="6005"/>
                </a:lnTo>
                <a:lnTo>
                  <a:pt x="2119247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7416682" y="2457488"/>
            <a:ext cx="3869594" cy="107467"/>
          </a:xfrm>
          <a:custGeom>
            <a:avLst/>
            <a:gdLst>
              <a:gd name="connsiteX0" fmla="*/ 512236 w 3656276"/>
              <a:gd name="connsiteY0" fmla="*/ 0 h 101543"/>
              <a:gd name="connsiteX1" fmla="*/ 3144040 w 3656276"/>
              <a:gd name="connsiteY1" fmla="*/ 0 h 101543"/>
              <a:gd name="connsiteX2" fmla="*/ 3206853 w 3656276"/>
              <a:gd name="connsiteY2" fmla="*/ 51160 h 101543"/>
              <a:gd name="connsiteX3" fmla="*/ 3656276 w 3656276"/>
              <a:gd name="connsiteY3" fmla="*/ 51160 h 101543"/>
              <a:gd name="connsiteX4" fmla="*/ 3656276 w 3656276"/>
              <a:gd name="connsiteY4" fmla="*/ 101543 h 101543"/>
              <a:gd name="connsiteX5" fmla="*/ 0 w 3656276"/>
              <a:gd name="connsiteY5" fmla="*/ 101543 h 101543"/>
              <a:gd name="connsiteX6" fmla="*/ 0 w 3656276"/>
              <a:gd name="connsiteY6" fmla="*/ 51160 h 101543"/>
              <a:gd name="connsiteX7" fmla="*/ 449423 w 3656276"/>
              <a:gd name="connsiteY7" fmla="*/ 51160 h 1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6276" h="101543">
                <a:moveTo>
                  <a:pt x="512236" y="0"/>
                </a:moveTo>
                <a:lnTo>
                  <a:pt x="3144040" y="0"/>
                </a:lnTo>
                <a:lnTo>
                  <a:pt x="3206853" y="51160"/>
                </a:lnTo>
                <a:lnTo>
                  <a:pt x="3656276" y="51160"/>
                </a:lnTo>
                <a:lnTo>
                  <a:pt x="3656276" y="101543"/>
                </a:lnTo>
                <a:lnTo>
                  <a:pt x="0" y="101543"/>
                </a:lnTo>
                <a:lnTo>
                  <a:pt x="0" y="51160"/>
                </a:lnTo>
                <a:lnTo>
                  <a:pt x="449423" y="51160"/>
                </a:lnTo>
                <a:close/>
              </a:path>
            </a:pathLst>
          </a:custGeom>
          <a:gradFill flip="none" rotWithShape="1">
            <a:gsLst>
              <a:gs pos="29448">
                <a:prstClr val="white"/>
              </a:gs>
              <a:gs pos="11000">
                <a:prstClr val="white">
                  <a:lumMod val="95000"/>
                </a:prstClr>
              </a:gs>
              <a:gs pos="63000">
                <a:prstClr val="white">
                  <a:lumMod val="75000"/>
                </a:prst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914400"/>
            <a:endParaRPr lang="zh-CN" altLang="en-US" sz="2400" b="1"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 flipV="1">
            <a:off x="7416682" y="5502653"/>
            <a:ext cx="3869594" cy="101416"/>
          </a:xfrm>
          <a:custGeom>
            <a:avLst/>
            <a:gdLst>
              <a:gd name="connsiteX0" fmla="*/ 0 w 3656276"/>
              <a:gd name="connsiteY0" fmla="*/ 95825 h 95825"/>
              <a:gd name="connsiteX1" fmla="*/ 3656276 w 3656276"/>
              <a:gd name="connsiteY1" fmla="*/ 95825 h 95825"/>
              <a:gd name="connsiteX2" fmla="*/ 3656276 w 3656276"/>
              <a:gd name="connsiteY2" fmla="*/ 45442 h 95825"/>
              <a:gd name="connsiteX3" fmla="*/ 3199833 w 3656276"/>
              <a:gd name="connsiteY3" fmla="*/ 45442 h 95825"/>
              <a:gd name="connsiteX4" fmla="*/ 3144040 w 3656276"/>
              <a:gd name="connsiteY4" fmla="*/ 0 h 95825"/>
              <a:gd name="connsiteX5" fmla="*/ 512236 w 3656276"/>
              <a:gd name="connsiteY5" fmla="*/ 0 h 95825"/>
              <a:gd name="connsiteX6" fmla="*/ 456444 w 3656276"/>
              <a:gd name="connsiteY6" fmla="*/ 45442 h 95825"/>
              <a:gd name="connsiteX7" fmla="*/ 0 w 3656276"/>
              <a:gd name="connsiteY7" fmla="*/ 45442 h 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6276" h="95825">
                <a:moveTo>
                  <a:pt x="0" y="95825"/>
                </a:moveTo>
                <a:lnTo>
                  <a:pt x="3656276" y="95825"/>
                </a:lnTo>
                <a:lnTo>
                  <a:pt x="3656276" y="45442"/>
                </a:lnTo>
                <a:lnTo>
                  <a:pt x="3199833" y="45442"/>
                </a:lnTo>
                <a:lnTo>
                  <a:pt x="3144040" y="0"/>
                </a:lnTo>
                <a:lnTo>
                  <a:pt x="512236" y="0"/>
                </a:lnTo>
                <a:lnTo>
                  <a:pt x="456444" y="45442"/>
                </a:lnTo>
                <a:lnTo>
                  <a:pt x="0" y="45442"/>
                </a:lnTo>
                <a:close/>
              </a:path>
            </a:pathLst>
          </a:custGeom>
          <a:gradFill flip="none" rotWithShape="1">
            <a:gsLst>
              <a:gs pos="29448">
                <a:prstClr val="white"/>
              </a:gs>
              <a:gs pos="11000">
                <a:prstClr val="white">
                  <a:lumMod val="95000"/>
                </a:prstClr>
              </a:gs>
              <a:gs pos="63000">
                <a:prstClr val="white">
                  <a:lumMod val="75000"/>
                </a:prst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defTabSz="914400"/>
            <a:endParaRPr lang="zh-CN" altLang="en-US" sz="2400" b="1"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 rot="120000">
            <a:off x="3602645" y="2316652"/>
            <a:ext cx="3299920" cy="3313371"/>
            <a:chOff x="615315" y="2209813"/>
            <a:chExt cx="3890010" cy="3905868"/>
          </a:xfrm>
        </p:grpSpPr>
        <p:grpSp>
          <p:nvGrpSpPr>
            <p:cNvPr id="52" name="组合 51"/>
            <p:cNvGrpSpPr/>
            <p:nvPr/>
          </p:nvGrpSpPr>
          <p:grpSpPr>
            <a:xfrm>
              <a:off x="615315" y="2225671"/>
              <a:ext cx="3890010" cy="3890010"/>
              <a:chOff x="1661160" y="2192438"/>
              <a:chExt cx="1798320" cy="1798320"/>
            </a:xfrm>
          </p:grpSpPr>
          <p:sp>
            <p:nvSpPr>
              <p:cNvPr id="60" name="弧形 59"/>
              <p:cNvSpPr/>
              <p:nvPr/>
            </p:nvSpPr>
            <p:spPr>
              <a:xfrm rot="3060000">
                <a:off x="1661160" y="2192438"/>
                <a:ext cx="1798320" cy="1798320"/>
              </a:xfrm>
              <a:prstGeom prst="arc">
                <a:avLst>
                  <a:gd name="adj1" fmla="val 16200000"/>
                  <a:gd name="adj2" fmla="val 19260871"/>
                </a:avLst>
              </a:prstGeom>
              <a:gradFill flip="none" rotWithShape="1">
                <a:gsLst>
                  <a:gs pos="0">
                    <a:schemeClr val="accent1">
                      <a:alpha val="4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400000" scaled="0"/>
                <a:tileRect/>
              </a:gradFill>
              <a:ln w="12700">
                <a:gradFill>
                  <a:gsLst>
                    <a:gs pos="0">
                      <a:schemeClr val="accent1"/>
                    </a:gs>
                    <a:gs pos="11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61" name="弧形 60"/>
              <p:cNvSpPr/>
              <p:nvPr/>
            </p:nvSpPr>
            <p:spPr>
              <a:xfrm rot="18360000">
                <a:off x="1661160" y="2192438"/>
                <a:ext cx="1798320" cy="1798320"/>
              </a:xfrm>
              <a:prstGeom prst="arc">
                <a:avLst>
                  <a:gd name="adj1" fmla="val 16200000"/>
                  <a:gd name="adj2" fmla="val 19369079"/>
                </a:avLst>
              </a:prstGeom>
              <a:gradFill flip="none" rotWithShape="1">
                <a:gsLst>
                  <a:gs pos="0">
                    <a:schemeClr val="accent1">
                      <a:alpha val="4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400000" scaled="0"/>
                <a:tileRect/>
              </a:gradFill>
              <a:ln w="12700">
                <a:gradFill>
                  <a:gsLst>
                    <a:gs pos="0">
                      <a:schemeClr val="accent1"/>
                    </a:gs>
                    <a:gs pos="11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1661160" y="2192438"/>
                <a:ext cx="1798320" cy="1798320"/>
                <a:chOff x="1661160" y="2192438"/>
                <a:chExt cx="1798320" cy="1798320"/>
              </a:xfrm>
            </p:grpSpPr>
            <p:sp>
              <p:nvSpPr>
                <p:cNvPr id="63" name="弧形 62"/>
                <p:cNvSpPr/>
                <p:nvPr/>
              </p:nvSpPr>
              <p:spPr>
                <a:xfrm>
                  <a:off x="1661160" y="2192438"/>
                  <a:ext cx="1798320" cy="1798320"/>
                </a:xfrm>
                <a:prstGeom prst="arc">
                  <a:avLst>
                    <a:gd name="adj1" fmla="val 16132534"/>
                    <a:gd name="adj2" fmla="val 19260871"/>
                  </a:avLst>
                </a:prstGeom>
                <a:gradFill flip="none" rotWithShape="1">
                  <a:gsLst>
                    <a:gs pos="0">
                      <a:schemeClr val="accent1">
                        <a:alpha val="4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2400000" scaled="0"/>
                  <a:tileRect/>
                </a:gradFill>
                <a:ln w="12700">
                  <a:gradFill>
                    <a:gsLst>
                      <a:gs pos="0">
                        <a:schemeClr val="accent1"/>
                      </a:gs>
                      <a:gs pos="11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4" name="弧形 63"/>
                <p:cNvSpPr/>
                <p:nvPr/>
              </p:nvSpPr>
              <p:spPr>
                <a:xfrm rot="15300000">
                  <a:off x="1661160" y="2192438"/>
                  <a:ext cx="1798320" cy="1798320"/>
                </a:xfrm>
                <a:prstGeom prst="arc">
                  <a:avLst>
                    <a:gd name="adj1" fmla="val 16200000"/>
                    <a:gd name="adj2" fmla="val 19260871"/>
                  </a:avLst>
                </a:prstGeom>
                <a:gradFill flip="none" rotWithShape="1">
                  <a:gsLst>
                    <a:gs pos="0">
                      <a:schemeClr val="accent1">
                        <a:alpha val="4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2400000" scaled="0"/>
                  <a:tileRect/>
                </a:gradFill>
                <a:ln w="12700">
                  <a:gradFill>
                    <a:gsLst>
                      <a:gs pos="0">
                        <a:schemeClr val="accent1"/>
                      </a:gs>
                      <a:gs pos="11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5" name="弧形 64"/>
                <p:cNvSpPr/>
                <p:nvPr/>
              </p:nvSpPr>
              <p:spPr>
                <a:xfrm rot="12240000">
                  <a:off x="1661160" y="2192438"/>
                  <a:ext cx="1798320" cy="1798320"/>
                </a:xfrm>
                <a:prstGeom prst="arc">
                  <a:avLst>
                    <a:gd name="adj1" fmla="val 16200000"/>
                    <a:gd name="adj2" fmla="val 19260871"/>
                  </a:avLst>
                </a:prstGeom>
                <a:gradFill flip="none" rotWithShape="1">
                  <a:gsLst>
                    <a:gs pos="0">
                      <a:schemeClr val="accent1">
                        <a:alpha val="4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2400000" scaled="0"/>
                  <a:tileRect/>
                </a:gradFill>
                <a:ln w="12700">
                  <a:gradFill>
                    <a:gsLst>
                      <a:gs pos="0">
                        <a:schemeClr val="accent1"/>
                      </a:gs>
                      <a:gs pos="11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6" name="弧形 65"/>
                <p:cNvSpPr/>
                <p:nvPr/>
              </p:nvSpPr>
              <p:spPr>
                <a:xfrm rot="9180000">
                  <a:off x="1661160" y="2192438"/>
                  <a:ext cx="1798320" cy="1798320"/>
                </a:xfrm>
                <a:prstGeom prst="arc">
                  <a:avLst>
                    <a:gd name="adj1" fmla="val 16200000"/>
                    <a:gd name="adj2" fmla="val 19260871"/>
                  </a:avLst>
                </a:prstGeom>
                <a:gradFill flip="none" rotWithShape="1">
                  <a:gsLst>
                    <a:gs pos="0">
                      <a:schemeClr val="accent1">
                        <a:alpha val="4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2400000" scaled="0"/>
                  <a:tileRect/>
                </a:gradFill>
                <a:ln w="12700">
                  <a:gradFill>
                    <a:gsLst>
                      <a:gs pos="0">
                        <a:schemeClr val="accent1"/>
                      </a:gs>
                      <a:gs pos="11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弧形 66"/>
                <p:cNvSpPr/>
                <p:nvPr/>
              </p:nvSpPr>
              <p:spPr>
                <a:xfrm rot="6120000">
                  <a:off x="1661160" y="2192438"/>
                  <a:ext cx="1798320" cy="1798320"/>
                </a:xfrm>
                <a:prstGeom prst="arc">
                  <a:avLst>
                    <a:gd name="adj1" fmla="val 16200000"/>
                    <a:gd name="adj2" fmla="val 19260871"/>
                  </a:avLst>
                </a:prstGeom>
                <a:gradFill flip="none" rotWithShape="1">
                  <a:gsLst>
                    <a:gs pos="0">
                      <a:schemeClr val="accent1">
                        <a:alpha val="4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2400000" scaled="0"/>
                  <a:tileRect/>
                </a:gradFill>
                <a:ln w="12700">
                  <a:gradFill>
                    <a:gsLst>
                      <a:gs pos="0">
                        <a:schemeClr val="accent1"/>
                      </a:gs>
                      <a:gs pos="11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sp>
          <p:nvSpPr>
            <p:cNvPr id="53" name="椭圆 52"/>
            <p:cNvSpPr/>
            <p:nvPr/>
          </p:nvSpPr>
          <p:spPr>
            <a:xfrm>
              <a:off x="2504963" y="220981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047283" y="292086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4440046" y="4555988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963421" y="3008175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662612" y="464924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748462" y="592559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415337" y="588034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 useBgFill="1">
        <p:nvSpPr>
          <p:cNvPr id="31" name="椭圆 30"/>
          <p:cNvSpPr/>
          <p:nvPr/>
        </p:nvSpPr>
        <p:spPr>
          <a:xfrm>
            <a:off x="4661784" y="3391678"/>
            <a:ext cx="1177862" cy="1177862"/>
          </a:xfrm>
          <a:prstGeom prst="ellips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40345" y="3738599"/>
            <a:ext cx="820738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3200" b="1" dirty="0"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场次</a:t>
            </a:r>
          </a:p>
        </p:txBody>
      </p:sp>
      <p:sp>
        <p:nvSpPr>
          <p:cNvPr id="33" name="矩形 32"/>
          <p:cNvSpPr/>
          <p:nvPr/>
        </p:nvSpPr>
        <p:spPr>
          <a:xfrm>
            <a:off x="5407767" y="2925424"/>
            <a:ext cx="589905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000" b="1"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角 色</a:t>
            </a:r>
            <a:endParaRPr lang="zh-CN" altLang="en-US" sz="2000" b="1" dirty="0">
              <a:gradFill flip="none" rotWithShape="1">
                <a:gsLst>
                  <a:gs pos="0">
                    <a:srgbClr val="009DD9"/>
                  </a:gs>
                  <a:gs pos="100000">
                    <a:srgbClr val="0BD0D9"/>
                  </a:gs>
                </a:gsLst>
                <a:lin ang="2700000" scaled="1"/>
                <a:tileRect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56795" y="3710344"/>
            <a:ext cx="359073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场景</a:t>
            </a:r>
          </a:p>
        </p:txBody>
      </p:sp>
      <p:sp>
        <p:nvSpPr>
          <p:cNvPr id="35" name="矩形 34"/>
          <p:cNvSpPr/>
          <p:nvPr/>
        </p:nvSpPr>
        <p:spPr>
          <a:xfrm>
            <a:off x="5956149" y="4595708"/>
            <a:ext cx="359073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服装</a:t>
            </a:r>
          </a:p>
        </p:txBody>
      </p:sp>
      <p:sp>
        <p:nvSpPr>
          <p:cNvPr id="36" name="矩形 35"/>
          <p:cNvSpPr/>
          <p:nvPr/>
        </p:nvSpPr>
        <p:spPr>
          <a:xfrm>
            <a:off x="5059440" y="5076035"/>
            <a:ext cx="359073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化妆</a:t>
            </a:r>
          </a:p>
        </p:txBody>
      </p:sp>
      <p:sp>
        <p:nvSpPr>
          <p:cNvPr id="37" name="矩形 36"/>
          <p:cNvSpPr/>
          <p:nvPr/>
        </p:nvSpPr>
        <p:spPr>
          <a:xfrm>
            <a:off x="4155576" y="4643838"/>
            <a:ext cx="359073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道具</a:t>
            </a:r>
          </a:p>
        </p:txBody>
      </p:sp>
      <p:sp>
        <p:nvSpPr>
          <p:cNvPr id="38" name="矩形 37"/>
          <p:cNvSpPr/>
          <p:nvPr/>
        </p:nvSpPr>
        <p:spPr>
          <a:xfrm>
            <a:off x="4018349" y="3691277"/>
            <a:ext cx="359073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特效</a:t>
            </a:r>
          </a:p>
        </p:txBody>
      </p:sp>
      <p:sp>
        <p:nvSpPr>
          <p:cNvPr id="39" name="矩形 38"/>
          <p:cNvSpPr/>
          <p:nvPr/>
        </p:nvSpPr>
        <p:spPr>
          <a:xfrm>
            <a:off x="4562579" y="2834102"/>
            <a:ext cx="538609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自定义</a:t>
            </a:r>
          </a:p>
        </p:txBody>
      </p:sp>
      <p:sp>
        <p:nvSpPr>
          <p:cNvPr id="40" name="椭圆 39"/>
          <p:cNvSpPr/>
          <p:nvPr/>
        </p:nvSpPr>
        <p:spPr>
          <a:xfrm>
            <a:off x="4661784" y="3391678"/>
            <a:ext cx="1177862" cy="1177862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6017640" y="4418944"/>
            <a:ext cx="258154" cy="248870"/>
          </a:xfrm>
          <a:custGeom>
            <a:avLst/>
            <a:gdLst>
              <a:gd name="connsiteX0" fmla="*/ 246075 w 281488"/>
              <a:gd name="connsiteY0" fmla="*/ 216495 h 271365"/>
              <a:gd name="connsiteX1" fmla="*/ 241606 w 281488"/>
              <a:gd name="connsiteY1" fmla="*/ 217587 h 271365"/>
              <a:gd name="connsiteX2" fmla="*/ 245752 w 281488"/>
              <a:gd name="connsiteY2" fmla="*/ 232099 h 271365"/>
              <a:gd name="connsiteX3" fmla="*/ 250314 w 281488"/>
              <a:gd name="connsiteY3" fmla="*/ 230707 h 271365"/>
              <a:gd name="connsiteX4" fmla="*/ 35459 w 281488"/>
              <a:gd name="connsiteY4" fmla="*/ 216451 h 271365"/>
              <a:gd name="connsiteX5" fmla="*/ 31202 w 281488"/>
              <a:gd name="connsiteY5" fmla="*/ 230725 h 271365"/>
              <a:gd name="connsiteX6" fmla="*/ 35964 w 281488"/>
              <a:gd name="connsiteY6" fmla="*/ 232167 h 271365"/>
              <a:gd name="connsiteX7" fmla="*/ 40016 w 281488"/>
              <a:gd name="connsiteY7" fmla="*/ 217581 h 271365"/>
              <a:gd name="connsiteX8" fmla="*/ 254678 w 281488"/>
              <a:gd name="connsiteY8" fmla="*/ 214394 h 271365"/>
              <a:gd name="connsiteX9" fmla="*/ 249106 w 281488"/>
              <a:gd name="connsiteY9" fmla="*/ 215755 h 271365"/>
              <a:gd name="connsiteX10" fmla="*/ 253295 w 281488"/>
              <a:gd name="connsiteY10" fmla="*/ 229798 h 271365"/>
              <a:gd name="connsiteX11" fmla="*/ 258884 w 281488"/>
              <a:gd name="connsiteY11" fmla="*/ 228093 h 271365"/>
              <a:gd name="connsiteX12" fmla="*/ 26867 w 281488"/>
              <a:gd name="connsiteY12" fmla="*/ 214319 h 271365"/>
              <a:gd name="connsiteX13" fmla="*/ 22630 w 281488"/>
              <a:gd name="connsiteY13" fmla="*/ 228128 h 271365"/>
              <a:gd name="connsiteX14" fmla="*/ 28219 w 281488"/>
              <a:gd name="connsiteY14" fmla="*/ 229821 h 271365"/>
              <a:gd name="connsiteX15" fmla="*/ 32431 w 281488"/>
              <a:gd name="connsiteY15" fmla="*/ 215700 h 271365"/>
              <a:gd name="connsiteX16" fmla="*/ 262428 w 281488"/>
              <a:gd name="connsiteY16" fmla="*/ 211733 h 271365"/>
              <a:gd name="connsiteX17" fmla="*/ 260807 w 281488"/>
              <a:gd name="connsiteY17" fmla="*/ 212395 h 271365"/>
              <a:gd name="connsiteX18" fmla="*/ 257648 w 281488"/>
              <a:gd name="connsiteY18" fmla="*/ 213449 h 271365"/>
              <a:gd name="connsiteX19" fmla="*/ 261864 w 281488"/>
              <a:gd name="connsiteY19" fmla="*/ 227183 h 271365"/>
              <a:gd name="connsiteX20" fmla="*/ 266847 w 281488"/>
              <a:gd name="connsiteY20" fmla="*/ 225663 h 271365"/>
              <a:gd name="connsiteX21" fmla="*/ 19185 w 281488"/>
              <a:gd name="connsiteY21" fmla="*/ 211680 h 271365"/>
              <a:gd name="connsiteX22" fmla="*/ 14726 w 281488"/>
              <a:gd name="connsiteY22" fmla="*/ 225735 h 271365"/>
              <a:gd name="connsiteX23" fmla="*/ 19647 w 281488"/>
              <a:gd name="connsiteY23" fmla="*/ 227225 h 271365"/>
              <a:gd name="connsiteX24" fmla="*/ 23899 w 281488"/>
              <a:gd name="connsiteY24" fmla="*/ 213370 h 271365"/>
              <a:gd name="connsiteX25" fmla="*/ 20770 w 281488"/>
              <a:gd name="connsiteY25" fmla="*/ 212327 h 271365"/>
              <a:gd name="connsiteX26" fmla="*/ 269795 w 281488"/>
              <a:gd name="connsiteY26" fmla="*/ 208726 h 271365"/>
              <a:gd name="connsiteX27" fmla="*/ 265403 w 281488"/>
              <a:gd name="connsiteY27" fmla="*/ 210519 h 271365"/>
              <a:gd name="connsiteX28" fmla="*/ 269911 w 281488"/>
              <a:gd name="connsiteY28" fmla="*/ 224728 h 271365"/>
              <a:gd name="connsiteX29" fmla="*/ 274403 w 281488"/>
              <a:gd name="connsiteY29" fmla="*/ 223358 h 271365"/>
              <a:gd name="connsiteX30" fmla="*/ 11759 w 281488"/>
              <a:gd name="connsiteY30" fmla="*/ 208648 h 271365"/>
              <a:gd name="connsiteX31" fmla="*/ 7104 w 281488"/>
              <a:gd name="connsiteY31" fmla="*/ 223426 h 271365"/>
              <a:gd name="connsiteX32" fmla="*/ 11660 w 281488"/>
              <a:gd name="connsiteY32" fmla="*/ 224806 h 271365"/>
              <a:gd name="connsiteX33" fmla="*/ 16210 w 281488"/>
              <a:gd name="connsiteY33" fmla="*/ 210465 h 271365"/>
              <a:gd name="connsiteX34" fmla="*/ 227538 w 281488"/>
              <a:gd name="connsiteY34" fmla="*/ 55077 h 271365"/>
              <a:gd name="connsiteX35" fmla="*/ 223025 w 281488"/>
              <a:gd name="connsiteY35" fmla="*/ 101414 h 271365"/>
              <a:gd name="connsiteX36" fmla="*/ 223207 w 281488"/>
              <a:gd name="connsiteY36" fmla="*/ 127204 h 271365"/>
              <a:gd name="connsiteX37" fmla="*/ 219415 w 281488"/>
              <a:gd name="connsiteY37" fmla="*/ 127451 h 271365"/>
              <a:gd name="connsiteX38" fmla="*/ 222997 w 281488"/>
              <a:gd name="connsiteY38" fmla="*/ 127412 h 271365"/>
              <a:gd name="connsiteX39" fmla="*/ 223396 w 281488"/>
              <a:gd name="connsiteY39" fmla="*/ 189692 h 271365"/>
              <a:gd name="connsiteX40" fmla="*/ 225929 w 281488"/>
              <a:gd name="connsiteY40" fmla="*/ 195928 h 271365"/>
              <a:gd name="connsiteX41" fmla="*/ 231878 w 281488"/>
              <a:gd name="connsiteY41" fmla="*/ 208719 h 271365"/>
              <a:gd name="connsiteX42" fmla="*/ 253176 w 281488"/>
              <a:gd name="connsiteY42" fmla="*/ 208164 h 271365"/>
              <a:gd name="connsiteX43" fmla="*/ 258795 w 281488"/>
              <a:gd name="connsiteY43" fmla="*/ 206291 h 271365"/>
              <a:gd name="connsiteX44" fmla="*/ 274335 w 281488"/>
              <a:gd name="connsiteY44" fmla="*/ 196092 h 271365"/>
              <a:gd name="connsiteX45" fmla="*/ 239925 w 281488"/>
              <a:gd name="connsiteY45" fmla="*/ 77809 h 271365"/>
              <a:gd name="connsiteX46" fmla="*/ 228513 w 281488"/>
              <a:gd name="connsiteY46" fmla="*/ 56051 h 271365"/>
              <a:gd name="connsiteX47" fmla="*/ 54523 w 281488"/>
              <a:gd name="connsiteY47" fmla="*/ 54388 h 271365"/>
              <a:gd name="connsiteX48" fmla="*/ 52995 w 281488"/>
              <a:gd name="connsiteY48" fmla="*/ 55913 h 271365"/>
              <a:gd name="connsiteX49" fmla="*/ 41583 w 281488"/>
              <a:gd name="connsiteY49" fmla="*/ 77671 h 271365"/>
              <a:gd name="connsiteX50" fmla="*/ 7173 w 281488"/>
              <a:gd name="connsiteY50" fmla="*/ 195955 h 271365"/>
              <a:gd name="connsiteX51" fmla="*/ 22713 w 281488"/>
              <a:gd name="connsiteY51" fmla="*/ 206153 h 271365"/>
              <a:gd name="connsiteX52" fmla="*/ 28332 w 281488"/>
              <a:gd name="connsiteY52" fmla="*/ 208026 h 271365"/>
              <a:gd name="connsiteX53" fmla="*/ 49630 w 281488"/>
              <a:gd name="connsiteY53" fmla="*/ 208581 h 271365"/>
              <a:gd name="connsiteX54" fmla="*/ 58926 w 281488"/>
              <a:gd name="connsiteY54" fmla="*/ 188393 h 271365"/>
              <a:gd name="connsiteX55" fmla="*/ 58926 w 281488"/>
              <a:gd name="connsiteY55" fmla="*/ 127411 h 271365"/>
              <a:gd name="connsiteX56" fmla="*/ 61444 w 281488"/>
              <a:gd name="connsiteY56" fmla="*/ 127411 h 271365"/>
              <a:gd name="connsiteX57" fmla="*/ 58927 w 281488"/>
              <a:gd name="connsiteY57" fmla="*/ 127273 h 271365"/>
              <a:gd name="connsiteX58" fmla="*/ 59109 w 281488"/>
              <a:gd name="connsiteY58" fmla="*/ 101483 h 271365"/>
              <a:gd name="connsiteX59" fmla="*/ 57011 w 281488"/>
              <a:gd name="connsiteY59" fmla="*/ 47652 h 271365"/>
              <a:gd name="connsiteX60" fmla="*/ 57058 w 281488"/>
              <a:gd name="connsiteY60" fmla="*/ 47735 h 271365"/>
              <a:gd name="connsiteX61" fmla="*/ 57080 w 281488"/>
              <a:gd name="connsiteY61" fmla="*/ 47731 h 271365"/>
              <a:gd name="connsiteX62" fmla="*/ 56984 w 281488"/>
              <a:gd name="connsiteY62" fmla="*/ 47632 h 271365"/>
              <a:gd name="connsiteX63" fmla="*/ 57045 w 281488"/>
              <a:gd name="connsiteY63" fmla="*/ 47737 h 271365"/>
              <a:gd name="connsiteX64" fmla="*/ 57046 w 281488"/>
              <a:gd name="connsiteY64" fmla="*/ 47737 h 271365"/>
              <a:gd name="connsiteX65" fmla="*/ 88544 w 281488"/>
              <a:gd name="connsiteY65" fmla="*/ 31746 h 271365"/>
              <a:gd name="connsiteX66" fmla="*/ 80519 w 281488"/>
              <a:gd name="connsiteY66" fmla="*/ 36297 h 271365"/>
              <a:gd name="connsiteX67" fmla="*/ 67986 w 281488"/>
              <a:gd name="connsiteY67" fmla="*/ 43838 h 271365"/>
              <a:gd name="connsiteX68" fmla="*/ 60375 w 281488"/>
              <a:gd name="connsiteY68" fmla="*/ 49187 h 271365"/>
              <a:gd name="connsiteX69" fmla="*/ 65465 w 281488"/>
              <a:gd name="connsiteY69" fmla="*/ 101327 h 271365"/>
              <a:gd name="connsiteX70" fmla="*/ 65240 w 281488"/>
              <a:gd name="connsiteY70" fmla="*/ 127620 h 271365"/>
              <a:gd name="connsiteX71" fmla="*/ 65239 w 281488"/>
              <a:gd name="connsiteY71" fmla="*/ 127620 h 271365"/>
              <a:gd name="connsiteX72" fmla="*/ 65239 w 281488"/>
              <a:gd name="connsiteY72" fmla="*/ 263317 h 271365"/>
              <a:gd name="connsiteX73" fmla="*/ 140997 w 281488"/>
              <a:gd name="connsiteY73" fmla="*/ 265051 h 271365"/>
              <a:gd name="connsiteX74" fmla="*/ 140997 w 281488"/>
              <a:gd name="connsiteY74" fmla="*/ 265052 h 271365"/>
              <a:gd name="connsiteX75" fmla="*/ 217586 w 281488"/>
              <a:gd name="connsiteY75" fmla="*/ 265052 h 271365"/>
              <a:gd name="connsiteX76" fmla="*/ 216684 w 281488"/>
              <a:gd name="connsiteY76" fmla="*/ 127481 h 271365"/>
              <a:gd name="connsiteX77" fmla="*/ 216820 w 281488"/>
              <a:gd name="connsiteY77" fmla="*/ 127479 h 271365"/>
              <a:gd name="connsiteX78" fmla="*/ 216592 w 281488"/>
              <a:gd name="connsiteY78" fmla="*/ 120167 h 271365"/>
              <a:gd name="connsiteX79" fmla="*/ 216633 w 281488"/>
              <a:gd name="connsiteY79" fmla="*/ 101344 h 271365"/>
              <a:gd name="connsiteX80" fmla="*/ 221738 w 281488"/>
              <a:gd name="connsiteY80" fmla="*/ 49320 h 271365"/>
              <a:gd name="connsiteX81" fmla="*/ 213938 w 281488"/>
              <a:gd name="connsiteY81" fmla="*/ 43837 h 271365"/>
              <a:gd name="connsiteX82" fmla="*/ 201405 w 281488"/>
              <a:gd name="connsiteY82" fmla="*/ 36288 h 271365"/>
              <a:gd name="connsiteX83" fmla="*/ 193435 w 281488"/>
              <a:gd name="connsiteY83" fmla="*/ 31754 h 271365"/>
              <a:gd name="connsiteX84" fmla="*/ 194336 w 281488"/>
              <a:gd name="connsiteY84" fmla="*/ 35290 h 271365"/>
              <a:gd name="connsiteX85" fmla="*/ 194970 w 281488"/>
              <a:gd name="connsiteY85" fmla="*/ 77602 h 271365"/>
              <a:gd name="connsiteX86" fmla="*/ 189281 w 281488"/>
              <a:gd name="connsiteY86" fmla="*/ 80793 h 271365"/>
              <a:gd name="connsiteX87" fmla="*/ 168182 w 281488"/>
              <a:gd name="connsiteY87" fmla="*/ 72615 h 271365"/>
              <a:gd name="connsiteX88" fmla="*/ 156797 w 281488"/>
              <a:gd name="connsiteY88" fmla="*/ 65086 h 271365"/>
              <a:gd name="connsiteX89" fmla="*/ 155081 w 281488"/>
              <a:gd name="connsiteY89" fmla="*/ 68374 h 271365"/>
              <a:gd name="connsiteX90" fmla="*/ 147250 w 281488"/>
              <a:gd name="connsiteY90" fmla="*/ 82093 h 271365"/>
              <a:gd name="connsiteX91" fmla="*/ 143495 w 281488"/>
              <a:gd name="connsiteY91" fmla="*/ 84277 h 271365"/>
              <a:gd name="connsiteX92" fmla="*/ 143495 w 281488"/>
              <a:gd name="connsiteY92" fmla="*/ 95500 h 271365"/>
              <a:gd name="connsiteX93" fmla="*/ 146616 w 281488"/>
              <a:gd name="connsiteY93" fmla="*/ 98621 h 271365"/>
              <a:gd name="connsiteX94" fmla="*/ 143495 w 281488"/>
              <a:gd name="connsiteY94" fmla="*/ 101742 h 271365"/>
              <a:gd name="connsiteX95" fmla="*/ 143495 w 281488"/>
              <a:gd name="connsiteY95" fmla="*/ 117284 h 271365"/>
              <a:gd name="connsiteX96" fmla="*/ 146616 w 281488"/>
              <a:gd name="connsiteY96" fmla="*/ 120405 h 271365"/>
              <a:gd name="connsiteX97" fmla="*/ 143495 w 281488"/>
              <a:gd name="connsiteY97" fmla="*/ 123526 h 271365"/>
              <a:gd name="connsiteX98" fmla="*/ 143495 w 281488"/>
              <a:gd name="connsiteY98" fmla="*/ 131643 h 271365"/>
              <a:gd name="connsiteX99" fmla="*/ 140303 w 281488"/>
              <a:gd name="connsiteY99" fmla="*/ 134765 h 271365"/>
              <a:gd name="connsiteX100" fmla="*/ 137111 w 281488"/>
              <a:gd name="connsiteY100" fmla="*/ 131574 h 271365"/>
              <a:gd name="connsiteX101" fmla="*/ 137111 w 281488"/>
              <a:gd name="connsiteY101" fmla="*/ 123526 h 271365"/>
              <a:gd name="connsiteX102" fmla="*/ 133990 w 281488"/>
              <a:gd name="connsiteY102" fmla="*/ 120405 h 271365"/>
              <a:gd name="connsiteX103" fmla="*/ 137111 w 281488"/>
              <a:gd name="connsiteY103" fmla="*/ 117284 h 271365"/>
              <a:gd name="connsiteX104" fmla="*/ 137111 w 281488"/>
              <a:gd name="connsiteY104" fmla="*/ 101742 h 271365"/>
              <a:gd name="connsiteX105" fmla="*/ 133990 w 281488"/>
              <a:gd name="connsiteY105" fmla="*/ 98621 h 271365"/>
              <a:gd name="connsiteX106" fmla="*/ 137111 w 281488"/>
              <a:gd name="connsiteY106" fmla="*/ 95500 h 271365"/>
              <a:gd name="connsiteX107" fmla="*/ 137111 w 281488"/>
              <a:gd name="connsiteY107" fmla="*/ 83570 h 271365"/>
              <a:gd name="connsiteX108" fmla="*/ 132681 w 281488"/>
              <a:gd name="connsiteY108" fmla="*/ 80012 h 271365"/>
              <a:gd name="connsiteX109" fmla="*/ 125159 w 281488"/>
              <a:gd name="connsiteY109" fmla="*/ 65110 h 271365"/>
              <a:gd name="connsiteX110" fmla="*/ 113810 w 281488"/>
              <a:gd name="connsiteY110" fmla="*/ 72615 h 271365"/>
              <a:gd name="connsiteX111" fmla="*/ 92712 w 281488"/>
              <a:gd name="connsiteY111" fmla="*/ 80793 h 271365"/>
              <a:gd name="connsiteX112" fmla="*/ 87023 w 281488"/>
              <a:gd name="connsiteY112" fmla="*/ 77602 h 271365"/>
              <a:gd name="connsiteX113" fmla="*/ 87657 w 281488"/>
              <a:gd name="connsiteY113" fmla="*/ 35232 h 271365"/>
              <a:gd name="connsiteX114" fmla="*/ 172354 w 281488"/>
              <a:gd name="connsiteY114" fmla="*/ 14678 h 271365"/>
              <a:gd name="connsiteX115" fmla="*/ 159936 w 281488"/>
              <a:gd name="connsiteY115" fmla="*/ 59772 h 271365"/>
              <a:gd name="connsiteX116" fmla="*/ 189212 w 281488"/>
              <a:gd name="connsiteY116" fmla="*/ 74480 h 271365"/>
              <a:gd name="connsiteX117" fmla="*/ 189697 w 281488"/>
              <a:gd name="connsiteY117" fmla="*/ 74063 h 271365"/>
              <a:gd name="connsiteX118" fmla="*/ 186298 w 281488"/>
              <a:gd name="connsiteY118" fmla="*/ 29177 h 271365"/>
              <a:gd name="connsiteX119" fmla="*/ 184494 w 281488"/>
              <a:gd name="connsiteY119" fmla="*/ 26472 h 271365"/>
              <a:gd name="connsiteX120" fmla="*/ 172354 w 281488"/>
              <a:gd name="connsiteY120" fmla="*/ 14678 h 271365"/>
              <a:gd name="connsiteX121" fmla="*/ 109570 w 281488"/>
              <a:gd name="connsiteY121" fmla="*/ 14678 h 271365"/>
              <a:gd name="connsiteX122" fmla="*/ 97429 w 281488"/>
              <a:gd name="connsiteY122" fmla="*/ 26541 h 271365"/>
              <a:gd name="connsiteX123" fmla="*/ 95625 w 281488"/>
              <a:gd name="connsiteY123" fmla="*/ 29177 h 271365"/>
              <a:gd name="connsiteX124" fmla="*/ 92226 w 281488"/>
              <a:gd name="connsiteY124" fmla="*/ 74063 h 271365"/>
              <a:gd name="connsiteX125" fmla="*/ 92712 w 281488"/>
              <a:gd name="connsiteY125" fmla="*/ 74480 h 271365"/>
              <a:gd name="connsiteX126" fmla="*/ 121988 w 281488"/>
              <a:gd name="connsiteY126" fmla="*/ 59772 h 271365"/>
              <a:gd name="connsiteX127" fmla="*/ 109570 w 281488"/>
              <a:gd name="connsiteY127" fmla="*/ 14678 h 271365"/>
              <a:gd name="connsiteX128" fmla="*/ 129091 w 281488"/>
              <a:gd name="connsiteY128" fmla="*/ 6874 h 271365"/>
              <a:gd name="connsiteX129" fmla="*/ 118480 w 281488"/>
              <a:gd name="connsiteY129" fmla="*/ 8934 h 271365"/>
              <a:gd name="connsiteX130" fmla="*/ 116804 w 281488"/>
              <a:gd name="connsiteY130" fmla="*/ 9513 h 271365"/>
              <a:gd name="connsiteX131" fmla="*/ 121242 w 281488"/>
              <a:gd name="connsiteY131" fmla="*/ 44163 h 271365"/>
              <a:gd name="connsiteX132" fmla="*/ 128925 w 281488"/>
              <a:gd name="connsiteY132" fmla="*/ 58524 h 271365"/>
              <a:gd name="connsiteX133" fmla="*/ 129142 w 281488"/>
              <a:gd name="connsiteY133" fmla="*/ 59341 h 271365"/>
              <a:gd name="connsiteX134" fmla="*/ 129273 w 281488"/>
              <a:gd name="connsiteY134" fmla="*/ 59286 h 271365"/>
              <a:gd name="connsiteX135" fmla="*/ 140581 w 281488"/>
              <a:gd name="connsiteY135" fmla="*/ 79752 h 271365"/>
              <a:gd name="connsiteX136" fmla="*/ 149462 w 281488"/>
              <a:gd name="connsiteY136" fmla="*/ 65461 h 271365"/>
              <a:gd name="connsiteX137" fmla="*/ 152792 w 281488"/>
              <a:gd name="connsiteY137" fmla="*/ 59078 h 271365"/>
              <a:gd name="connsiteX138" fmla="*/ 152921 w 281488"/>
              <a:gd name="connsiteY138" fmla="*/ 59145 h 271365"/>
              <a:gd name="connsiteX139" fmla="*/ 153067 w 281488"/>
              <a:gd name="connsiteY139" fmla="*/ 58593 h 271365"/>
              <a:gd name="connsiteX140" fmla="*/ 160751 w 281488"/>
              <a:gd name="connsiteY140" fmla="*/ 44180 h 271365"/>
              <a:gd name="connsiteX141" fmla="*/ 165118 w 281488"/>
              <a:gd name="connsiteY141" fmla="*/ 10136 h 271365"/>
              <a:gd name="connsiteX142" fmla="*/ 128154 w 281488"/>
              <a:gd name="connsiteY142" fmla="*/ 639 h 271365"/>
              <a:gd name="connsiteX143" fmla="*/ 169511 w 281488"/>
              <a:gd name="connsiteY143" fmla="*/ 4342 h 271365"/>
              <a:gd name="connsiteX144" fmla="*/ 169378 w 281488"/>
              <a:gd name="connsiteY144" fmla="*/ 4804 h 271365"/>
              <a:gd name="connsiteX145" fmla="*/ 170550 w 281488"/>
              <a:gd name="connsiteY145" fmla="*/ 4896 h 271365"/>
              <a:gd name="connsiteX146" fmla="*/ 178034 w 281488"/>
              <a:gd name="connsiteY146" fmla="*/ 11235 h 271365"/>
              <a:gd name="connsiteX147" fmla="*/ 188781 w 281488"/>
              <a:gd name="connsiteY147" fmla="*/ 21884 h 271365"/>
              <a:gd name="connsiteX148" fmla="*/ 193675 w 281488"/>
              <a:gd name="connsiteY148" fmla="*/ 24600 h 271365"/>
              <a:gd name="connsiteX149" fmla="*/ 226952 w 281488"/>
              <a:gd name="connsiteY149" fmla="*/ 45272 h 271365"/>
              <a:gd name="connsiteX150" fmla="*/ 226709 w 281488"/>
              <a:gd name="connsiteY150" fmla="*/ 45551 h 271365"/>
              <a:gd name="connsiteX151" fmla="*/ 232884 w 281488"/>
              <a:gd name="connsiteY151" fmla="*/ 51377 h 271365"/>
              <a:gd name="connsiteX152" fmla="*/ 245892 w 281488"/>
              <a:gd name="connsiteY152" fmla="*/ 75658 h 271365"/>
              <a:gd name="connsiteX153" fmla="*/ 280718 w 281488"/>
              <a:gd name="connsiteY153" fmla="*/ 196162 h 271365"/>
              <a:gd name="connsiteX154" fmla="*/ 276356 w 281488"/>
              <a:gd name="connsiteY154" fmla="*/ 206048 h 271365"/>
              <a:gd name="connsiteX155" fmla="*/ 275659 w 281488"/>
              <a:gd name="connsiteY155" fmla="*/ 206332 h 271365"/>
              <a:gd name="connsiteX156" fmla="*/ 281341 w 281488"/>
              <a:gd name="connsiteY156" fmla="*/ 224537 h 271365"/>
              <a:gd name="connsiteX157" fmla="*/ 281133 w 281488"/>
              <a:gd name="connsiteY157" fmla="*/ 226965 h 271365"/>
              <a:gd name="connsiteX158" fmla="*/ 279260 w 281488"/>
              <a:gd name="connsiteY158" fmla="*/ 228492 h 271365"/>
              <a:gd name="connsiteX159" fmla="*/ 244434 w 281488"/>
              <a:gd name="connsiteY159" fmla="*/ 239036 h 271365"/>
              <a:gd name="connsiteX160" fmla="*/ 243601 w 281488"/>
              <a:gd name="connsiteY160" fmla="*/ 239245 h 271365"/>
              <a:gd name="connsiteX161" fmla="*/ 242075 w 281488"/>
              <a:gd name="connsiteY161" fmla="*/ 238828 h 271365"/>
              <a:gd name="connsiteX162" fmla="*/ 240549 w 281488"/>
              <a:gd name="connsiteY162" fmla="*/ 236955 h 271365"/>
              <a:gd name="connsiteX163" fmla="*/ 234938 w 281488"/>
              <a:gd name="connsiteY163" fmla="*/ 217349 h 271365"/>
              <a:gd name="connsiteX164" fmla="*/ 226328 w 281488"/>
              <a:gd name="connsiteY164" fmla="*/ 211702 h 271365"/>
              <a:gd name="connsiteX165" fmla="*/ 223498 w 281488"/>
              <a:gd name="connsiteY165" fmla="*/ 205641 h 271365"/>
              <a:gd name="connsiteX166" fmla="*/ 223899 w 281488"/>
              <a:gd name="connsiteY166" fmla="*/ 268174 h 271365"/>
              <a:gd name="connsiteX167" fmla="*/ 222997 w 281488"/>
              <a:gd name="connsiteY167" fmla="*/ 270394 h 271365"/>
              <a:gd name="connsiteX168" fmla="*/ 220708 w 281488"/>
              <a:gd name="connsiteY168" fmla="*/ 271365 h 271365"/>
              <a:gd name="connsiteX169" fmla="*/ 140927 w 281488"/>
              <a:gd name="connsiteY169" fmla="*/ 271365 h 271365"/>
              <a:gd name="connsiteX170" fmla="*/ 140927 w 281488"/>
              <a:gd name="connsiteY170" fmla="*/ 268253 h 271365"/>
              <a:gd name="connsiteX171" fmla="*/ 140859 w 281488"/>
              <a:gd name="connsiteY171" fmla="*/ 271364 h 271365"/>
              <a:gd name="connsiteX172" fmla="*/ 62048 w 281488"/>
              <a:gd name="connsiteY172" fmla="*/ 269561 h 271365"/>
              <a:gd name="connsiteX173" fmla="*/ 58926 w 281488"/>
              <a:gd name="connsiteY173" fmla="*/ 266369 h 271365"/>
              <a:gd name="connsiteX174" fmla="*/ 58926 w 281488"/>
              <a:gd name="connsiteY174" fmla="*/ 203743 h 271365"/>
              <a:gd name="connsiteX175" fmla="*/ 55180 w 281488"/>
              <a:gd name="connsiteY175" fmla="*/ 211564 h 271365"/>
              <a:gd name="connsiteX176" fmla="*/ 46663 w 281488"/>
              <a:gd name="connsiteY176" fmla="*/ 217298 h 271365"/>
              <a:gd name="connsiteX177" fmla="*/ 41236 w 281488"/>
              <a:gd name="connsiteY177" fmla="*/ 236954 h 271365"/>
              <a:gd name="connsiteX178" fmla="*/ 39710 w 281488"/>
              <a:gd name="connsiteY178" fmla="*/ 238897 h 271365"/>
              <a:gd name="connsiteX179" fmla="*/ 38184 w 281488"/>
              <a:gd name="connsiteY179" fmla="*/ 239313 h 271365"/>
              <a:gd name="connsiteX180" fmla="*/ 37282 w 281488"/>
              <a:gd name="connsiteY180" fmla="*/ 239174 h 271365"/>
              <a:gd name="connsiteX181" fmla="*/ 2248 w 281488"/>
              <a:gd name="connsiteY181" fmla="*/ 228560 h 271365"/>
              <a:gd name="connsiteX182" fmla="*/ 375 w 281488"/>
              <a:gd name="connsiteY182" fmla="*/ 227033 h 271365"/>
              <a:gd name="connsiteX183" fmla="*/ 166 w 281488"/>
              <a:gd name="connsiteY183" fmla="*/ 224605 h 271365"/>
              <a:gd name="connsiteX184" fmla="*/ 5893 w 281488"/>
              <a:gd name="connsiteY184" fmla="*/ 206254 h 271365"/>
              <a:gd name="connsiteX185" fmla="*/ 5222 w 281488"/>
              <a:gd name="connsiteY185" fmla="*/ 205980 h 271365"/>
              <a:gd name="connsiteX186" fmla="*/ 860 w 281488"/>
              <a:gd name="connsiteY186" fmla="*/ 196094 h 271365"/>
              <a:gd name="connsiteX187" fmla="*/ 35686 w 281488"/>
              <a:gd name="connsiteY187" fmla="*/ 75589 h 271365"/>
              <a:gd name="connsiteX188" fmla="*/ 48694 w 281488"/>
              <a:gd name="connsiteY188" fmla="*/ 51308 h 271365"/>
              <a:gd name="connsiteX189" fmla="*/ 54993 w 281488"/>
              <a:gd name="connsiteY189" fmla="*/ 45365 h 271365"/>
              <a:gd name="connsiteX190" fmla="*/ 54972 w 281488"/>
              <a:gd name="connsiteY190" fmla="*/ 45341 h 271365"/>
              <a:gd name="connsiteX191" fmla="*/ 55132 w 281488"/>
              <a:gd name="connsiteY191" fmla="*/ 45233 h 271365"/>
              <a:gd name="connsiteX192" fmla="*/ 55458 w 281488"/>
              <a:gd name="connsiteY192" fmla="*/ 44926 h 271365"/>
              <a:gd name="connsiteX193" fmla="*/ 55494 w 281488"/>
              <a:gd name="connsiteY193" fmla="*/ 44990 h 271365"/>
              <a:gd name="connsiteX194" fmla="*/ 70298 w 281488"/>
              <a:gd name="connsiteY194" fmla="*/ 35030 h 271365"/>
              <a:gd name="connsiteX195" fmla="*/ 88249 w 281488"/>
              <a:gd name="connsiteY195" fmla="*/ 24659 h 271365"/>
              <a:gd name="connsiteX196" fmla="*/ 92987 w 281488"/>
              <a:gd name="connsiteY196" fmla="*/ 22038 h 271365"/>
              <a:gd name="connsiteX197" fmla="*/ 103933 w 281488"/>
              <a:gd name="connsiteY197" fmla="*/ 11192 h 271365"/>
              <a:gd name="connsiteX198" fmla="*/ 111443 w 281488"/>
              <a:gd name="connsiteY198" fmla="*/ 4827 h 271365"/>
              <a:gd name="connsiteX199" fmla="*/ 112263 w 281488"/>
              <a:gd name="connsiteY199" fmla="*/ 4763 h 271365"/>
              <a:gd name="connsiteX200" fmla="*/ 112137 w 281488"/>
              <a:gd name="connsiteY200" fmla="*/ 4481 h 271365"/>
              <a:gd name="connsiteX201" fmla="*/ 128154 w 281488"/>
              <a:gd name="connsiteY201" fmla="*/ 639 h 27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81488" h="271365">
                <a:moveTo>
                  <a:pt x="246075" y="216495"/>
                </a:moveTo>
                <a:lnTo>
                  <a:pt x="241606" y="217587"/>
                </a:lnTo>
                <a:lnTo>
                  <a:pt x="245752" y="232099"/>
                </a:lnTo>
                <a:lnTo>
                  <a:pt x="250314" y="230707"/>
                </a:lnTo>
                <a:close/>
                <a:moveTo>
                  <a:pt x="35459" y="216451"/>
                </a:moveTo>
                <a:lnTo>
                  <a:pt x="31202" y="230725"/>
                </a:lnTo>
                <a:lnTo>
                  <a:pt x="35964" y="232167"/>
                </a:lnTo>
                <a:lnTo>
                  <a:pt x="40016" y="217581"/>
                </a:lnTo>
                <a:close/>
                <a:moveTo>
                  <a:pt x="254678" y="214394"/>
                </a:moveTo>
                <a:lnTo>
                  <a:pt x="249106" y="215755"/>
                </a:lnTo>
                <a:lnTo>
                  <a:pt x="253295" y="229798"/>
                </a:lnTo>
                <a:lnTo>
                  <a:pt x="258884" y="228093"/>
                </a:lnTo>
                <a:close/>
                <a:moveTo>
                  <a:pt x="26867" y="214319"/>
                </a:moveTo>
                <a:lnTo>
                  <a:pt x="22630" y="228128"/>
                </a:lnTo>
                <a:lnTo>
                  <a:pt x="28219" y="229821"/>
                </a:lnTo>
                <a:lnTo>
                  <a:pt x="32431" y="215700"/>
                </a:lnTo>
                <a:close/>
                <a:moveTo>
                  <a:pt x="262428" y="211733"/>
                </a:moveTo>
                <a:lnTo>
                  <a:pt x="260807" y="212395"/>
                </a:lnTo>
                <a:lnTo>
                  <a:pt x="257648" y="213449"/>
                </a:lnTo>
                <a:lnTo>
                  <a:pt x="261864" y="227183"/>
                </a:lnTo>
                <a:lnTo>
                  <a:pt x="266847" y="225663"/>
                </a:lnTo>
                <a:close/>
                <a:moveTo>
                  <a:pt x="19185" y="211680"/>
                </a:moveTo>
                <a:lnTo>
                  <a:pt x="14726" y="225735"/>
                </a:lnTo>
                <a:lnTo>
                  <a:pt x="19647" y="227225"/>
                </a:lnTo>
                <a:lnTo>
                  <a:pt x="23899" y="213370"/>
                </a:lnTo>
                <a:lnTo>
                  <a:pt x="20770" y="212327"/>
                </a:lnTo>
                <a:close/>
                <a:moveTo>
                  <a:pt x="269795" y="208726"/>
                </a:moveTo>
                <a:lnTo>
                  <a:pt x="265403" y="210519"/>
                </a:lnTo>
                <a:lnTo>
                  <a:pt x="269911" y="224728"/>
                </a:lnTo>
                <a:lnTo>
                  <a:pt x="274403" y="223358"/>
                </a:lnTo>
                <a:close/>
                <a:moveTo>
                  <a:pt x="11759" y="208648"/>
                </a:moveTo>
                <a:lnTo>
                  <a:pt x="7104" y="223426"/>
                </a:lnTo>
                <a:lnTo>
                  <a:pt x="11660" y="224806"/>
                </a:lnTo>
                <a:lnTo>
                  <a:pt x="16210" y="210465"/>
                </a:lnTo>
                <a:close/>
                <a:moveTo>
                  <a:pt x="227538" y="55077"/>
                </a:moveTo>
                <a:lnTo>
                  <a:pt x="223025" y="101414"/>
                </a:lnTo>
                <a:cubicBezTo>
                  <a:pt x="222669" y="116486"/>
                  <a:pt x="223207" y="126996"/>
                  <a:pt x="223207" y="127204"/>
                </a:cubicBezTo>
                <a:lnTo>
                  <a:pt x="219415" y="127451"/>
                </a:lnTo>
                <a:lnTo>
                  <a:pt x="222997" y="127412"/>
                </a:lnTo>
                <a:lnTo>
                  <a:pt x="223396" y="189692"/>
                </a:lnTo>
                <a:lnTo>
                  <a:pt x="225929" y="195928"/>
                </a:lnTo>
                <a:cubicBezTo>
                  <a:pt x="227542" y="199752"/>
                  <a:pt x="229693" y="204591"/>
                  <a:pt x="231878" y="208719"/>
                </a:cubicBezTo>
                <a:cubicBezTo>
                  <a:pt x="234653" y="213922"/>
                  <a:pt x="237428" y="213505"/>
                  <a:pt x="253176" y="208164"/>
                </a:cubicBezTo>
                <a:lnTo>
                  <a:pt x="258795" y="206291"/>
                </a:lnTo>
                <a:cubicBezTo>
                  <a:pt x="273988" y="201226"/>
                  <a:pt x="274335" y="200741"/>
                  <a:pt x="274335" y="196092"/>
                </a:cubicBezTo>
                <a:cubicBezTo>
                  <a:pt x="274335" y="189710"/>
                  <a:pt x="249222" y="103408"/>
                  <a:pt x="239925" y="77809"/>
                </a:cubicBezTo>
                <a:cubicBezTo>
                  <a:pt x="236006" y="66986"/>
                  <a:pt x="231774" y="60170"/>
                  <a:pt x="228513" y="56051"/>
                </a:cubicBezTo>
                <a:close/>
                <a:moveTo>
                  <a:pt x="54523" y="54388"/>
                </a:moveTo>
                <a:lnTo>
                  <a:pt x="52995" y="55913"/>
                </a:lnTo>
                <a:cubicBezTo>
                  <a:pt x="49734" y="60033"/>
                  <a:pt x="45503" y="66849"/>
                  <a:pt x="41583" y="77671"/>
                </a:cubicBezTo>
                <a:cubicBezTo>
                  <a:pt x="32217" y="103339"/>
                  <a:pt x="7173" y="189573"/>
                  <a:pt x="7173" y="195955"/>
                </a:cubicBezTo>
                <a:cubicBezTo>
                  <a:pt x="7173" y="200673"/>
                  <a:pt x="7520" y="201158"/>
                  <a:pt x="22713" y="206153"/>
                </a:cubicBezTo>
                <a:lnTo>
                  <a:pt x="28332" y="208026"/>
                </a:lnTo>
                <a:cubicBezTo>
                  <a:pt x="44150" y="213299"/>
                  <a:pt x="46855" y="213784"/>
                  <a:pt x="49630" y="208581"/>
                </a:cubicBezTo>
                <a:cubicBezTo>
                  <a:pt x="54001" y="200326"/>
                  <a:pt x="58926" y="188463"/>
                  <a:pt x="58926" y="188393"/>
                </a:cubicBezTo>
                <a:lnTo>
                  <a:pt x="58926" y="127411"/>
                </a:lnTo>
                <a:lnTo>
                  <a:pt x="61444" y="127411"/>
                </a:lnTo>
                <a:lnTo>
                  <a:pt x="58927" y="127273"/>
                </a:lnTo>
                <a:cubicBezTo>
                  <a:pt x="58927" y="127065"/>
                  <a:pt x="59465" y="116555"/>
                  <a:pt x="59109" y="101483"/>
                </a:cubicBezTo>
                <a:close/>
                <a:moveTo>
                  <a:pt x="57011" y="47652"/>
                </a:moveTo>
                <a:lnTo>
                  <a:pt x="57058" y="47735"/>
                </a:lnTo>
                <a:lnTo>
                  <a:pt x="57080" y="47731"/>
                </a:lnTo>
                <a:close/>
                <a:moveTo>
                  <a:pt x="56984" y="47632"/>
                </a:moveTo>
                <a:lnTo>
                  <a:pt x="57045" y="47737"/>
                </a:lnTo>
                <a:lnTo>
                  <a:pt x="57046" y="47737"/>
                </a:lnTo>
                <a:close/>
                <a:moveTo>
                  <a:pt x="88544" y="31746"/>
                </a:moveTo>
                <a:lnTo>
                  <a:pt x="80519" y="36297"/>
                </a:lnTo>
                <a:cubicBezTo>
                  <a:pt x="76279" y="38755"/>
                  <a:pt x="71826" y="41407"/>
                  <a:pt x="67986" y="43838"/>
                </a:cubicBezTo>
                <a:lnTo>
                  <a:pt x="60375" y="49187"/>
                </a:lnTo>
                <a:lnTo>
                  <a:pt x="65465" y="101327"/>
                </a:lnTo>
                <a:cubicBezTo>
                  <a:pt x="65830" y="116694"/>
                  <a:pt x="65275" y="127412"/>
                  <a:pt x="65240" y="127620"/>
                </a:cubicBezTo>
                <a:lnTo>
                  <a:pt x="65239" y="127620"/>
                </a:lnTo>
                <a:lnTo>
                  <a:pt x="65239" y="263317"/>
                </a:lnTo>
                <a:lnTo>
                  <a:pt x="140997" y="265051"/>
                </a:lnTo>
                <a:lnTo>
                  <a:pt x="140997" y="265052"/>
                </a:lnTo>
                <a:lnTo>
                  <a:pt x="217586" y="265052"/>
                </a:lnTo>
                <a:lnTo>
                  <a:pt x="216684" y="127481"/>
                </a:lnTo>
                <a:lnTo>
                  <a:pt x="216820" y="127479"/>
                </a:lnTo>
                <a:lnTo>
                  <a:pt x="216592" y="120167"/>
                </a:lnTo>
                <a:cubicBezTo>
                  <a:pt x="216499" y="115545"/>
                  <a:pt x="216451" y="109028"/>
                  <a:pt x="216633" y="101344"/>
                </a:cubicBezTo>
                <a:lnTo>
                  <a:pt x="221738" y="49320"/>
                </a:lnTo>
                <a:lnTo>
                  <a:pt x="213938" y="43837"/>
                </a:lnTo>
                <a:cubicBezTo>
                  <a:pt x="210099" y="41405"/>
                  <a:pt x="205646" y="38751"/>
                  <a:pt x="201405" y="36288"/>
                </a:cubicBezTo>
                <a:lnTo>
                  <a:pt x="193435" y="31754"/>
                </a:lnTo>
                <a:lnTo>
                  <a:pt x="194336" y="35290"/>
                </a:lnTo>
                <a:cubicBezTo>
                  <a:pt x="196947" y="47853"/>
                  <a:pt x="200017" y="70161"/>
                  <a:pt x="194970" y="77602"/>
                </a:cubicBezTo>
                <a:cubicBezTo>
                  <a:pt x="193582" y="79683"/>
                  <a:pt x="191570" y="80793"/>
                  <a:pt x="189281" y="80793"/>
                </a:cubicBezTo>
                <a:cubicBezTo>
                  <a:pt x="183627" y="80793"/>
                  <a:pt x="175354" y="76821"/>
                  <a:pt x="168182" y="72615"/>
                </a:cubicBezTo>
                <a:lnTo>
                  <a:pt x="156797" y="65086"/>
                </a:lnTo>
                <a:lnTo>
                  <a:pt x="155081" y="68374"/>
                </a:lnTo>
                <a:cubicBezTo>
                  <a:pt x="151717" y="74826"/>
                  <a:pt x="149410" y="79266"/>
                  <a:pt x="147250" y="82093"/>
                </a:cubicBezTo>
                <a:lnTo>
                  <a:pt x="143495" y="84277"/>
                </a:lnTo>
                <a:lnTo>
                  <a:pt x="143495" y="95500"/>
                </a:lnTo>
                <a:lnTo>
                  <a:pt x="146616" y="98621"/>
                </a:lnTo>
                <a:lnTo>
                  <a:pt x="143495" y="101742"/>
                </a:lnTo>
                <a:lnTo>
                  <a:pt x="143495" y="117284"/>
                </a:lnTo>
                <a:lnTo>
                  <a:pt x="146616" y="120405"/>
                </a:lnTo>
                <a:lnTo>
                  <a:pt x="143495" y="123526"/>
                </a:lnTo>
                <a:lnTo>
                  <a:pt x="143495" y="131643"/>
                </a:lnTo>
                <a:cubicBezTo>
                  <a:pt x="143495" y="133378"/>
                  <a:pt x="142038" y="134765"/>
                  <a:pt x="140303" y="134765"/>
                </a:cubicBezTo>
                <a:cubicBezTo>
                  <a:pt x="138568" y="134765"/>
                  <a:pt x="137111" y="133378"/>
                  <a:pt x="137111" y="131574"/>
                </a:cubicBezTo>
                <a:lnTo>
                  <a:pt x="137111" y="123526"/>
                </a:lnTo>
                <a:lnTo>
                  <a:pt x="133990" y="120405"/>
                </a:lnTo>
                <a:lnTo>
                  <a:pt x="137111" y="117284"/>
                </a:lnTo>
                <a:lnTo>
                  <a:pt x="137111" y="101742"/>
                </a:lnTo>
                <a:lnTo>
                  <a:pt x="133990" y="98621"/>
                </a:lnTo>
                <a:lnTo>
                  <a:pt x="137111" y="95500"/>
                </a:lnTo>
                <a:lnTo>
                  <a:pt x="137111" y="83570"/>
                </a:lnTo>
                <a:lnTo>
                  <a:pt x="132681" y="80012"/>
                </a:lnTo>
                <a:lnTo>
                  <a:pt x="125159" y="65110"/>
                </a:lnTo>
                <a:lnTo>
                  <a:pt x="113810" y="72615"/>
                </a:lnTo>
                <a:cubicBezTo>
                  <a:pt x="106639" y="76821"/>
                  <a:pt x="98366" y="80793"/>
                  <a:pt x="92712" y="80793"/>
                </a:cubicBezTo>
                <a:cubicBezTo>
                  <a:pt x="90422" y="80793"/>
                  <a:pt x="88411" y="79683"/>
                  <a:pt x="87023" y="77602"/>
                </a:cubicBezTo>
                <a:cubicBezTo>
                  <a:pt x="81976" y="70161"/>
                  <a:pt x="85046" y="47813"/>
                  <a:pt x="87657" y="35232"/>
                </a:cubicBezTo>
                <a:close/>
                <a:moveTo>
                  <a:pt x="172354" y="14678"/>
                </a:moveTo>
                <a:cubicBezTo>
                  <a:pt x="173117" y="37017"/>
                  <a:pt x="164029" y="53529"/>
                  <a:pt x="159936" y="59772"/>
                </a:cubicBezTo>
                <a:cubicBezTo>
                  <a:pt x="167497" y="65114"/>
                  <a:pt x="182274" y="74480"/>
                  <a:pt x="189212" y="74480"/>
                </a:cubicBezTo>
                <a:cubicBezTo>
                  <a:pt x="189281" y="74480"/>
                  <a:pt x="189420" y="74480"/>
                  <a:pt x="189697" y="74063"/>
                </a:cubicBezTo>
                <a:cubicBezTo>
                  <a:pt x="194276" y="67265"/>
                  <a:pt x="188448" y="34658"/>
                  <a:pt x="186298" y="29177"/>
                </a:cubicBezTo>
                <a:cubicBezTo>
                  <a:pt x="186090" y="28622"/>
                  <a:pt x="185465" y="27720"/>
                  <a:pt x="184494" y="26472"/>
                </a:cubicBezTo>
                <a:cubicBezTo>
                  <a:pt x="181580" y="22864"/>
                  <a:pt x="176377" y="18147"/>
                  <a:pt x="172354" y="14678"/>
                </a:cubicBezTo>
                <a:close/>
                <a:moveTo>
                  <a:pt x="109570" y="14678"/>
                </a:moveTo>
                <a:cubicBezTo>
                  <a:pt x="105546" y="18147"/>
                  <a:pt x="100343" y="22934"/>
                  <a:pt x="97429" y="26541"/>
                </a:cubicBezTo>
                <a:cubicBezTo>
                  <a:pt x="96180" y="28067"/>
                  <a:pt x="95764" y="28900"/>
                  <a:pt x="95625" y="29177"/>
                </a:cubicBezTo>
                <a:cubicBezTo>
                  <a:pt x="93405" y="34658"/>
                  <a:pt x="87578" y="67265"/>
                  <a:pt x="92226" y="74063"/>
                </a:cubicBezTo>
                <a:cubicBezTo>
                  <a:pt x="92504" y="74480"/>
                  <a:pt x="92642" y="74480"/>
                  <a:pt x="92712" y="74480"/>
                </a:cubicBezTo>
                <a:cubicBezTo>
                  <a:pt x="99649" y="74480"/>
                  <a:pt x="114426" y="65114"/>
                  <a:pt x="121988" y="59772"/>
                </a:cubicBezTo>
                <a:cubicBezTo>
                  <a:pt x="117895" y="53529"/>
                  <a:pt x="108876" y="37017"/>
                  <a:pt x="109570" y="14678"/>
                </a:cubicBezTo>
                <a:close/>
                <a:moveTo>
                  <a:pt x="129091" y="6874"/>
                </a:moveTo>
                <a:cubicBezTo>
                  <a:pt x="124499" y="7412"/>
                  <a:pt x="120920" y="8236"/>
                  <a:pt x="118480" y="8934"/>
                </a:cubicBezTo>
                <a:lnTo>
                  <a:pt x="116804" y="9513"/>
                </a:lnTo>
                <a:lnTo>
                  <a:pt x="121242" y="44163"/>
                </a:lnTo>
                <a:cubicBezTo>
                  <a:pt x="124797" y="53130"/>
                  <a:pt x="128856" y="58420"/>
                  <a:pt x="128925" y="58524"/>
                </a:cubicBezTo>
                <a:lnTo>
                  <a:pt x="129142" y="59341"/>
                </a:lnTo>
                <a:lnTo>
                  <a:pt x="129273" y="59286"/>
                </a:lnTo>
                <a:cubicBezTo>
                  <a:pt x="133227" y="68860"/>
                  <a:pt x="138430" y="78156"/>
                  <a:pt x="140581" y="79752"/>
                </a:cubicBezTo>
                <a:cubicBezTo>
                  <a:pt x="142316" y="79127"/>
                  <a:pt x="145368" y="73369"/>
                  <a:pt x="149462" y="65461"/>
                </a:cubicBezTo>
                <a:cubicBezTo>
                  <a:pt x="150433" y="63518"/>
                  <a:pt x="151543" y="61437"/>
                  <a:pt x="152792" y="59078"/>
                </a:cubicBezTo>
                <a:lnTo>
                  <a:pt x="152921" y="59145"/>
                </a:lnTo>
                <a:lnTo>
                  <a:pt x="153067" y="58593"/>
                </a:lnTo>
                <a:cubicBezTo>
                  <a:pt x="153137" y="58489"/>
                  <a:pt x="157195" y="53164"/>
                  <a:pt x="160751" y="44180"/>
                </a:cubicBezTo>
                <a:lnTo>
                  <a:pt x="165118" y="10136"/>
                </a:lnTo>
                <a:close/>
                <a:moveTo>
                  <a:pt x="128154" y="639"/>
                </a:moveTo>
                <a:cubicBezTo>
                  <a:pt x="138049" y="-549"/>
                  <a:pt x="152167" y="-480"/>
                  <a:pt x="169511" y="4342"/>
                </a:cubicBezTo>
                <a:lnTo>
                  <a:pt x="169378" y="4804"/>
                </a:lnTo>
                <a:lnTo>
                  <a:pt x="170550" y="4896"/>
                </a:lnTo>
                <a:cubicBezTo>
                  <a:pt x="170828" y="5104"/>
                  <a:pt x="174106" y="7757"/>
                  <a:pt x="178034" y="11235"/>
                </a:cubicBezTo>
                <a:lnTo>
                  <a:pt x="188781" y="21884"/>
                </a:lnTo>
                <a:lnTo>
                  <a:pt x="193675" y="24600"/>
                </a:lnTo>
                <a:cubicBezTo>
                  <a:pt x="202953" y="29793"/>
                  <a:pt x="221177" y="40225"/>
                  <a:pt x="226952" y="45272"/>
                </a:cubicBezTo>
                <a:lnTo>
                  <a:pt x="226709" y="45551"/>
                </a:lnTo>
                <a:lnTo>
                  <a:pt x="232884" y="51377"/>
                </a:lnTo>
                <a:cubicBezTo>
                  <a:pt x="236683" y="55990"/>
                  <a:pt x="241522" y="63587"/>
                  <a:pt x="245892" y="75658"/>
                </a:cubicBezTo>
                <a:cubicBezTo>
                  <a:pt x="254078" y="98275"/>
                  <a:pt x="280718" y="187768"/>
                  <a:pt x="280718" y="196162"/>
                </a:cubicBezTo>
                <a:cubicBezTo>
                  <a:pt x="280718" y="200983"/>
                  <a:pt x="279469" y="203810"/>
                  <a:pt x="276356" y="206048"/>
                </a:cubicBezTo>
                <a:lnTo>
                  <a:pt x="275659" y="206332"/>
                </a:lnTo>
                <a:lnTo>
                  <a:pt x="281341" y="224537"/>
                </a:lnTo>
                <a:cubicBezTo>
                  <a:pt x="281618" y="225370"/>
                  <a:pt x="281480" y="226202"/>
                  <a:pt x="281133" y="226965"/>
                </a:cubicBezTo>
                <a:cubicBezTo>
                  <a:pt x="280716" y="227728"/>
                  <a:pt x="280092" y="228283"/>
                  <a:pt x="279260" y="228492"/>
                </a:cubicBezTo>
                <a:lnTo>
                  <a:pt x="244434" y="239036"/>
                </a:lnTo>
                <a:cubicBezTo>
                  <a:pt x="244226" y="239245"/>
                  <a:pt x="243879" y="239245"/>
                  <a:pt x="243601" y="239245"/>
                </a:cubicBezTo>
                <a:cubicBezTo>
                  <a:pt x="243046" y="239245"/>
                  <a:pt x="242561" y="239106"/>
                  <a:pt x="242075" y="238828"/>
                </a:cubicBezTo>
                <a:cubicBezTo>
                  <a:pt x="241312" y="238412"/>
                  <a:pt x="240757" y="237718"/>
                  <a:pt x="240549" y="236955"/>
                </a:cubicBezTo>
                <a:lnTo>
                  <a:pt x="234938" y="217349"/>
                </a:lnTo>
                <a:lnTo>
                  <a:pt x="226328" y="211702"/>
                </a:lnTo>
                <a:lnTo>
                  <a:pt x="223498" y="205641"/>
                </a:lnTo>
                <a:lnTo>
                  <a:pt x="223899" y="268174"/>
                </a:lnTo>
                <a:cubicBezTo>
                  <a:pt x="223899" y="269006"/>
                  <a:pt x="223552" y="269839"/>
                  <a:pt x="222997" y="270394"/>
                </a:cubicBezTo>
                <a:cubicBezTo>
                  <a:pt x="222373" y="271087"/>
                  <a:pt x="221540" y="271365"/>
                  <a:pt x="220708" y="271365"/>
                </a:cubicBezTo>
                <a:lnTo>
                  <a:pt x="140927" y="271365"/>
                </a:lnTo>
                <a:lnTo>
                  <a:pt x="140927" y="268253"/>
                </a:lnTo>
                <a:lnTo>
                  <a:pt x="140859" y="271364"/>
                </a:lnTo>
                <a:lnTo>
                  <a:pt x="62048" y="269561"/>
                </a:lnTo>
                <a:cubicBezTo>
                  <a:pt x="60314" y="269491"/>
                  <a:pt x="58926" y="268104"/>
                  <a:pt x="58926" y="266369"/>
                </a:cubicBezTo>
                <a:lnTo>
                  <a:pt x="58926" y="203743"/>
                </a:lnTo>
                <a:lnTo>
                  <a:pt x="55180" y="211564"/>
                </a:lnTo>
                <a:lnTo>
                  <a:pt x="46663" y="217298"/>
                </a:lnTo>
                <a:lnTo>
                  <a:pt x="41236" y="236954"/>
                </a:lnTo>
                <a:cubicBezTo>
                  <a:pt x="41028" y="237787"/>
                  <a:pt x="40473" y="238480"/>
                  <a:pt x="39710" y="238897"/>
                </a:cubicBezTo>
                <a:cubicBezTo>
                  <a:pt x="39224" y="239174"/>
                  <a:pt x="38739" y="239313"/>
                  <a:pt x="38184" y="239313"/>
                </a:cubicBezTo>
                <a:cubicBezTo>
                  <a:pt x="37906" y="239313"/>
                  <a:pt x="37559" y="239243"/>
                  <a:pt x="37282" y="239174"/>
                </a:cubicBezTo>
                <a:lnTo>
                  <a:pt x="2248" y="228560"/>
                </a:lnTo>
                <a:cubicBezTo>
                  <a:pt x="1415" y="228282"/>
                  <a:pt x="791" y="227727"/>
                  <a:pt x="375" y="227033"/>
                </a:cubicBezTo>
                <a:cubicBezTo>
                  <a:pt x="-42" y="226270"/>
                  <a:pt x="-111" y="225438"/>
                  <a:pt x="166" y="224605"/>
                </a:cubicBezTo>
                <a:lnTo>
                  <a:pt x="5893" y="206254"/>
                </a:lnTo>
                <a:lnTo>
                  <a:pt x="5222" y="205980"/>
                </a:lnTo>
                <a:cubicBezTo>
                  <a:pt x="2109" y="203742"/>
                  <a:pt x="860" y="200915"/>
                  <a:pt x="860" y="196094"/>
                </a:cubicBezTo>
                <a:cubicBezTo>
                  <a:pt x="860" y="187700"/>
                  <a:pt x="27430" y="98206"/>
                  <a:pt x="35686" y="75589"/>
                </a:cubicBezTo>
                <a:cubicBezTo>
                  <a:pt x="40057" y="63518"/>
                  <a:pt x="44895" y="55921"/>
                  <a:pt x="48694" y="51308"/>
                </a:cubicBezTo>
                <a:lnTo>
                  <a:pt x="54993" y="45365"/>
                </a:lnTo>
                <a:lnTo>
                  <a:pt x="54972" y="45341"/>
                </a:lnTo>
                <a:lnTo>
                  <a:pt x="55132" y="45233"/>
                </a:lnTo>
                <a:lnTo>
                  <a:pt x="55458" y="44926"/>
                </a:lnTo>
                <a:lnTo>
                  <a:pt x="55494" y="44990"/>
                </a:lnTo>
                <a:lnTo>
                  <a:pt x="70298" y="35030"/>
                </a:lnTo>
                <a:cubicBezTo>
                  <a:pt x="76735" y="31143"/>
                  <a:pt x="83611" y="27248"/>
                  <a:pt x="88249" y="24659"/>
                </a:cubicBezTo>
                <a:lnTo>
                  <a:pt x="92987" y="22038"/>
                </a:lnTo>
                <a:lnTo>
                  <a:pt x="103933" y="11192"/>
                </a:lnTo>
                <a:cubicBezTo>
                  <a:pt x="107870" y="7723"/>
                  <a:pt x="111166" y="5069"/>
                  <a:pt x="111443" y="4827"/>
                </a:cubicBezTo>
                <a:lnTo>
                  <a:pt x="112263" y="4763"/>
                </a:lnTo>
                <a:lnTo>
                  <a:pt x="112137" y="4481"/>
                </a:lnTo>
                <a:cubicBezTo>
                  <a:pt x="112588" y="4272"/>
                  <a:pt x="118260" y="1827"/>
                  <a:pt x="128154" y="639"/>
                </a:cubicBezTo>
                <a:close/>
              </a:path>
            </a:pathLst>
          </a:custGeom>
          <a:gradFill flip="none" rotWithShape="1">
            <a:gsLst>
              <a:gs pos="5400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0"/>
            <a:tileRect/>
          </a:gradFill>
          <a:ln w="3175" cap="flat">
            <a:gradFill>
              <a:gsLst>
                <a:gs pos="47000">
                  <a:schemeClr val="accent1"/>
                </a:gs>
                <a:gs pos="84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任意多边形: 形状 41"/>
          <p:cNvSpPr/>
          <p:nvPr/>
        </p:nvSpPr>
        <p:spPr>
          <a:xfrm>
            <a:off x="4204369" y="4429165"/>
            <a:ext cx="279421" cy="283772"/>
          </a:xfrm>
          <a:custGeom>
            <a:avLst/>
            <a:gdLst>
              <a:gd name="connsiteX0" fmla="*/ 156330 w 304678"/>
              <a:gd name="connsiteY0" fmla="*/ 128608 h 309422"/>
              <a:gd name="connsiteX1" fmla="*/ 165664 w 304678"/>
              <a:gd name="connsiteY1" fmla="*/ 133180 h 309422"/>
              <a:gd name="connsiteX2" fmla="*/ 301288 w 304678"/>
              <a:gd name="connsiteY2" fmla="*/ 286886 h 309422"/>
              <a:gd name="connsiteX3" fmla="*/ 300088 w 304678"/>
              <a:gd name="connsiteY3" fmla="*/ 306030 h 309422"/>
              <a:gd name="connsiteX4" fmla="*/ 291125 w 304678"/>
              <a:gd name="connsiteY4" fmla="*/ 309422 h 309422"/>
              <a:gd name="connsiteX5" fmla="*/ 280944 w 304678"/>
              <a:gd name="connsiteY5" fmla="*/ 304830 h 309422"/>
              <a:gd name="connsiteX6" fmla="*/ 145320 w 304678"/>
              <a:gd name="connsiteY6" fmla="*/ 151124 h 309422"/>
              <a:gd name="connsiteX7" fmla="*/ 146520 w 304678"/>
              <a:gd name="connsiteY7" fmla="*/ 131980 h 309422"/>
              <a:gd name="connsiteX8" fmla="*/ 156330 w 304678"/>
              <a:gd name="connsiteY8" fmla="*/ 128608 h 309422"/>
              <a:gd name="connsiteX9" fmla="*/ 214637 w 304678"/>
              <a:gd name="connsiteY9" fmla="*/ 1323 h 309422"/>
              <a:gd name="connsiteX10" fmla="*/ 228589 w 304678"/>
              <a:gd name="connsiteY10" fmla="*/ 2701 h 309422"/>
              <a:gd name="connsiteX11" fmla="*/ 233868 w 304678"/>
              <a:gd name="connsiteY11" fmla="*/ 15687 h 309422"/>
              <a:gd name="connsiteX12" fmla="*/ 222213 w 304678"/>
              <a:gd name="connsiteY12" fmla="*/ 89200 h 309422"/>
              <a:gd name="connsiteX13" fmla="*/ 276155 w 304678"/>
              <a:gd name="connsiteY13" fmla="*/ 140478 h 309422"/>
              <a:gd name="connsiteX14" fmla="*/ 279766 w 304678"/>
              <a:gd name="connsiteY14" fmla="*/ 154339 h 309422"/>
              <a:gd name="connsiteX15" fmla="*/ 268933 w 304678"/>
              <a:gd name="connsiteY15" fmla="*/ 163705 h 309422"/>
              <a:gd name="connsiteX16" fmla="*/ 217721 w 304678"/>
              <a:gd name="connsiteY16" fmla="*/ 171801 h 309422"/>
              <a:gd name="connsiteX17" fmla="*/ 202209 w 304678"/>
              <a:gd name="connsiteY17" fmla="*/ 160524 h 309422"/>
              <a:gd name="connsiteX18" fmla="*/ 213486 w 304678"/>
              <a:gd name="connsiteY18" fmla="*/ 145012 h 309422"/>
              <a:gd name="connsiteX19" fmla="*/ 237555 w 304678"/>
              <a:gd name="connsiteY19" fmla="*/ 141207 h 309422"/>
              <a:gd name="connsiteX20" fmla="*/ 198359 w 304678"/>
              <a:gd name="connsiteY20" fmla="*/ 103949 h 309422"/>
              <a:gd name="connsiteX21" fmla="*/ 194307 w 304678"/>
              <a:gd name="connsiteY21" fmla="*/ 91992 h 309422"/>
              <a:gd name="connsiteX22" fmla="*/ 203048 w 304678"/>
              <a:gd name="connsiteY22" fmla="*/ 36895 h 309422"/>
              <a:gd name="connsiteX23" fmla="*/ 144781 w 304678"/>
              <a:gd name="connsiteY23" fmla="*/ 64659 h 309422"/>
              <a:gd name="connsiteX24" fmla="*/ 132785 w 304678"/>
              <a:gd name="connsiteY24" fmla="*/ 64499 h 309422"/>
              <a:gd name="connsiteX25" fmla="*/ 84605 w 304678"/>
              <a:gd name="connsiteY25" fmla="*/ 39934 h 309422"/>
              <a:gd name="connsiteX26" fmla="*/ 94414 w 304678"/>
              <a:gd name="connsiteY26" fmla="*/ 93120 h 309422"/>
              <a:gd name="connsiteX27" fmla="*/ 89884 w 304678"/>
              <a:gd name="connsiteY27" fmla="*/ 105892 h 309422"/>
              <a:gd name="connsiteX28" fmla="*/ 45509 w 304678"/>
              <a:gd name="connsiteY28" fmla="*/ 143794 h 309422"/>
              <a:gd name="connsiteX29" fmla="*/ 96200 w 304678"/>
              <a:gd name="connsiteY29" fmla="*/ 150513 h 309422"/>
              <a:gd name="connsiteX30" fmla="*/ 106919 w 304678"/>
              <a:gd name="connsiteY30" fmla="*/ 158699 h 309422"/>
              <a:gd name="connsiteX31" fmla="*/ 129979 w 304678"/>
              <a:gd name="connsiteY31" fmla="*/ 213550 h 309422"/>
              <a:gd name="connsiteX32" fmla="*/ 145693 w 304678"/>
              <a:gd name="connsiteY32" fmla="*/ 187361 h 309422"/>
              <a:gd name="connsiteX33" fmla="*/ 164296 w 304678"/>
              <a:gd name="connsiteY33" fmla="*/ 182710 h 309422"/>
              <a:gd name="connsiteX34" fmla="*/ 168947 w 304678"/>
              <a:gd name="connsiteY34" fmla="*/ 201313 h 309422"/>
              <a:gd name="connsiteX35" fmla="*/ 139473 w 304678"/>
              <a:gd name="connsiteY35" fmla="*/ 250440 h 309422"/>
              <a:gd name="connsiteX36" fmla="*/ 127849 w 304678"/>
              <a:gd name="connsiteY36" fmla="*/ 257027 h 309422"/>
              <a:gd name="connsiteX37" fmla="*/ 126881 w 304678"/>
              <a:gd name="connsiteY37" fmla="*/ 256992 h 309422"/>
              <a:gd name="connsiteX38" fmla="*/ 115341 w 304678"/>
              <a:gd name="connsiteY38" fmla="*/ 248720 h 309422"/>
              <a:gd name="connsiteX39" fmla="*/ 84927 w 304678"/>
              <a:gd name="connsiteY39" fmla="*/ 176383 h 309422"/>
              <a:gd name="connsiteX40" fmla="*/ 11779 w 304678"/>
              <a:gd name="connsiteY40" fmla="*/ 166688 h 309422"/>
              <a:gd name="connsiteX41" fmla="*/ 557 w 304678"/>
              <a:gd name="connsiteY41" fmla="*/ 157090 h 309422"/>
              <a:gd name="connsiteX42" fmla="*/ 4755 w 304678"/>
              <a:gd name="connsiteY42" fmla="*/ 142931 h 309422"/>
              <a:gd name="connsiteX43" fmla="*/ 66321 w 304678"/>
              <a:gd name="connsiteY43" fmla="*/ 90355 h 309422"/>
              <a:gd name="connsiteX44" fmla="*/ 52942 w 304678"/>
              <a:gd name="connsiteY44" fmla="*/ 17835 h 309422"/>
              <a:gd name="connsiteX45" fmla="*/ 58169 w 304678"/>
              <a:gd name="connsiteY45" fmla="*/ 4508 h 309422"/>
              <a:gd name="connsiteX46" fmla="*/ 72440 w 304678"/>
              <a:gd name="connsiteY46" fmla="*/ 3294 h 309422"/>
              <a:gd name="connsiteX47" fmla="*/ 139143 w 304678"/>
              <a:gd name="connsiteY47" fmla="*/ 37301 h 30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4678" h="309422">
                <a:moveTo>
                  <a:pt x="156330" y="128608"/>
                </a:moveTo>
                <a:cubicBezTo>
                  <a:pt x="159795" y="128825"/>
                  <a:pt x="163181" y="130366"/>
                  <a:pt x="165664" y="133180"/>
                </a:cubicBezTo>
                <a:lnTo>
                  <a:pt x="301288" y="286886"/>
                </a:lnTo>
                <a:cubicBezTo>
                  <a:pt x="306241" y="292502"/>
                  <a:pt x="305704" y="301066"/>
                  <a:pt x="300088" y="306030"/>
                </a:cubicBezTo>
                <a:cubicBezTo>
                  <a:pt x="297615" y="308218"/>
                  <a:pt x="294426" y="309425"/>
                  <a:pt x="291125" y="309422"/>
                </a:cubicBezTo>
                <a:cubicBezTo>
                  <a:pt x="287364" y="309422"/>
                  <a:pt x="283629" y="307868"/>
                  <a:pt x="280944" y="304830"/>
                </a:cubicBezTo>
                <a:lnTo>
                  <a:pt x="145320" y="151124"/>
                </a:lnTo>
                <a:cubicBezTo>
                  <a:pt x="140367" y="145508"/>
                  <a:pt x="140901" y="136940"/>
                  <a:pt x="146520" y="131980"/>
                </a:cubicBezTo>
                <a:cubicBezTo>
                  <a:pt x="149321" y="129498"/>
                  <a:pt x="152865" y="128391"/>
                  <a:pt x="156330" y="128608"/>
                </a:cubicBezTo>
                <a:close/>
                <a:moveTo>
                  <a:pt x="214637" y="1323"/>
                </a:moveTo>
                <a:cubicBezTo>
                  <a:pt x="219168" y="-851"/>
                  <a:pt x="224561" y="-317"/>
                  <a:pt x="228589" y="2701"/>
                </a:cubicBezTo>
                <a:cubicBezTo>
                  <a:pt x="232622" y="5714"/>
                  <a:pt x="234655" y="10714"/>
                  <a:pt x="233868" y="15687"/>
                </a:cubicBezTo>
                <a:lnTo>
                  <a:pt x="222213" y="89200"/>
                </a:lnTo>
                <a:lnTo>
                  <a:pt x="276155" y="140478"/>
                </a:lnTo>
                <a:cubicBezTo>
                  <a:pt x="279898" y="144037"/>
                  <a:pt x="281292" y="149410"/>
                  <a:pt x="279766" y="154339"/>
                </a:cubicBezTo>
                <a:cubicBezTo>
                  <a:pt x="278230" y="159265"/>
                  <a:pt x="274025" y="162900"/>
                  <a:pt x="268933" y="163705"/>
                </a:cubicBezTo>
                <a:lnTo>
                  <a:pt x="217721" y="171801"/>
                </a:lnTo>
                <a:cubicBezTo>
                  <a:pt x="210367" y="173004"/>
                  <a:pt x="203375" y="167926"/>
                  <a:pt x="202209" y="160524"/>
                </a:cubicBezTo>
                <a:cubicBezTo>
                  <a:pt x="201033" y="153125"/>
                  <a:pt x="206084" y="146181"/>
                  <a:pt x="213486" y="145012"/>
                </a:cubicBezTo>
                <a:lnTo>
                  <a:pt x="237555" y="141207"/>
                </a:lnTo>
                <a:lnTo>
                  <a:pt x="198359" y="103949"/>
                </a:lnTo>
                <a:cubicBezTo>
                  <a:pt x="195122" y="100873"/>
                  <a:pt x="193607" y="96402"/>
                  <a:pt x="194307" y="91992"/>
                </a:cubicBezTo>
                <a:lnTo>
                  <a:pt x="203048" y="36895"/>
                </a:lnTo>
                <a:lnTo>
                  <a:pt x="144781" y="64659"/>
                </a:lnTo>
                <a:cubicBezTo>
                  <a:pt x="140977" y="66480"/>
                  <a:pt x="136540" y="66421"/>
                  <a:pt x="132785" y="64499"/>
                </a:cubicBezTo>
                <a:lnTo>
                  <a:pt x="84605" y="39934"/>
                </a:lnTo>
                <a:lnTo>
                  <a:pt x="94414" y="93120"/>
                </a:lnTo>
                <a:cubicBezTo>
                  <a:pt x="95293" y="97881"/>
                  <a:pt x="93566" y="102749"/>
                  <a:pt x="89884" y="105892"/>
                </a:cubicBezTo>
                <a:lnTo>
                  <a:pt x="45509" y="143794"/>
                </a:lnTo>
                <a:lnTo>
                  <a:pt x="96200" y="150513"/>
                </a:lnTo>
                <a:cubicBezTo>
                  <a:pt x="100973" y="151146"/>
                  <a:pt x="105053" y="154261"/>
                  <a:pt x="106919" y="158699"/>
                </a:cubicBezTo>
                <a:lnTo>
                  <a:pt x="129979" y="213550"/>
                </a:lnTo>
                <a:lnTo>
                  <a:pt x="145693" y="187361"/>
                </a:lnTo>
                <a:cubicBezTo>
                  <a:pt x="149550" y="180941"/>
                  <a:pt x="157893" y="178853"/>
                  <a:pt x="164296" y="182710"/>
                </a:cubicBezTo>
                <a:cubicBezTo>
                  <a:pt x="170720" y="186560"/>
                  <a:pt x="172805" y="194895"/>
                  <a:pt x="168947" y="201313"/>
                </a:cubicBezTo>
                <a:lnTo>
                  <a:pt x="139473" y="250440"/>
                </a:lnTo>
                <a:cubicBezTo>
                  <a:pt x="137025" y="254526"/>
                  <a:pt x="132612" y="257026"/>
                  <a:pt x="127849" y="257027"/>
                </a:cubicBezTo>
                <a:cubicBezTo>
                  <a:pt x="127526" y="257027"/>
                  <a:pt x="127204" y="257017"/>
                  <a:pt x="126881" y="256992"/>
                </a:cubicBezTo>
                <a:cubicBezTo>
                  <a:pt x="121782" y="256631"/>
                  <a:pt x="117320" y="253433"/>
                  <a:pt x="115341" y="248720"/>
                </a:cubicBezTo>
                <a:lnTo>
                  <a:pt x="84927" y="176383"/>
                </a:lnTo>
                <a:lnTo>
                  <a:pt x="11779" y="166688"/>
                </a:lnTo>
                <a:cubicBezTo>
                  <a:pt x="6471" y="165986"/>
                  <a:pt x="2074" y="162225"/>
                  <a:pt x="557" y="157090"/>
                </a:cubicBezTo>
                <a:cubicBezTo>
                  <a:pt x="-962" y="151956"/>
                  <a:pt x="686" y="146410"/>
                  <a:pt x="4755" y="142931"/>
                </a:cubicBezTo>
                <a:lnTo>
                  <a:pt x="66321" y="90355"/>
                </a:lnTo>
                <a:lnTo>
                  <a:pt x="52942" y="17835"/>
                </a:lnTo>
                <a:cubicBezTo>
                  <a:pt x="52004" y="12759"/>
                  <a:pt x="54031" y="7592"/>
                  <a:pt x="58169" y="4508"/>
                </a:cubicBezTo>
                <a:cubicBezTo>
                  <a:pt x="62315" y="1417"/>
                  <a:pt x="67851" y="963"/>
                  <a:pt x="72440" y="3294"/>
                </a:cubicBezTo>
                <a:lnTo>
                  <a:pt x="139143" y="37301"/>
                </a:lnTo>
                <a:close/>
              </a:path>
            </a:pathLst>
          </a:custGeom>
          <a:gradFill flip="none" rotWithShape="1">
            <a:gsLst>
              <a:gs pos="5400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0"/>
            <a:tileRect/>
          </a:gradFill>
          <a:ln w="344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3" name="任意多边形: 形状 42"/>
          <p:cNvSpPr/>
          <p:nvPr/>
        </p:nvSpPr>
        <p:spPr>
          <a:xfrm>
            <a:off x="4070637" y="3531660"/>
            <a:ext cx="254495" cy="223956"/>
          </a:xfrm>
          <a:custGeom>
            <a:avLst/>
            <a:gdLst>
              <a:gd name="connsiteX0" fmla="*/ 116549 w 277499"/>
              <a:gd name="connsiteY0" fmla="*/ 194249 h 244199"/>
              <a:gd name="connsiteX1" fmla="*/ 116549 w 277499"/>
              <a:gd name="connsiteY1" fmla="*/ 221999 h 244199"/>
              <a:gd name="connsiteX2" fmla="*/ 155400 w 277499"/>
              <a:gd name="connsiteY2" fmla="*/ 221999 h 244199"/>
              <a:gd name="connsiteX3" fmla="*/ 155400 w 277499"/>
              <a:gd name="connsiteY3" fmla="*/ 194249 h 244199"/>
              <a:gd name="connsiteX4" fmla="*/ 163932 w 277499"/>
              <a:gd name="connsiteY4" fmla="*/ 87169 h 244199"/>
              <a:gd name="connsiteX5" fmla="*/ 179645 w 277499"/>
              <a:gd name="connsiteY5" fmla="*/ 87169 h 244199"/>
              <a:gd name="connsiteX6" fmla="*/ 179645 w 277499"/>
              <a:gd name="connsiteY6" fmla="*/ 102882 h 244199"/>
              <a:gd name="connsiteX7" fmla="*/ 163932 w 277499"/>
              <a:gd name="connsiteY7" fmla="*/ 118596 h 244199"/>
              <a:gd name="connsiteX8" fmla="*/ 148218 w 277499"/>
              <a:gd name="connsiteY8" fmla="*/ 118596 h 244199"/>
              <a:gd name="connsiteX9" fmla="*/ 148218 w 277499"/>
              <a:gd name="connsiteY9" fmla="*/ 102882 h 244199"/>
              <a:gd name="connsiteX10" fmla="*/ 120850 w 277499"/>
              <a:gd name="connsiteY10" fmla="*/ 76104 h 244199"/>
              <a:gd name="connsiteX11" fmla="*/ 136563 w 277499"/>
              <a:gd name="connsiteY11" fmla="*/ 76104 h 244199"/>
              <a:gd name="connsiteX12" fmla="*/ 136563 w 277499"/>
              <a:gd name="connsiteY12" fmla="*/ 91817 h 244199"/>
              <a:gd name="connsiteX13" fmla="*/ 97332 w 277499"/>
              <a:gd name="connsiteY13" fmla="*/ 131014 h 244199"/>
              <a:gd name="connsiteX14" fmla="*/ 81619 w 277499"/>
              <a:gd name="connsiteY14" fmla="*/ 131014 h 244199"/>
              <a:gd name="connsiteX15" fmla="*/ 81619 w 277499"/>
              <a:gd name="connsiteY15" fmla="*/ 115335 h 244199"/>
              <a:gd name="connsiteX16" fmla="*/ 22200 w 277499"/>
              <a:gd name="connsiteY16" fmla="*/ 22200 h 244199"/>
              <a:gd name="connsiteX17" fmla="*/ 22200 w 277499"/>
              <a:gd name="connsiteY17" fmla="*/ 172050 h 244199"/>
              <a:gd name="connsiteX18" fmla="*/ 255299 w 277499"/>
              <a:gd name="connsiteY18" fmla="*/ 172050 h 244199"/>
              <a:gd name="connsiteX19" fmla="*/ 255299 w 277499"/>
              <a:gd name="connsiteY19" fmla="*/ 22200 h 244199"/>
              <a:gd name="connsiteX20" fmla="*/ 22200 w 277499"/>
              <a:gd name="connsiteY20" fmla="*/ 0 h 244199"/>
              <a:gd name="connsiteX21" fmla="*/ 255299 w 277499"/>
              <a:gd name="connsiteY21" fmla="*/ 0 h 244199"/>
              <a:gd name="connsiteX22" fmla="*/ 277499 w 277499"/>
              <a:gd name="connsiteY22" fmla="*/ 22200 h 244199"/>
              <a:gd name="connsiteX23" fmla="*/ 277499 w 277499"/>
              <a:gd name="connsiteY23" fmla="*/ 172050 h 244199"/>
              <a:gd name="connsiteX24" fmla="*/ 255299 w 277499"/>
              <a:gd name="connsiteY24" fmla="*/ 194249 h 244199"/>
              <a:gd name="connsiteX25" fmla="*/ 166500 w 277499"/>
              <a:gd name="connsiteY25" fmla="*/ 194249 h 244199"/>
              <a:gd name="connsiteX26" fmla="*/ 166500 w 277499"/>
              <a:gd name="connsiteY26" fmla="*/ 221999 h 244199"/>
              <a:gd name="connsiteX27" fmla="*/ 199799 w 277499"/>
              <a:gd name="connsiteY27" fmla="*/ 221999 h 244199"/>
              <a:gd name="connsiteX28" fmla="*/ 210899 w 277499"/>
              <a:gd name="connsiteY28" fmla="*/ 233099 h 244199"/>
              <a:gd name="connsiteX29" fmla="*/ 199799 w 277499"/>
              <a:gd name="connsiteY29" fmla="*/ 244199 h 244199"/>
              <a:gd name="connsiteX30" fmla="*/ 77699 w 277499"/>
              <a:gd name="connsiteY30" fmla="*/ 244199 h 244199"/>
              <a:gd name="connsiteX31" fmla="*/ 66599 w 277499"/>
              <a:gd name="connsiteY31" fmla="*/ 233099 h 244199"/>
              <a:gd name="connsiteX32" fmla="*/ 77699 w 277499"/>
              <a:gd name="connsiteY32" fmla="*/ 221999 h 244199"/>
              <a:gd name="connsiteX33" fmla="*/ 105449 w 277499"/>
              <a:gd name="connsiteY33" fmla="*/ 221999 h 244199"/>
              <a:gd name="connsiteX34" fmla="*/ 105449 w 277499"/>
              <a:gd name="connsiteY34" fmla="*/ 194249 h 244199"/>
              <a:gd name="connsiteX35" fmla="*/ 22200 w 277499"/>
              <a:gd name="connsiteY35" fmla="*/ 194249 h 244199"/>
              <a:gd name="connsiteX36" fmla="*/ 0 w 277499"/>
              <a:gd name="connsiteY36" fmla="*/ 172050 h 244199"/>
              <a:gd name="connsiteX37" fmla="*/ 0 w 277499"/>
              <a:gd name="connsiteY37" fmla="*/ 22200 h 244199"/>
              <a:gd name="connsiteX38" fmla="*/ 22200 w 277499"/>
              <a:gd name="connsiteY38" fmla="*/ 0 h 24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7499" h="244199">
                <a:moveTo>
                  <a:pt x="116549" y="194249"/>
                </a:moveTo>
                <a:lnTo>
                  <a:pt x="116549" y="221999"/>
                </a:lnTo>
                <a:lnTo>
                  <a:pt x="155400" y="221999"/>
                </a:lnTo>
                <a:lnTo>
                  <a:pt x="155400" y="194249"/>
                </a:lnTo>
                <a:close/>
                <a:moveTo>
                  <a:pt x="163932" y="87169"/>
                </a:moveTo>
                <a:cubicBezTo>
                  <a:pt x="168268" y="82833"/>
                  <a:pt x="175309" y="82833"/>
                  <a:pt x="179645" y="87169"/>
                </a:cubicBezTo>
                <a:cubicBezTo>
                  <a:pt x="183981" y="91505"/>
                  <a:pt x="183981" y="98547"/>
                  <a:pt x="179645" y="102882"/>
                </a:cubicBezTo>
                <a:lnTo>
                  <a:pt x="163932" y="118596"/>
                </a:lnTo>
                <a:cubicBezTo>
                  <a:pt x="159596" y="122932"/>
                  <a:pt x="152554" y="122932"/>
                  <a:pt x="148218" y="118596"/>
                </a:cubicBezTo>
                <a:cubicBezTo>
                  <a:pt x="143882" y="114225"/>
                  <a:pt x="143882" y="107218"/>
                  <a:pt x="148218" y="102882"/>
                </a:cubicBezTo>
                <a:close/>
                <a:moveTo>
                  <a:pt x="120850" y="76104"/>
                </a:moveTo>
                <a:cubicBezTo>
                  <a:pt x="125186" y="71768"/>
                  <a:pt x="132228" y="71768"/>
                  <a:pt x="136563" y="76104"/>
                </a:cubicBezTo>
                <a:cubicBezTo>
                  <a:pt x="140899" y="80440"/>
                  <a:pt x="140899" y="87481"/>
                  <a:pt x="136563" y="91817"/>
                </a:cubicBezTo>
                <a:lnTo>
                  <a:pt x="97332" y="131014"/>
                </a:lnTo>
                <a:cubicBezTo>
                  <a:pt x="92996" y="135350"/>
                  <a:pt x="85955" y="135350"/>
                  <a:pt x="81619" y="131014"/>
                </a:cubicBezTo>
                <a:cubicBezTo>
                  <a:pt x="77283" y="126678"/>
                  <a:pt x="77283" y="119636"/>
                  <a:pt x="81619" y="115335"/>
                </a:cubicBezTo>
                <a:close/>
                <a:moveTo>
                  <a:pt x="22200" y="22200"/>
                </a:moveTo>
                <a:lnTo>
                  <a:pt x="22200" y="172050"/>
                </a:lnTo>
                <a:lnTo>
                  <a:pt x="255299" y="172050"/>
                </a:lnTo>
                <a:lnTo>
                  <a:pt x="255299" y="22200"/>
                </a:lnTo>
                <a:close/>
                <a:moveTo>
                  <a:pt x="22200" y="0"/>
                </a:moveTo>
                <a:lnTo>
                  <a:pt x="255299" y="0"/>
                </a:lnTo>
                <a:cubicBezTo>
                  <a:pt x="267543" y="0"/>
                  <a:pt x="277499" y="9955"/>
                  <a:pt x="277499" y="22200"/>
                </a:cubicBezTo>
                <a:lnTo>
                  <a:pt x="277499" y="172050"/>
                </a:lnTo>
                <a:cubicBezTo>
                  <a:pt x="277499" y="184294"/>
                  <a:pt x="267543" y="194249"/>
                  <a:pt x="255299" y="194249"/>
                </a:cubicBezTo>
                <a:lnTo>
                  <a:pt x="166500" y="194249"/>
                </a:lnTo>
                <a:lnTo>
                  <a:pt x="166500" y="221999"/>
                </a:lnTo>
                <a:lnTo>
                  <a:pt x="199799" y="221999"/>
                </a:lnTo>
                <a:cubicBezTo>
                  <a:pt x="205939" y="221999"/>
                  <a:pt x="210899" y="226959"/>
                  <a:pt x="210899" y="233099"/>
                </a:cubicBezTo>
                <a:cubicBezTo>
                  <a:pt x="210899" y="239239"/>
                  <a:pt x="205939" y="244199"/>
                  <a:pt x="199799" y="244199"/>
                </a:cubicBezTo>
                <a:lnTo>
                  <a:pt x="77699" y="244199"/>
                </a:lnTo>
                <a:cubicBezTo>
                  <a:pt x="71560" y="244199"/>
                  <a:pt x="66599" y="239239"/>
                  <a:pt x="66599" y="233099"/>
                </a:cubicBezTo>
                <a:cubicBezTo>
                  <a:pt x="66599" y="226959"/>
                  <a:pt x="71560" y="221999"/>
                  <a:pt x="77699" y="221999"/>
                </a:cubicBezTo>
                <a:lnTo>
                  <a:pt x="105449" y="221999"/>
                </a:lnTo>
                <a:lnTo>
                  <a:pt x="105449" y="194249"/>
                </a:lnTo>
                <a:lnTo>
                  <a:pt x="22200" y="194249"/>
                </a:lnTo>
                <a:cubicBezTo>
                  <a:pt x="9955" y="194249"/>
                  <a:pt x="0" y="184294"/>
                  <a:pt x="0" y="172050"/>
                </a:cubicBezTo>
                <a:lnTo>
                  <a:pt x="0" y="22200"/>
                </a:lnTo>
                <a:cubicBezTo>
                  <a:pt x="0" y="9955"/>
                  <a:pt x="9955" y="0"/>
                  <a:pt x="22200" y="0"/>
                </a:cubicBezTo>
                <a:close/>
              </a:path>
            </a:pathLst>
          </a:custGeom>
          <a:gradFill flip="none" rotWithShape="1">
            <a:gsLst>
              <a:gs pos="5400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0"/>
            <a:tileRect/>
          </a:gradFill>
          <a:ln w="344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4" name="图形 127"/>
          <p:cNvSpPr/>
          <p:nvPr/>
        </p:nvSpPr>
        <p:spPr>
          <a:xfrm>
            <a:off x="4694459" y="2592238"/>
            <a:ext cx="277081" cy="278035"/>
          </a:xfrm>
          <a:custGeom>
            <a:avLst/>
            <a:gdLst>
              <a:gd name="connsiteX0" fmla="*/ 224788 w 302125"/>
              <a:gd name="connsiteY0" fmla="*/ 142998 h 303166"/>
              <a:gd name="connsiteX1" fmla="*/ 292087 w 302125"/>
              <a:gd name="connsiteY1" fmla="*/ 79063 h 303166"/>
              <a:gd name="connsiteX2" fmla="*/ 292087 w 302125"/>
              <a:gd name="connsiteY2" fmla="*/ 30401 h 303166"/>
              <a:gd name="connsiteX3" fmla="*/ 275293 w 302125"/>
              <a:gd name="connsiteY3" fmla="*/ 13607 h 303166"/>
              <a:gd name="connsiteX4" fmla="*/ 227263 w 302125"/>
              <a:gd name="connsiteY4" fmla="*/ 12996 h 303166"/>
              <a:gd name="connsiteX5" fmla="*/ 161530 w 302125"/>
              <a:gd name="connsiteY5" fmla="*/ 75411 h 303166"/>
              <a:gd name="connsiteX6" fmla="*/ 97683 w 302125"/>
              <a:gd name="connsiteY6" fmla="*/ 7202 h 303166"/>
              <a:gd name="connsiteX7" fmla="*/ 97161 w 302125"/>
              <a:gd name="connsiteY7" fmla="*/ 6658 h 303166"/>
              <a:gd name="connsiteX8" fmla="*/ 65358 w 302125"/>
              <a:gd name="connsiteY8" fmla="*/ 6516 h 303166"/>
              <a:gd name="connsiteX9" fmla="*/ 65349 w 302125"/>
              <a:gd name="connsiteY9" fmla="*/ 6525 h 303166"/>
              <a:gd name="connsiteX10" fmla="*/ 17420 w 302125"/>
              <a:gd name="connsiteY10" fmla="*/ 54454 h 303166"/>
              <a:gd name="connsiteX11" fmla="*/ 17031 w 302125"/>
              <a:gd name="connsiteY11" fmla="*/ 85723 h 303166"/>
              <a:gd name="connsiteX12" fmla="*/ 79934 w 302125"/>
              <a:gd name="connsiteY12" fmla="*/ 152922 h 303166"/>
              <a:gd name="connsiteX13" fmla="*/ 20461 w 302125"/>
              <a:gd name="connsiteY13" fmla="*/ 209420 h 303166"/>
              <a:gd name="connsiteX14" fmla="*/ 10660 w 302125"/>
              <a:gd name="connsiteY14" fmla="*/ 226514 h 303166"/>
              <a:gd name="connsiteX15" fmla="*/ 603 w 302125"/>
              <a:gd name="connsiteY15" fmla="*/ 269437 h 303166"/>
              <a:gd name="connsiteX16" fmla="*/ 17586 w 302125"/>
              <a:gd name="connsiteY16" fmla="*/ 296789 h 303166"/>
              <a:gd name="connsiteX17" fmla="*/ 29186 w 302125"/>
              <a:gd name="connsiteY17" fmla="*/ 296466 h 303166"/>
              <a:gd name="connsiteX18" fmla="*/ 70566 w 302125"/>
              <a:gd name="connsiteY18" fmla="*/ 284278 h 303166"/>
              <a:gd name="connsiteX19" fmla="*/ 84552 w 302125"/>
              <a:gd name="connsiteY19" fmla="*/ 276219 h 303166"/>
              <a:gd name="connsiteX20" fmla="*/ 143193 w 302125"/>
              <a:gd name="connsiteY20" fmla="*/ 220509 h 303166"/>
              <a:gd name="connsiteX21" fmla="*/ 213821 w 302125"/>
              <a:gd name="connsiteY21" fmla="*/ 295966 h 303166"/>
              <a:gd name="connsiteX22" fmla="*/ 214343 w 302125"/>
              <a:gd name="connsiteY22" fmla="*/ 296510 h 303166"/>
              <a:gd name="connsiteX23" fmla="*/ 246146 w 302125"/>
              <a:gd name="connsiteY23" fmla="*/ 296652 h 303166"/>
              <a:gd name="connsiteX24" fmla="*/ 246155 w 302125"/>
              <a:gd name="connsiteY24" fmla="*/ 296643 h 303166"/>
              <a:gd name="connsiteX25" fmla="*/ 294085 w 302125"/>
              <a:gd name="connsiteY25" fmla="*/ 248714 h 303166"/>
              <a:gd name="connsiteX26" fmla="*/ 294473 w 302125"/>
              <a:gd name="connsiteY26" fmla="*/ 217445 h 303166"/>
              <a:gd name="connsiteX27" fmla="*/ 224788 w 302125"/>
              <a:gd name="connsiteY27" fmla="*/ 142998 h 303166"/>
              <a:gd name="connsiteX28" fmla="*/ 83409 w 302125"/>
              <a:gd name="connsiteY28" fmla="*/ 246694 h 303166"/>
              <a:gd name="connsiteX29" fmla="*/ 52151 w 302125"/>
              <a:gd name="connsiteY29" fmla="*/ 215436 h 303166"/>
              <a:gd name="connsiteX30" fmla="*/ 48755 w 302125"/>
              <a:gd name="connsiteY30" fmla="*/ 213183 h 303166"/>
              <a:gd name="connsiteX31" fmla="*/ 204009 w 302125"/>
              <a:gd name="connsiteY31" fmla="*/ 65687 h 303166"/>
              <a:gd name="connsiteX32" fmla="*/ 236709 w 302125"/>
              <a:gd name="connsiteY32" fmla="*/ 98388 h 303166"/>
              <a:gd name="connsiteX33" fmla="*/ 238363 w 302125"/>
              <a:gd name="connsiteY33" fmla="*/ 99487 h 303166"/>
              <a:gd name="connsiteX34" fmla="*/ 83409 w 302125"/>
              <a:gd name="connsiteY34" fmla="*/ 246694 h 303166"/>
              <a:gd name="connsiteX35" fmla="*/ 242548 w 302125"/>
              <a:gd name="connsiteY35" fmla="*/ 29069 h 303166"/>
              <a:gd name="connsiteX36" fmla="*/ 259586 w 302125"/>
              <a:gd name="connsiteY36" fmla="*/ 29291 h 303166"/>
              <a:gd name="connsiteX37" fmla="*/ 276381 w 302125"/>
              <a:gd name="connsiteY37" fmla="*/ 46085 h 303166"/>
              <a:gd name="connsiteX38" fmla="*/ 276159 w 302125"/>
              <a:gd name="connsiteY38" fmla="*/ 63567 h 303166"/>
              <a:gd name="connsiteX39" fmla="*/ 253803 w 302125"/>
              <a:gd name="connsiteY39" fmla="*/ 84801 h 303166"/>
              <a:gd name="connsiteX40" fmla="*/ 252394 w 302125"/>
              <a:gd name="connsiteY40" fmla="*/ 82681 h 303166"/>
              <a:gd name="connsiteX41" fmla="*/ 220093 w 302125"/>
              <a:gd name="connsiteY41" fmla="*/ 50381 h 303166"/>
              <a:gd name="connsiteX42" fmla="*/ 242548 w 302125"/>
              <a:gd name="connsiteY42" fmla="*/ 29069 h 303166"/>
              <a:gd name="connsiteX43" fmla="*/ 72686 w 302125"/>
              <a:gd name="connsiteY43" fmla="*/ 112707 h 303166"/>
              <a:gd name="connsiteX44" fmla="*/ 80356 w 302125"/>
              <a:gd name="connsiteY44" fmla="*/ 109488 h 303166"/>
              <a:gd name="connsiteX45" fmla="*/ 97006 w 302125"/>
              <a:gd name="connsiteY45" fmla="*/ 92838 h 303166"/>
              <a:gd name="connsiteX46" fmla="*/ 97006 w 302125"/>
              <a:gd name="connsiteY46" fmla="*/ 77142 h 303166"/>
              <a:gd name="connsiteX47" fmla="*/ 81311 w 302125"/>
              <a:gd name="connsiteY47" fmla="*/ 77142 h 303166"/>
              <a:gd name="connsiteX48" fmla="*/ 64661 w 302125"/>
              <a:gd name="connsiteY48" fmla="*/ 93792 h 303166"/>
              <a:gd name="connsiteX49" fmla="*/ 61564 w 302125"/>
              <a:gd name="connsiteY49" fmla="*/ 100819 h 303166"/>
              <a:gd name="connsiteX50" fmla="*/ 33248 w 302125"/>
              <a:gd name="connsiteY50" fmla="*/ 70560 h 303166"/>
              <a:gd name="connsiteX51" fmla="*/ 33126 w 302125"/>
              <a:gd name="connsiteY51" fmla="*/ 70161 h 303166"/>
              <a:gd name="connsiteX52" fmla="*/ 81055 w 302125"/>
              <a:gd name="connsiteY52" fmla="*/ 22220 h 303166"/>
              <a:gd name="connsiteX53" fmla="*/ 81488 w 302125"/>
              <a:gd name="connsiteY53" fmla="*/ 22364 h 303166"/>
              <a:gd name="connsiteX54" fmla="*/ 145446 w 302125"/>
              <a:gd name="connsiteY54" fmla="*/ 90695 h 303166"/>
              <a:gd name="connsiteX55" fmla="*/ 96040 w 302125"/>
              <a:gd name="connsiteY55" fmla="*/ 137637 h 303166"/>
              <a:gd name="connsiteX56" fmla="*/ 72686 w 302125"/>
              <a:gd name="connsiteY56" fmla="*/ 112707 h 303166"/>
              <a:gd name="connsiteX57" fmla="*/ 22914 w 302125"/>
              <a:gd name="connsiteY57" fmla="*/ 275176 h 303166"/>
              <a:gd name="connsiteX58" fmla="*/ 22222 w 302125"/>
              <a:gd name="connsiteY58" fmla="*/ 274806 h 303166"/>
              <a:gd name="connsiteX59" fmla="*/ 22215 w 302125"/>
              <a:gd name="connsiteY59" fmla="*/ 274510 h 303166"/>
              <a:gd name="connsiteX60" fmla="*/ 32271 w 302125"/>
              <a:gd name="connsiteY60" fmla="*/ 231587 h 303166"/>
              <a:gd name="connsiteX61" fmla="*/ 34114 w 302125"/>
              <a:gd name="connsiteY61" fmla="*/ 227602 h 303166"/>
              <a:gd name="connsiteX62" fmla="*/ 36456 w 302125"/>
              <a:gd name="connsiteY62" fmla="*/ 231120 h 303166"/>
              <a:gd name="connsiteX63" fmla="*/ 67081 w 302125"/>
              <a:gd name="connsiteY63" fmla="*/ 261745 h 303166"/>
              <a:gd name="connsiteX64" fmla="*/ 64306 w 302125"/>
              <a:gd name="connsiteY64" fmla="*/ 262977 h 303166"/>
              <a:gd name="connsiteX65" fmla="*/ 22914 w 302125"/>
              <a:gd name="connsiteY65" fmla="*/ 275176 h 303166"/>
              <a:gd name="connsiteX66" fmla="*/ 230460 w 302125"/>
              <a:gd name="connsiteY66" fmla="*/ 280959 h 303166"/>
              <a:gd name="connsiteX67" fmla="*/ 230027 w 302125"/>
              <a:gd name="connsiteY67" fmla="*/ 280815 h 303166"/>
              <a:gd name="connsiteX68" fmla="*/ 186460 w 302125"/>
              <a:gd name="connsiteY68" fmla="*/ 234273 h 303166"/>
              <a:gd name="connsiteX69" fmla="*/ 191344 w 302125"/>
              <a:gd name="connsiteY69" fmla="*/ 231598 h 303166"/>
              <a:gd name="connsiteX70" fmla="*/ 207994 w 302125"/>
              <a:gd name="connsiteY70" fmla="*/ 214948 h 303166"/>
              <a:gd name="connsiteX71" fmla="*/ 207994 w 302125"/>
              <a:gd name="connsiteY71" fmla="*/ 199253 h 303166"/>
              <a:gd name="connsiteX72" fmla="*/ 192299 w 302125"/>
              <a:gd name="connsiteY72" fmla="*/ 199253 h 303166"/>
              <a:gd name="connsiteX73" fmla="*/ 175649 w 302125"/>
              <a:gd name="connsiteY73" fmla="*/ 215902 h 303166"/>
              <a:gd name="connsiteX74" fmla="*/ 173118 w 302125"/>
              <a:gd name="connsiteY74" fmla="*/ 220032 h 303166"/>
              <a:gd name="connsiteX75" fmla="*/ 159277 w 302125"/>
              <a:gd name="connsiteY75" fmla="*/ 205235 h 303166"/>
              <a:gd name="connsiteX76" fmla="*/ 208682 w 302125"/>
              <a:gd name="connsiteY76" fmla="*/ 158294 h 303166"/>
              <a:gd name="connsiteX77" fmla="*/ 278256 w 302125"/>
              <a:gd name="connsiteY77" fmla="*/ 232630 h 303166"/>
              <a:gd name="connsiteX78" fmla="*/ 278379 w 302125"/>
              <a:gd name="connsiteY78" fmla="*/ 233030 h 303166"/>
              <a:gd name="connsiteX79" fmla="*/ 230460 w 302125"/>
              <a:gd name="connsiteY79" fmla="*/ 280959 h 30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02125" h="303166">
                <a:moveTo>
                  <a:pt x="224788" y="142998"/>
                </a:moveTo>
                <a:lnTo>
                  <a:pt x="292087" y="79063"/>
                </a:lnTo>
                <a:cubicBezTo>
                  <a:pt x="305524" y="65625"/>
                  <a:pt x="305524" y="43839"/>
                  <a:pt x="292087" y="30401"/>
                </a:cubicBezTo>
                <a:lnTo>
                  <a:pt x="275293" y="13607"/>
                </a:lnTo>
                <a:cubicBezTo>
                  <a:pt x="262097" y="414"/>
                  <a:pt x="240790" y="143"/>
                  <a:pt x="227263" y="12996"/>
                </a:cubicBezTo>
                <a:lnTo>
                  <a:pt x="161530" y="75411"/>
                </a:lnTo>
                <a:lnTo>
                  <a:pt x="97683" y="7202"/>
                </a:lnTo>
                <a:lnTo>
                  <a:pt x="97161" y="6658"/>
                </a:lnTo>
                <a:cubicBezTo>
                  <a:pt x="88419" y="-2163"/>
                  <a:pt x="74180" y="-2227"/>
                  <a:pt x="65358" y="6516"/>
                </a:cubicBezTo>
                <a:cubicBezTo>
                  <a:pt x="65355" y="6519"/>
                  <a:pt x="65352" y="6522"/>
                  <a:pt x="65349" y="6525"/>
                </a:cubicBezTo>
                <a:lnTo>
                  <a:pt x="17420" y="54454"/>
                </a:lnTo>
                <a:cubicBezTo>
                  <a:pt x="8873" y="63064"/>
                  <a:pt x="8701" y="76903"/>
                  <a:pt x="17031" y="85723"/>
                </a:cubicBezTo>
                <a:lnTo>
                  <a:pt x="79934" y="152922"/>
                </a:lnTo>
                <a:lnTo>
                  <a:pt x="20461" y="209420"/>
                </a:lnTo>
                <a:cubicBezTo>
                  <a:pt x="15599" y="214041"/>
                  <a:pt x="12192" y="219983"/>
                  <a:pt x="10660" y="226514"/>
                </a:cubicBezTo>
                <a:lnTo>
                  <a:pt x="603" y="269437"/>
                </a:lnTo>
                <a:cubicBezTo>
                  <a:pt x="-2260" y="281680"/>
                  <a:pt x="5343" y="293926"/>
                  <a:pt x="17586" y="296789"/>
                </a:cubicBezTo>
                <a:cubicBezTo>
                  <a:pt x="21416" y="297685"/>
                  <a:pt x="25412" y="297574"/>
                  <a:pt x="29186" y="296466"/>
                </a:cubicBezTo>
                <a:lnTo>
                  <a:pt x="70566" y="284278"/>
                </a:lnTo>
                <a:cubicBezTo>
                  <a:pt x="75798" y="282732"/>
                  <a:pt x="80591" y="279971"/>
                  <a:pt x="84552" y="276219"/>
                </a:cubicBezTo>
                <a:lnTo>
                  <a:pt x="143193" y="220509"/>
                </a:lnTo>
                <a:lnTo>
                  <a:pt x="213821" y="295966"/>
                </a:lnTo>
                <a:lnTo>
                  <a:pt x="214343" y="296510"/>
                </a:lnTo>
                <a:cubicBezTo>
                  <a:pt x="223086" y="305332"/>
                  <a:pt x="237325" y="305395"/>
                  <a:pt x="246146" y="296652"/>
                </a:cubicBezTo>
                <a:cubicBezTo>
                  <a:pt x="246149" y="296649"/>
                  <a:pt x="246152" y="296646"/>
                  <a:pt x="246155" y="296643"/>
                </a:cubicBezTo>
                <a:lnTo>
                  <a:pt x="294085" y="248714"/>
                </a:lnTo>
                <a:cubicBezTo>
                  <a:pt x="302631" y="240104"/>
                  <a:pt x="302803" y="226265"/>
                  <a:pt x="294473" y="217445"/>
                </a:cubicBezTo>
                <a:lnTo>
                  <a:pt x="224788" y="142998"/>
                </a:lnTo>
                <a:close/>
                <a:moveTo>
                  <a:pt x="83409" y="246694"/>
                </a:moveTo>
                <a:lnTo>
                  <a:pt x="52151" y="215436"/>
                </a:lnTo>
                <a:cubicBezTo>
                  <a:pt x="51171" y="214478"/>
                  <a:pt x="50018" y="213714"/>
                  <a:pt x="48755" y="213183"/>
                </a:cubicBezTo>
                <a:lnTo>
                  <a:pt x="204009" y="65687"/>
                </a:lnTo>
                <a:lnTo>
                  <a:pt x="236709" y="98388"/>
                </a:lnTo>
                <a:cubicBezTo>
                  <a:pt x="237198" y="98876"/>
                  <a:pt x="237808" y="99109"/>
                  <a:pt x="238363" y="99487"/>
                </a:cubicBezTo>
                <a:lnTo>
                  <a:pt x="83409" y="246694"/>
                </a:lnTo>
                <a:close/>
                <a:moveTo>
                  <a:pt x="242548" y="29069"/>
                </a:moveTo>
                <a:cubicBezTo>
                  <a:pt x="247349" y="24512"/>
                  <a:pt x="254906" y="24611"/>
                  <a:pt x="259586" y="29291"/>
                </a:cubicBezTo>
                <a:lnTo>
                  <a:pt x="276381" y="46085"/>
                </a:lnTo>
                <a:cubicBezTo>
                  <a:pt x="281154" y="50858"/>
                  <a:pt x="281154" y="58583"/>
                  <a:pt x="276159" y="63567"/>
                </a:cubicBezTo>
                <a:lnTo>
                  <a:pt x="253803" y="84801"/>
                </a:lnTo>
                <a:cubicBezTo>
                  <a:pt x="253359" y="84080"/>
                  <a:pt x="253026" y="83314"/>
                  <a:pt x="252394" y="82681"/>
                </a:cubicBezTo>
                <a:lnTo>
                  <a:pt x="220093" y="50381"/>
                </a:lnTo>
                <a:lnTo>
                  <a:pt x="242548" y="29069"/>
                </a:lnTo>
                <a:close/>
                <a:moveTo>
                  <a:pt x="72686" y="112707"/>
                </a:moveTo>
                <a:cubicBezTo>
                  <a:pt x="75461" y="112662"/>
                  <a:pt x="78236" y="111608"/>
                  <a:pt x="80356" y="109488"/>
                </a:cubicBezTo>
                <a:lnTo>
                  <a:pt x="97006" y="92838"/>
                </a:lnTo>
                <a:cubicBezTo>
                  <a:pt x="101340" y="88504"/>
                  <a:pt x="101340" y="81477"/>
                  <a:pt x="97006" y="77142"/>
                </a:cubicBezTo>
                <a:cubicBezTo>
                  <a:pt x="92672" y="72808"/>
                  <a:pt x="85645" y="72808"/>
                  <a:pt x="81311" y="77142"/>
                </a:cubicBezTo>
                <a:lnTo>
                  <a:pt x="64661" y="93792"/>
                </a:lnTo>
                <a:cubicBezTo>
                  <a:pt x="62817" y="95686"/>
                  <a:pt x="61718" y="98180"/>
                  <a:pt x="61564" y="100819"/>
                </a:cubicBezTo>
                <a:lnTo>
                  <a:pt x="33248" y="70560"/>
                </a:lnTo>
                <a:cubicBezTo>
                  <a:pt x="33071" y="70383"/>
                  <a:pt x="33071" y="70205"/>
                  <a:pt x="33126" y="70161"/>
                </a:cubicBezTo>
                <a:lnTo>
                  <a:pt x="81055" y="22220"/>
                </a:lnTo>
                <a:cubicBezTo>
                  <a:pt x="81100" y="22176"/>
                  <a:pt x="81289" y="22176"/>
                  <a:pt x="81488" y="22364"/>
                </a:cubicBezTo>
                <a:lnTo>
                  <a:pt x="145446" y="90695"/>
                </a:lnTo>
                <a:lnTo>
                  <a:pt x="96040" y="137637"/>
                </a:lnTo>
                <a:lnTo>
                  <a:pt x="72686" y="112707"/>
                </a:lnTo>
                <a:close/>
                <a:moveTo>
                  <a:pt x="22914" y="275176"/>
                </a:moveTo>
                <a:cubicBezTo>
                  <a:pt x="22621" y="275265"/>
                  <a:pt x="22311" y="275099"/>
                  <a:pt x="22222" y="274806"/>
                </a:cubicBezTo>
                <a:cubicBezTo>
                  <a:pt x="22193" y="274710"/>
                  <a:pt x="22191" y="274607"/>
                  <a:pt x="22215" y="274510"/>
                </a:cubicBezTo>
                <a:lnTo>
                  <a:pt x="32271" y="231587"/>
                </a:lnTo>
                <a:cubicBezTo>
                  <a:pt x="32615" y="230144"/>
                  <a:pt x="33293" y="228823"/>
                  <a:pt x="34114" y="227602"/>
                </a:cubicBezTo>
                <a:cubicBezTo>
                  <a:pt x="34661" y="228915"/>
                  <a:pt x="35456" y="230109"/>
                  <a:pt x="36456" y="231120"/>
                </a:cubicBezTo>
                <a:lnTo>
                  <a:pt x="67081" y="261745"/>
                </a:lnTo>
                <a:cubicBezTo>
                  <a:pt x="66211" y="262270"/>
                  <a:pt x="65279" y="262684"/>
                  <a:pt x="64306" y="262977"/>
                </a:cubicBezTo>
                <a:lnTo>
                  <a:pt x="22914" y="275176"/>
                </a:lnTo>
                <a:close/>
                <a:moveTo>
                  <a:pt x="230460" y="280959"/>
                </a:moveTo>
                <a:cubicBezTo>
                  <a:pt x="230416" y="281003"/>
                  <a:pt x="230227" y="281003"/>
                  <a:pt x="230027" y="280815"/>
                </a:cubicBezTo>
                <a:lnTo>
                  <a:pt x="186460" y="234273"/>
                </a:lnTo>
                <a:cubicBezTo>
                  <a:pt x="188293" y="233822"/>
                  <a:pt x="189977" y="232900"/>
                  <a:pt x="191344" y="231598"/>
                </a:cubicBezTo>
                <a:lnTo>
                  <a:pt x="207994" y="214948"/>
                </a:lnTo>
                <a:cubicBezTo>
                  <a:pt x="212328" y="210614"/>
                  <a:pt x="212328" y="203587"/>
                  <a:pt x="207994" y="199253"/>
                </a:cubicBezTo>
                <a:cubicBezTo>
                  <a:pt x="203660" y="194918"/>
                  <a:pt x="196633" y="194918"/>
                  <a:pt x="192299" y="199253"/>
                </a:cubicBezTo>
                <a:lnTo>
                  <a:pt x="175649" y="215902"/>
                </a:lnTo>
                <a:cubicBezTo>
                  <a:pt x="174509" y="217073"/>
                  <a:pt x="173644" y="218484"/>
                  <a:pt x="173118" y="220032"/>
                </a:cubicBezTo>
                <a:lnTo>
                  <a:pt x="159277" y="205235"/>
                </a:lnTo>
                <a:lnTo>
                  <a:pt x="208682" y="158294"/>
                </a:lnTo>
                <a:lnTo>
                  <a:pt x="278256" y="232630"/>
                </a:lnTo>
                <a:cubicBezTo>
                  <a:pt x="278423" y="232808"/>
                  <a:pt x="278423" y="232985"/>
                  <a:pt x="278379" y="233030"/>
                </a:cubicBezTo>
                <a:lnTo>
                  <a:pt x="230460" y="280959"/>
                </a:lnTo>
                <a:close/>
              </a:path>
            </a:pathLst>
          </a:custGeom>
          <a:gradFill flip="none" rotWithShape="1">
            <a:gsLst>
              <a:gs pos="5400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0"/>
            <a:tileRect/>
          </a:gradFill>
          <a:ln w="344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5" name="图形 129"/>
          <p:cNvSpPr/>
          <p:nvPr/>
        </p:nvSpPr>
        <p:spPr>
          <a:xfrm>
            <a:off x="5493955" y="2576944"/>
            <a:ext cx="407464" cy="409994"/>
          </a:xfrm>
          <a:custGeom>
            <a:avLst/>
            <a:gdLst>
              <a:gd name="connsiteX0" fmla="*/ 161714 w 279232"/>
              <a:gd name="connsiteY0" fmla="*/ 126884 h 280966"/>
              <a:gd name="connsiteX1" fmla="*/ 194632 w 279232"/>
              <a:gd name="connsiteY1" fmla="*/ 75860 h 280966"/>
              <a:gd name="connsiteX2" fmla="*/ 139688 w 279232"/>
              <a:gd name="connsiteY2" fmla="*/ 22304 h 280966"/>
              <a:gd name="connsiteX3" fmla="*/ 84536 w 279232"/>
              <a:gd name="connsiteY3" fmla="*/ 76033 h 280966"/>
              <a:gd name="connsiteX4" fmla="*/ 118772 w 279232"/>
              <a:gd name="connsiteY4" fmla="*/ 126364 h 280966"/>
              <a:gd name="connsiteX5" fmla="*/ 161714 w 279232"/>
              <a:gd name="connsiteY5" fmla="*/ 126884 h 280966"/>
              <a:gd name="connsiteX6" fmla="*/ 114054 w 279232"/>
              <a:gd name="connsiteY6" fmla="*/ 146413 h 280966"/>
              <a:gd name="connsiteX7" fmla="*/ 110482 w 279232"/>
              <a:gd name="connsiteY7" fmla="*/ 145303 h 280966"/>
              <a:gd name="connsiteX8" fmla="*/ 63134 w 279232"/>
              <a:gd name="connsiteY8" fmla="*/ 76207 h 280966"/>
              <a:gd name="connsiteX9" fmla="*/ 139584 w 279232"/>
              <a:gd name="connsiteY9" fmla="*/ 0 h 280966"/>
              <a:gd name="connsiteX10" fmla="*/ 216034 w 279232"/>
              <a:gd name="connsiteY10" fmla="*/ 76068 h 280966"/>
              <a:gd name="connsiteX11" fmla="*/ 170871 w 279232"/>
              <a:gd name="connsiteY11" fmla="*/ 144436 h 280966"/>
              <a:gd name="connsiteX12" fmla="*/ 114054 w 279232"/>
              <a:gd name="connsiteY12" fmla="*/ 146413 h 280966"/>
              <a:gd name="connsiteX13" fmla="*/ 29350 w 279232"/>
              <a:gd name="connsiteY13" fmla="*/ 281275 h 280966"/>
              <a:gd name="connsiteX14" fmla="*/ 3647 w 279232"/>
              <a:gd name="connsiteY14" fmla="*/ 268441 h 280966"/>
              <a:gd name="connsiteX15" fmla="*/ 3196 w 279232"/>
              <a:gd name="connsiteY15" fmla="*/ 240622 h 280966"/>
              <a:gd name="connsiteX16" fmla="*/ 141943 w 279232"/>
              <a:gd name="connsiteY16" fmla="*/ 159212 h 280966"/>
              <a:gd name="connsiteX17" fmla="*/ 277186 w 279232"/>
              <a:gd name="connsiteY17" fmla="*/ 243397 h 280966"/>
              <a:gd name="connsiteX18" fmla="*/ 275695 w 279232"/>
              <a:gd name="connsiteY18" fmla="*/ 268684 h 280966"/>
              <a:gd name="connsiteX19" fmla="*/ 249992 w 279232"/>
              <a:gd name="connsiteY19" fmla="*/ 280547 h 280966"/>
              <a:gd name="connsiteX20" fmla="*/ 226995 w 279232"/>
              <a:gd name="connsiteY20" fmla="*/ 280547 h 280966"/>
              <a:gd name="connsiteX21" fmla="*/ 217838 w 279232"/>
              <a:gd name="connsiteY21" fmla="*/ 270245 h 280966"/>
              <a:gd name="connsiteX22" fmla="*/ 227064 w 279232"/>
              <a:gd name="connsiteY22" fmla="*/ 260567 h 280966"/>
              <a:gd name="connsiteX23" fmla="*/ 250616 w 279232"/>
              <a:gd name="connsiteY23" fmla="*/ 260567 h 280966"/>
              <a:gd name="connsiteX24" fmla="*/ 257935 w 279232"/>
              <a:gd name="connsiteY24" fmla="*/ 257758 h 280966"/>
              <a:gd name="connsiteX25" fmla="*/ 258768 w 279232"/>
              <a:gd name="connsiteY25" fmla="*/ 249467 h 280966"/>
              <a:gd name="connsiteX26" fmla="*/ 141388 w 279232"/>
              <a:gd name="connsiteY26" fmla="*/ 179539 h 280966"/>
              <a:gd name="connsiteX27" fmla="*/ 24008 w 279232"/>
              <a:gd name="connsiteY27" fmla="*/ 246588 h 280966"/>
              <a:gd name="connsiteX28" fmla="*/ 24112 w 279232"/>
              <a:gd name="connsiteY28" fmla="*/ 256301 h 280966"/>
              <a:gd name="connsiteX29" fmla="*/ 31777 w 279232"/>
              <a:gd name="connsiteY29" fmla="*/ 260533 h 280966"/>
              <a:gd name="connsiteX30" fmla="*/ 188146 w 279232"/>
              <a:gd name="connsiteY30" fmla="*/ 260533 h 280966"/>
              <a:gd name="connsiteX31" fmla="*/ 197754 w 279232"/>
              <a:gd name="connsiteY31" fmla="*/ 270696 h 280966"/>
              <a:gd name="connsiteX32" fmla="*/ 188493 w 279232"/>
              <a:gd name="connsiteY32" fmla="*/ 281240 h 28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79232" h="280966">
                <a:moveTo>
                  <a:pt x="161714" y="126884"/>
                </a:moveTo>
                <a:cubicBezTo>
                  <a:pt x="181833" y="117727"/>
                  <a:pt x="194632" y="97886"/>
                  <a:pt x="194632" y="75860"/>
                </a:cubicBezTo>
                <a:cubicBezTo>
                  <a:pt x="194632" y="44711"/>
                  <a:pt x="170906" y="22304"/>
                  <a:pt x="139688" y="22304"/>
                </a:cubicBezTo>
                <a:cubicBezTo>
                  <a:pt x="108470" y="22304"/>
                  <a:pt x="84536" y="44920"/>
                  <a:pt x="84536" y="76033"/>
                </a:cubicBezTo>
                <a:cubicBezTo>
                  <a:pt x="84536" y="98788"/>
                  <a:pt x="97752" y="117484"/>
                  <a:pt x="118772" y="126364"/>
                </a:cubicBezTo>
                <a:cubicBezTo>
                  <a:pt x="127929" y="130283"/>
                  <a:pt x="146556" y="132157"/>
                  <a:pt x="161714" y="126884"/>
                </a:cubicBezTo>
                <a:close/>
                <a:moveTo>
                  <a:pt x="114054" y="146413"/>
                </a:moveTo>
                <a:cubicBezTo>
                  <a:pt x="112910" y="146031"/>
                  <a:pt x="111627" y="145789"/>
                  <a:pt x="110482" y="145303"/>
                </a:cubicBezTo>
                <a:cubicBezTo>
                  <a:pt x="82629" y="133579"/>
                  <a:pt x="63134" y="106350"/>
                  <a:pt x="63134" y="76207"/>
                </a:cubicBezTo>
                <a:cubicBezTo>
                  <a:pt x="63134" y="34930"/>
                  <a:pt x="95185" y="0"/>
                  <a:pt x="139584" y="0"/>
                </a:cubicBezTo>
                <a:cubicBezTo>
                  <a:pt x="184920" y="0"/>
                  <a:pt x="216034" y="34826"/>
                  <a:pt x="216034" y="76068"/>
                </a:cubicBezTo>
                <a:cubicBezTo>
                  <a:pt x="216034" y="105274"/>
                  <a:pt x="197511" y="132261"/>
                  <a:pt x="170871" y="144436"/>
                </a:cubicBezTo>
                <a:cubicBezTo>
                  <a:pt x="150163" y="153454"/>
                  <a:pt x="129525" y="151547"/>
                  <a:pt x="114054" y="146413"/>
                </a:cubicBezTo>
                <a:close/>
                <a:moveTo>
                  <a:pt x="29350" y="281275"/>
                </a:moveTo>
                <a:cubicBezTo>
                  <a:pt x="19325" y="281240"/>
                  <a:pt x="8919" y="276731"/>
                  <a:pt x="3647" y="268441"/>
                </a:cubicBezTo>
                <a:cubicBezTo>
                  <a:pt x="-1452" y="260428"/>
                  <a:pt x="-828" y="249190"/>
                  <a:pt x="3196" y="240622"/>
                </a:cubicBezTo>
                <a:cubicBezTo>
                  <a:pt x="17174" y="210791"/>
                  <a:pt x="53769" y="160565"/>
                  <a:pt x="141943" y="159212"/>
                </a:cubicBezTo>
                <a:cubicBezTo>
                  <a:pt x="232614" y="157547"/>
                  <a:pt x="265601" y="211346"/>
                  <a:pt x="277186" y="243397"/>
                </a:cubicBezTo>
                <a:cubicBezTo>
                  <a:pt x="280239" y="251826"/>
                  <a:pt x="280724" y="259492"/>
                  <a:pt x="275695" y="268684"/>
                </a:cubicBezTo>
                <a:cubicBezTo>
                  <a:pt x="269764" y="278223"/>
                  <a:pt x="259496" y="280547"/>
                  <a:pt x="249992" y="280547"/>
                </a:cubicBezTo>
                <a:lnTo>
                  <a:pt x="226995" y="280547"/>
                </a:lnTo>
                <a:cubicBezTo>
                  <a:pt x="221896" y="280547"/>
                  <a:pt x="217838" y="275344"/>
                  <a:pt x="217838" y="270245"/>
                </a:cubicBezTo>
                <a:cubicBezTo>
                  <a:pt x="217838" y="265146"/>
                  <a:pt x="222000" y="260567"/>
                  <a:pt x="227064" y="260567"/>
                </a:cubicBezTo>
                <a:lnTo>
                  <a:pt x="250616" y="260567"/>
                </a:lnTo>
                <a:cubicBezTo>
                  <a:pt x="254154" y="260567"/>
                  <a:pt x="255993" y="260498"/>
                  <a:pt x="257935" y="257758"/>
                </a:cubicBezTo>
                <a:cubicBezTo>
                  <a:pt x="258941" y="256335"/>
                  <a:pt x="260121" y="253179"/>
                  <a:pt x="258768" y="249467"/>
                </a:cubicBezTo>
                <a:cubicBezTo>
                  <a:pt x="246662" y="215994"/>
                  <a:pt x="214057" y="179539"/>
                  <a:pt x="141388" y="179539"/>
                </a:cubicBezTo>
                <a:cubicBezTo>
                  <a:pt x="69968" y="179539"/>
                  <a:pt x="39721" y="216133"/>
                  <a:pt x="24008" y="246588"/>
                </a:cubicBezTo>
                <a:cubicBezTo>
                  <a:pt x="22655" y="249467"/>
                  <a:pt x="22378" y="253630"/>
                  <a:pt x="24112" y="256301"/>
                </a:cubicBezTo>
                <a:cubicBezTo>
                  <a:pt x="25985" y="259249"/>
                  <a:pt x="28101" y="260533"/>
                  <a:pt x="31777" y="260533"/>
                </a:cubicBezTo>
                <a:lnTo>
                  <a:pt x="188146" y="260533"/>
                </a:lnTo>
                <a:cubicBezTo>
                  <a:pt x="193245" y="260533"/>
                  <a:pt x="197754" y="265596"/>
                  <a:pt x="197754" y="270696"/>
                </a:cubicBezTo>
                <a:cubicBezTo>
                  <a:pt x="197754" y="275795"/>
                  <a:pt x="193592" y="281240"/>
                  <a:pt x="188493" y="281240"/>
                </a:cubicBezTo>
              </a:path>
            </a:pathLst>
          </a:custGeom>
          <a:gradFill flip="none" rotWithShape="1">
            <a:gsLst>
              <a:gs pos="54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  <a:tileRect/>
          </a:gradFill>
          <a:ln w="344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6" name="图形 131"/>
          <p:cNvSpPr/>
          <p:nvPr/>
        </p:nvSpPr>
        <p:spPr>
          <a:xfrm>
            <a:off x="6218876" y="3520444"/>
            <a:ext cx="219820" cy="220455"/>
          </a:xfrm>
          <a:custGeom>
            <a:avLst/>
            <a:gdLst>
              <a:gd name="connsiteX0" fmla="*/ 170199 w 239688"/>
              <a:gd name="connsiteY0" fmla="*/ 113959 h 240382"/>
              <a:gd name="connsiteX1" fmla="*/ 190918 w 239688"/>
              <a:gd name="connsiteY1" fmla="*/ 113959 h 240382"/>
              <a:gd name="connsiteX2" fmla="*/ 235318 w 239688"/>
              <a:gd name="connsiteY2" fmla="*/ 69559 h 240382"/>
              <a:gd name="connsiteX3" fmla="*/ 235318 w 239688"/>
              <a:gd name="connsiteY3" fmla="*/ 48840 h 240382"/>
              <a:gd name="connsiteX4" fmla="*/ 190918 w 239688"/>
              <a:gd name="connsiteY4" fmla="*/ 4440 h 240382"/>
              <a:gd name="connsiteX5" fmla="*/ 170199 w 239688"/>
              <a:gd name="connsiteY5" fmla="*/ 4440 h 240382"/>
              <a:gd name="connsiteX6" fmla="*/ 125799 w 239688"/>
              <a:gd name="connsiteY6" fmla="*/ 48840 h 240382"/>
              <a:gd name="connsiteX7" fmla="*/ 125799 w 239688"/>
              <a:gd name="connsiteY7" fmla="*/ 69559 h 240382"/>
              <a:gd name="connsiteX8" fmla="*/ 170199 w 239688"/>
              <a:gd name="connsiteY8" fmla="*/ 113959 h 240382"/>
              <a:gd name="connsiteX9" fmla="*/ 96199 w 239688"/>
              <a:gd name="connsiteY9" fmla="*/ 3700 h 240382"/>
              <a:gd name="connsiteX10" fmla="*/ 14800 w 239688"/>
              <a:gd name="connsiteY10" fmla="*/ 3700 h 240382"/>
              <a:gd name="connsiteX11" fmla="*/ 0 w 239688"/>
              <a:gd name="connsiteY11" fmla="*/ 18500 h 240382"/>
              <a:gd name="connsiteX12" fmla="*/ 0 w 239688"/>
              <a:gd name="connsiteY12" fmla="*/ 99899 h 240382"/>
              <a:gd name="connsiteX13" fmla="*/ 14800 w 239688"/>
              <a:gd name="connsiteY13" fmla="*/ 114699 h 240382"/>
              <a:gd name="connsiteX14" fmla="*/ 96199 w 239688"/>
              <a:gd name="connsiteY14" fmla="*/ 114699 h 240382"/>
              <a:gd name="connsiteX15" fmla="*/ 110999 w 239688"/>
              <a:gd name="connsiteY15" fmla="*/ 99899 h 240382"/>
              <a:gd name="connsiteX16" fmla="*/ 110999 w 239688"/>
              <a:gd name="connsiteY16" fmla="*/ 18500 h 240382"/>
              <a:gd name="connsiteX17" fmla="*/ 96199 w 239688"/>
              <a:gd name="connsiteY17" fmla="*/ 3700 h 240382"/>
              <a:gd name="connsiteX18" fmla="*/ 96199 w 239688"/>
              <a:gd name="connsiteY18" fmla="*/ 99899 h 240382"/>
              <a:gd name="connsiteX19" fmla="*/ 14800 w 239688"/>
              <a:gd name="connsiteY19" fmla="*/ 99899 h 240382"/>
              <a:gd name="connsiteX20" fmla="*/ 14800 w 239688"/>
              <a:gd name="connsiteY20" fmla="*/ 18500 h 240382"/>
              <a:gd name="connsiteX21" fmla="*/ 96199 w 239688"/>
              <a:gd name="connsiteY21" fmla="*/ 18500 h 240382"/>
              <a:gd name="connsiteX22" fmla="*/ 96199 w 239688"/>
              <a:gd name="connsiteY22" fmla="*/ 99899 h 240382"/>
              <a:gd name="connsiteX23" fmla="*/ 96199 w 239688"/>
              <a:gd name="connsiteY23" fmla="*/ 129499 h 240382"/>
              <a:gd name="connsiteX24" fmla="*/ 14800 w 239688"/>
              <a:gd name="connsiteY24" fmla="*/ 129499 h 240382"/>
              <a:gd name="connsiteX25" fmla="*/ 0 w 239688"/>
              <a:gd name="connsiteY25" fmla="*/ 144299 h 240382"/>
              <a:gd name="connsiteX26" fmla="*/ 0 w 239688"/>
              <a:gd name="connsiteY26" fmla="*/ 225698 h 240382"/>
              <a:gd name="connsiteX27" fmla="*/ 14800 w 239688"/>
              <a:gd name="connsiteY27" fmla="*/ 240498 h 240382"/>
              <a:gd name="connsiteX28" fmla="*/ 96199 w 239688"/>
              <a:gd name="connsiteY28" fmla="*/ 240498 h 240382"/>
              <a:gd name="connsiteX29" fmla="*/ 110999 w 239688"/>
              <a:gd name="connsiteY29" fmla="*/ 225698 h 240382"/>
              <a:gd name="connsiteX30" fmla="*/ 110999 w 239688"/>
              <a:gd name="connsiteY30" fmla="*/ 144299 h 240382"/>
              <a:gd name="connsiteX31" fmla="*/ 96199 w 239688"/>
              <a:gd name="connsiteY31" fmla="*/ 129499 h 240382"/>
              <a:gd name="connsiteX32" fmla="*/ 96199 w 239688"/>
              <a:gd name="connsiteY32" fmla="*/ 225698 h 240382"/>
              <a:gd name="connsiteX33" fmla="*/ 14800 w 239688"/>
              <a:gd name="connsiteY33" fmla="*/ 225698 h 240382"/>
              <a:gd name="connsiteX34" fmla="*/ 14800 w 239688"/>
              <a:gd name="connsiteY34" fmla="*/ 144299 h 240382"/>
              <a:gd name="connsiteX35" fmla="*/ 96199 w 239688"/>
              <a:gd name="connsiteY35" fmla="*/ 144299 h 240382"/>
              <a:gd name="connsiteX36" fmla="*/ 96199 w 239688"/>
              <a:gd name="connsiteY36" fmla="*/ 225698 h 240382"/>
              <a:gd name="connsiteX37" fmla="*/ 221998 w 239688"/>
              <a:gd name="connsiteY37" fmla="*/ 129499 h 240382"/>
              <a:gd name="connsiteX38" fmla="*/ 140599 w 239688"/>
              <a:gd name="connsiteY38" fmla="*/ 129499 h 240382"/>
              <a:gd name="connsiteX39" fmla="*/ 125799 w 239688"/>
              <a:gd name="connsiteY39" fmla="*/ 144299 h 240382"/>
              <a:gd name="connsiteX40" fmla="*/ 125799 w 239688"/>
              <a:gd name="connsiteY40" fmla="*/ 225698 h 240382"/>
              <a:gd name="connsiteX41" fmla="*/ 140599 w 239688"/>
              <a:gd name="connsiteY41" fmla="*/ 240498 h 240382"/>
              <a:gd name="connsiteX42" fmla="*/ 221998 w 239688"/>
              <a:gd name="connsiteY42" fmla="*/ 240498 h 240382"/>
              <a:gd name="connsiteX43" fmla="*/ 236798 w 239688"/>
              <a:gd name="connsiteY43" fmla="*/ 225698 h 240382"/>
              <a:gd name="connsiteX44" fmla="*/ 236798 w 239688"/>
              <a:gd name="connsiteY44" fmla="*/ 144299 h 240382"/>
              <a:gd name="connsiteX45" fmla="*/ 221998 w 239688"/>
              <a:gd name="connsiteY45" fmla="*/ 129499 h 240382"/>
              <a:gd name="connsiteX46" fmla="*/ 221998 w 239688"/>
              <a:gd name="connsiteY46" fmla="*/ 225698 h 240382"/>
              <a:gd name="connsiteX47" fmla="*/ 140599 w 239688"/>
              <a:gd name="connsiteY47" fmla="*/ 225698 h 240382"/>
              <a:gd name="connsiteX48" fmla="*/ 140599 w 239688"/>
              <a:gd name="connsiteY48" fmla="*/ 144299 h 240382"/>
              <a:gd name="connsiteX49" fmla="*/ 221998 w 239688"/>
              <a:gd name="connsiteY49" fmla="*/ 144299 h 240382"/>
              <a:gd name="connsiteX50" fmla="*/ 221998 w 239688"/>
              <a:gd name="connsiteY50" fmla="*/ 225698 h 24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9688" h="240382">
                <a:moveTo>
                  <a:pt x="170199" y="113959"/>
                </a:moveTo>
                <a:cubicBezTo>
                  <a:pt x="176118" y="119879"/>
                  <a:pt x="184998" y="119879"/>
                  <a:pt x="190918" y="113959"/>
                </a:cubicBezTo>
                <a:lnTo>
                  <a:pt x="235318" y="69559"/>
                </a:lnTo>
                <a:cubicBezTo>
                  <a:pt x="241238" y="63639"/>
                  <a:pt x="241238" y="54759"/>
                  <a:pt x="235318" y="48840"/>
                </a:cubicBezTo>
                <a:lnTo>
                  <a:pt x="190918" y="4440"/>
                </a:lnTo>
                <a:cubicBezTo>
                  <a:pt x="184998" y="-1480"/>
                  <a:pt x="176118" y="-1480"/>
                  <a:pt x="170199" y="4440"/>
                </a:cubicBezTo>
                <a:lnTo>
                  <a:pt x="125799" y="48840"/>
                </a:lnTo>
                <a:cubicBezTo>
                  <a:pt x="119879" y="54759"/>
                  <a:pt x="119879" y="63639"/>
                  <a:pt x="125799" y="69559"/>
                </a:cubicBezTo>
                <a:lnTo>
                  <a:pt x="170199" y="113959"/>
                </a:lnTo>
                <a:close/>
                <a:moveTo>
                  <a:pt x="96199" y="3700"/>
                </a:moveTo>
                <a:lnTo>
                  <a:pt x="14800" y="3700"/>
                </a:lnTo>
                <a:cubicBezTo>
                  <a:pt x="6660" y="3700"/>
                  <a:pt x="0" y="10360"/>
                  <a:pt x="0" y="18500"/>
                </a:cubicBezTo>
                <a:lnTo>
                  <a:pt x="0" y="99899"/>
                </a:lnTo>
                <a:cubicBezTo>
                  <a:pt x="0" y="108039"/>
                  <a:pt x="6660" y="114699"/>
                  <a:pt x="14800" y="114699"/>
                </a:cubicBezTo>
                <a:lnTo>
                  <a:pt x="96199" y="114699"/>
                </a:lnTo>
                <a:cubicBezTo>
                  <a:pt x="104339" y="114699"/>
                  <a:pt x="110999" y="108039"/>
                  <a:pt x="110999" y="99899"/>
                </a:cubicBezTo>
                <a:lnTo>
                  <a:pt x="110999" y="18500"/>
                </a:lnTo>
                <a:cubicBezTo>
                  <a:pt x="110999" y="10360"/>
                  <a:pt x="104339" y="3700"/>
                  <a:pt x="96199" y="3700"/>
                </a:cubicBezTo>
                <a:close/>
                <a:moveTo>
                  <a:pt x="96199" y="99899"/>
                </a:moveTo>
                <a:lnTo>
                  <a:pt x="14800" y="99899"/>
                </a:lnTo>
                <a:lnTo>
                  <a:pt x="14800" y="18500"/>
                </a:lnTo>
                <a:lnTo>
                  <a:pt x="96199" y="18500"/>
                </a:lnTo>
                <a:lnTo>
                  <a:pt x="96199" y="99899"/>
                </a:lnTo>
                <a:close/>
                <a:moveTo>
                  <a:pt x="96199" y="129499"/>
                </a:moveTo>
                <a:lnTo>
                  <a:pt x="14800" y="129499"/>
                </a:lnTo>
                <a:cubicBezTo>
                  <a:pt x="6660" y="129499"/>
                  <a:pt x="0" y="136159"/>
                  <a:pt x="0" y="144299"/>
                </a:cubicBezTo>
                <a:lnTo>
                  <a:pt x="0" y="225698"/>
                </a:lnTo>
                <a:cubicBezTo>
                  <a:pt x="0" y="233838"/>
                  <a:pt x="6660" y="240498"/>
                  <a:pt x="14800" y="240498"/>
                </a:cubicBezTo>
                <a:lnTo>
                  <a:pt x="96199" y="240498"/>
                </a:lnTo>
                <a:cubicBezTo>
                  <a:pt x="104339" y="240498"/>
                  <a:pt x="110999" y="233838"/>
                  <a:pt x="110999" y="225698"/>
                </a:cubicBezTo>
                <a:lnTo>
                  <a:pt x="110999" y="144299"/>
                </a:lnTo>
                <a:cubicBezTo>
                  <a:pt x="110999" y="136159"/>
                  <a:pt x="104339" y="129499"/>
                  <a:pt x="96199" y="129499"/>
                </a:cubicBezTo>
                <a:close/>
                <a:moveTo>
                  <a:pt x="96199" y="225698"/>
                </a:moveTo>
                <a:lnTo>
                  <a:pt x="14800" y="225698"/>
                </a:lnTo>
                <a:lnTo>
                  <a:pt x="14800" y="144299"/>
                </a:lnTo>
                <a:lnTo>
                  <a:pt x="96199" y="144299"/>
                </a:lnTo>
                <a:lnTo>
                  <a:pt x="96199" y="225698"/>
                </a:lnTo>
                <a:close/>
                <a:moveTo>
                  <a:pt x="221998" y="129499"/>
                </a:moveTo>
                <a:lnTo>
                  <a:pt x="140599" y="129499"/>
                </a:lnTo>
                <a:cubicBezTo>
                  <a:pt x="132459" y="129499"/>
                  <a:pt x="125799" y="136159"/>
                  <a:pt x="125799" y="144299"/>
                </a:cubicBezTo>
                <a:lnTo>
                  <a:pt x="125799" y="225698"/>
                </a:lnTo>
                <a:cubicBezTo>
                  <a:pt x="125799" y="233838"/>
                  <a:pt x="132459" y="240498"/>
                  <a:pt x="140599" y="240498"/>
                </a:cubicBezTo>
                <a:lnTo>
                  <a:pt x="221998" y="240498"/>
                </a:lnTo>
                <a:cubicBezTo>
                  <a:pt x="230138" y="240498"/>
                  <a:pt x="236798" y="233838"/>
                  <a:pt x="236798" y="225698"/>
                </a:cubicBezTo>
                <a:lnTo>
                  <a:pt x="236798" y="144299"/>
                </a:lnTo>
                <a:cubicBezTo>
                  <a:pt x="236798" y="136159"/>
                  <a:pt x="230138" y="129499"/>
                  <a:pt x="221998" y="129499"/>
                </a:cubicBezTo>
                <a:close/>
                <a:moveTo>
                  <a:pt x="221998" y="225698"/>
                </a:moveTo>
                <a:lnTo>
                  <a:pt x="140599" y="225698"/>
                </a:lnTo>
                <a:lnTo>
                  <a:pt x="140599" y="144299"/>
                </a:lnTo>
                <a:lnTo>
                  <a:pt x="221998" y="144299"/>
                </a:lnTo>
                <a:lnTo>
                  <a:pt x="221998" y="225698"/>
                </a:lnTo>
                <a:close/>
              </a:path>
            </a:pathLst>
          </a:custGeom>
          <a:gradFill flip="none" rotWithShape="1">
            <a:gsLst>
              <a:gs pos="5400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0"/>
            <a:tileRect/>
          </a:gradFill>
          <a:ln w="344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7" name="图形 121"/>
          <p:cNvSpPr/>
          <p:nvPr/>
        </p:nvSpPr>
        <p:spPr>
          <a:xfrm>
            <a:off x="5173733" y="4871376"/>
            <a:ext cx="128519" cy="325116"/>
          </a:xfrm>
          <a:custGeom>
            <a:avLst/>
            <a:gdLst>
              <a:gd name="connsiteX0" fmla="*/ 114257 w 140136"/>
              <a:gd name="connsiteY0" fmla="*/ 170489 h 354503"/>
              <a:gd name="connsiteX1" fmla="*/ 25967 w 140136"/>
              <a:gd name="connsiteY1" fmla="*/ 170489 h 354503"/>
              <a:gd name="connsiteX2" fmla="*/ 0 w 140136"/>
              <a:gd name="connsiteY2" fmla="*/ 196457 h 354503"/>
              <a:gd name="connsiteX3" fmla="*/ 0 w 140136"/>
              <a:gd name="connsiteY3" fmla="*/ 354521 h 354503"/>
              <a:gd name="connsiteX4" fmla="*/ 140450 w 140136"/>
              <a:gd name="connsiteY4" fmla="*/ 354521 h 354503"/>
              <a:gd name="connsiteX5" fmla="*/ 140450 w 140136"/>
              <a:gd name="connsiteY5" fmla="*/ 196457 h 354503"/>
              <a:gd name="connsiteX6" fmla="*/ 114257 w 140136"/>
              <a:gd name="connsiteY6" fmla="*/ 170489 h 354503"/>
              <a:gd name="connsiteX7" fmla="*/ 116741 w 140136"/>
              <a:gd name="connsiteY7" fmla="*/ 25974 h 354503"/>
              <a:gd name="connsiteX8" fmla="*/ 90777 w 140136"/>
              <a:gd name="connsiteY8" fmla="*/ 3 h 354503"/>
              <a:gd name="connsiteX9" fmla="*/ 90322 w 140136"/>
              <a:gd name="connsiteY9" fmla="*/ 7 h 354503"/>
              <a:gd name="connsiteX10" fmla="*/ 84902 w 140136"/>
              <a:gd name="connsiteY10" fmla="*/ 7 h 354503"/>
              <a:gd name="connsiteX11" fmla="*/ 22587 w 140136"/>
              <a:gd name="connsiteY11" fmla="*/ 60516 h 354503"/>
              <a:gd name="connsiteX12" fmla="*/ 22580 w 140136"/>
              <a:gd name="connsiteY12" fmla="*/ 61426 h 354503"/>
              <a:gd name="connsiteX13" fmla="*/ 22580 w 140136"/>
              <a:gd name="connsiteY13" fmla="*/ 145199 h 354503"/>
              <a:gd name="connsiteX14" fmla="*/ 116741 w 140136"/>
              <a:gd name="connsiteY14" fmla="*/ 145199 h 354503"/>
              <a:gd name="connsiteX15" fmla="*/ 40419 w 140136"/>
              <a:gd name="connsiteY15" fmla="*/ 78135 h 354503"/>
              <a:gd name="connsiteX16" fmla="*/ 34322 w 140136"/>
              <a:gd name="connsiteY16" fmla="*/ 72038 h 354503"/>
              <a:gd name="connsiteX17" fmla="*/ 40419 w 140136"/>
              <a:gd name="connsiteY17" fmla="*/ 65942 h 354503"/>
              <a:gd name="connsiteX18" fmla="*/ 46516 w 140136"/>
              <a:gd name="connsiteY18" fmla="*/ 72038 h 354503"/>
              <a:gd name="connsiteX19" fmla="*/ 40419 w 140136"/>
              <a:gd name="connsiteY19" fmla="*/ 78135 h 354503"/>
              <a:gd name="connsiteX20" fmla="*/ 83322 w 140136"/>
              <a:gd name="connsiteY20" fmla="*/ 18974 h 354503"/>
              <a:gd name="connsiteX21" fmla="*/ 45161 w 140136"/>
              <a:gd name="connsiteY21" fmla="*/ 55780 h 354503"/>
              <a:gd name="connsiteX22" fmla="*/ 40645 w 140136"/>
              <a:gd name="connsiteY22" fmla="*/ 59845 h 354503"/>
              <a:gd name="connsiteX23" fmla="*/ 36576 w 140136"/>
              <a:gd name="connsiteY23" fmla="*/ 54922 h 354503"/>
              <a:gd name="connsiteX24" fmla="*/ 36580 w 140136"/>
              <a:gd name="connsiteY24" fmla="*/ 54877 h 354503"/>
              <a:gd name="connsiteX25" fmla="*/ 83999 w 140136"/>
              <a:gd name="connsiteY25" fmla="*/ 9716 h 354503"/>
              <a:gd name="connsiteX26" fmla="*/ 88515 w 140136"/>
              <a:gd name="connsiteY26" fmla="*/ 14232 h 354503"/>
              <a:gd name="connsiteX27" fmla="*/ 83999 w 140136"/>
              <a:gd name="connsiteY27" fmla="*/ 18749 h 354503"/>
              <a:gd name="connsiteX28" fmla="*/ 23484 w 140136"/>
              <a:gd name="connsiteY28" fmla="*/ 153102 h 354503"/>
              <a:gd name="connsiteX29" fmla="*/ 116741 w 140136"/>
              <a:gd name="connsiteY29" fmla="*/ 153102 h 354503"/>
              <a:gd name="connsiteX30" fmla="*/ 116741 w 140136"/>
              <a:gd name="connsiteY30" fmla="*/ 163038 h 354503"/>
              <a:gd name="connsiteX31" fmla="*/ 23484 w 140136"/>
              <a:gd name="connsiteY31" fmla="*/ 163038 h 35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0136" h="354503">
                <a:moveTo>
                  <a:pt x="114257" y="170489"/>
                </a:moveTo>
                <a:lnTo>
                  <a:pt x="25967" y="170489"/>
                </a:lnTo>
                <a:cubicBezTo>
                  <a:pt x="11677" y="170612"/>
                  <a:pt x="122" y="182166"/>
                  <a:pt x="0" y="196457"/>
                </a:cubicBezTo>
                <a:lnTo>
                  <a:pt x="0" y="354521"/>
                </a:lnTo>
                <a:lnTo>
                  <a:pt x="140450" y="354521"/>
                </a:lnTo>
                <a:lnTo>
                  <a:pt x="140450" y="196457"/>
                </a:lnTo>
                <a:cubicBezTo>
                  <a:pt x="140326" y="182079"/>
                  <a:pt x="128635" y="170489"/>
                  <a:pt x="114257" y="170489"/>
                </a:cubicBezTo>
                <a:close/>
                <a:moveTo>
                  <a:pt x="116741" y="25974"/>
                </a:moveTo>
                <a:cubicBezTo>
                  <a:pt x="116743" y="11633"/>
                  <a:pt x="105119" y="5"/>
                  <a:pt x="90777" y="3"/>
                </a:cubicBezTo>
                <a:cubicBezTo>
                  <a:pt x="90625" y="3"/>
                  <a:pt x="90474" y="4"/>
                  <a:pt x="90322" y="7"/>
                </a:cubicBezTo>
                <a:lnTo>
                  <a:pt x="84902" y="7"/>
                </a:lnTo>
                <a:cubicBezTo>
                  <a:pt x="50985" y="-492"/>
                  <a:pt x="23086" y="26599"/>
                  <a:pt x="22587" y="60516"/>
                </a:cubicBezTo>
                <a:cubicBezTo>
                  <a:pt x="22582" y="60819"/>
                  <a:pt x="22580" y="61122"/>
                  <a:pt x="22580" y="61426"/>
                </a:cubicBezTo>
                <a:lnTo>
                  <a:pt x="22580" y="145199"/>
                </a:lnTo>
                <a:lnTo>
                  <a:pt x="116741" y="145199"/>
                </a:lnTo>
                <a:close/>
                <a:moveTo>
                  <a:pt x="40419" y="78135"/>
                </a:moveTo>
                <a:cubicBezTo>
                  <a:pt x="37052" y="78135"/>
                  <a:pt x="34322" y="75405"/>
                  <a:pt x="34322" y="72038"/>
                </a:cubicBezTo>
                <a:cubicBezTo>
                  <a:pt x="34322" y="68671"/>
                  <a:pt x="37052" y="65942"/>
                  <a:pt x="40419" y="65942"/>
                </a:cubicBezTo>
                <a:cubicBezTo>
                  <a:pt x="43786" y="65942"/>
                  <a:pt x="46516" y="68671"/>
                  <a:pt x="46516" y="72038"/>
                </a:cubicBezTo>
                <a:cubicBezTo>
                  <a:pt x="46516" y="75405"/>
                  <a:pt x="43786" y="78135"/>
                  <a:pt x="40419" y="78135"/>
                </a:cubicBezTo>
                <a:close/>
                <a:moveTo>
                  <a:pt x="83322" y="18974"/>
                </a:moveTo>
                <a:cubicBezTo>
                  <a:pt x="63208" y="20021"/>
                  <a:pt x="46934" y="35717"/>
                  <a:pt x="45161" y="55780"/>
                </a:cubicBezTo>
                <a:cubicBezTo>
                  <a:pt x="44928" y="58097"/>
                  <a:pt x="42973" y="59856"/>
                  <a:pt x="40645" y="59845"/>
                </a:cubicBezTo>
                <a:cubicBezTo>
                  <a:pt x="38162" y="59609"/>
                  <a:pt x="36340" y="57405"/>
                  <a:pt x="36576" y="54922"/>
                </a:cubicBezTo>
                <a:cubicBezTo>
                  <a:pt x="36577" y="54907"/>
                  <a:pt x="36579" y="54892"/>
                  <a:pt x="36580" y="54877"/>
                </a:cubicBezTo>
                <a:cubicBezTo>
                  <a:pt x="38824" y="30062"/>
                  <a:pt x="59104" y="10748"/>
                  <a:pt x="83999" y="9716"/>
                </a:cubicBezTo>
                <a:cubicBezTo>
                  <a:pt x="86493" y="9716"/>
                  <a:pt x="88515" y="11738"/>
                  <a:pt x="88515" y="14232"/>
                </a:cubicBezTo>
                <a:cubicBezTo>
                  <a:pt x="88515" y="16727"/>
                  <a:pt x="86493" y="18749"/>
                  <a:pt x="83999" y="18749"/>
                </a:cubicBezTo>
                <a:close/>
                <a:moveTo>
                  <a:pt x="23484" y="153102"/>
                </a:moveTo>
                <a:lnTo>
                  <a:pt x="116741" y="153102"/>
                </a:lnTo>
                <a:lnTo>
                  <a:pt x="116741" y="163038"/>
                </a:lnTo>
                <a:lnTo>
                  <a:pt x="23484" y="163038"/>
                </a:lnTo>
                <a:close/>
              </a:path>
            </a:pathLst>
          </a:custGeom>
          <a:noFill/>
          <a:ln w="12700" cap="flat">
            <a:gradFill>
              <a:gsLst>
                <a:gs pos="50000">
                  <a:schemeClr val="accent1"/>
                </a:gs>
                <a:gs pos="77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013865" y="2698426"/>
            <a:ext cx="127619" cy="127617"/>
          </a:xfrm>
          <a:prstGeom prst="ellipse">
            <a:avLst/>
          </a:prstGeom>
          <a:solidFill>
            <a:schemeClr val="bg1">
              <a:alpha val="74000"/>
            </a:schemeClr>
          </a:solidFill>
          <a:ln w="63500">
            <a:solidFill>
              <a:schemeClr val="bg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49" name="组合 48"/>
          <p:cNvGrpSpPr/>
          <p:nvPr/>
        </p:nvGrpSpPr>
        <p:grpSpPr>
          <a:xfrm rot="18941280">
            <a:off x="6141906" y="2601517"/>
            <a:ext cx="114216" cy="86238"/>
            <a:chOff x="4038513" y="2495271"/>
            <a:chExt cx="226838" cy="171272"/>
          </a:xfrm>
        </p:grpSpPr>
        <p:sp>
          <p:nvSpPr>
            <p:cNvPr id="50" name="梯形 29"/>
            <p:cNvSpPr/>
            <p:nvPr/>
          </p:nvSpPr>
          <p:spPr>
            <a:xfrm flipV="1">
              <a:off x="4038513" y="2495271"/>
              <a:ext cx="226838" cy="58338"/>
            </a:xfrm>
            <a:custGeom>
              <a:avLst/>
              <a:gdLst>
                <a:gd name="connsiteX0" fmla="*/ 0 w 226838"/>
                <a:gd name="connsiteY0" fmla="*/ 58338 h 58338"/>
                <a:gd name="connsiteX1" fmla="*/ 45541 w 226838"/>
                <a:gd name="connsiteY1" fmla="*/ 0 h 58338"/>
                <a:gd name="connsiteX2" fmla="*/ 181297 w 226838"/>
                <a:gd name="connsiteY2" fmla="*/ 0 h 58338"/>
                <a:gd name="connsiteX3" fmla="*/ 226838 w 226838"/>
                <a:gd name="connsiteY3" fmla="*/ 58338 h 58338"/>
                <a:gd name="connsiteX4" fmla="*/ 0 w 226838"/>
                <a:gd name="connsiteY4" fmla="*/ 58338 h 58338"/>
                <a:gd name="connsiteX0-1" fmla="*/ 0 w 226838"/>
                <a:gd name="connsiteY0-2" fmla="*/ 58338 h 149778"/>
                <a:gd name="connsiteX1-3" fmla="*/ 45541 w 226838"/>
                <a:gd name="connsiteY1-4" fmla="*/ 0 h 149778"/>
                <a:gd name="connsiteX2-5" fmla="*/ 181297 w 226838"/>
                <a:gd name="connsiteY2-6" fmla="*/ 0 h 149778"/>
                <a:gd name="connsiteX3-7" fmla="*/ 226838 w 226838"/>
                <a:gd name="connsiteY3-8" fmla="*/ 58338 h 149778"/>
                <a:gd name="connsiteX4-9" fmla="*/ 91440 w 226838"/>
                <a:gd name="connsiteY4-10" fmla="*/ 149778 h 149778"/>
                <a:gd name="connsiteX0-11" fmla="*/ 0 w 226838"/>
                <a:gd name="connsiteY0-12" fmla="*/ 58338 h 58338"/>
                <a:gd name="connsiteX1-13" fmla="*/ 45541 w 226838"/>
                <a:gd name="connsiteY1-14" fmla="*/ 0 h 58338"/>
                <a:gd name="connsiteX2-15" fmla="*/ 181297 w 226838"/>
                <a:gd name="connsiteY2-16" fmla="*/ 0 h 58338"/>
                <a:gd name="connsiteX3-17" fmla="*/ 226838 w 226838"/>
                <a:gd name="connsiteY3-18" fmla="*/ 58338 h 58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838" h="58338">
                  <a:moveTo>
                    <a:pt x="0" y="58338"/>
                  </a:moveTo>
                  <a:lnTo>
                    <a:pt x="45541" y="0"/>
                  </a:lnTo>
                  <a:lnTo>
                    <a:pt x="181297" y="0"/>
                  </a:lnTo>
                  <a:lnTo>
                    <a:pt x="226838" y="58338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1" name="梯形 29"/>
            <p:cNvSpPr/>
            <p:nvPr/>
          </p:nvSpPr>
          <p:spPr>
            <a:xfrm>
              <a:off x="4038513" y="2608205"/>
              <a:ext cx="226838" cy="58338"/>
            </a:xfrm>
            <a:custGeom>
              <a:avLst/>
              <a:gdLst>
                <a:gd name="connsiteX0" fmla="*/ 0 w 226838"/>
                <a:gd name="connsiteY0" fmla="*/ 58338 h 58338"/>
                <a:gd name="connsiteX1" fmla="*/ 45541 w 226838"/>
                <a:gd name="connsiteY1" fmla="*/ 0 h 58338"/>
                <a:gd name="connsiteX2" fmla="*/ 181297 w 226838"/>
                <a:gd name="connsiteY2" fmla="*/ 0 h 58338"/>
                <a:gd name="connsiteX3" fmla="*/ 226838 w 226838"/>
                <a:gd name="connsiteY3" fmla="*/ 58338 h 58338"/>
                <a:gd name="connsiteX4" fmla="*/ 0 w 226838"/>
                <a:gd name="connsiteY4" fmla="*/ 58338 h 58338"/>
                <a:gd name="connsiteX0-1" fmla="*/ 0 w 226838"/>
                <a:gd name="connsiteY0-2" fmla="*/ 58338 h 149778"/>
                <a:gd name="connsiteX1-3" fmla="*/ 45541 w 226838"/>
                <a:gd name="connsiteY1-4" fmla="*/ 0 h 149778"/>
                <a:gd name="connsiteX2-5" fmla="*/ 181297 w 226838"/>
                <a:gd name="connsiteY2-6" fmla="*/ 0 h 149778"/>
                <a:gd name="connsiteX3-7" fmla="*/ 226838 w 226838"/>
                <a:gd name="connsiteY3-8" fmla="*/ 58338 h 149778"/>
                <a:gd name="connsiteX4-9" fmla="*/ 91440 w 226838"/>
                <a:gd name="connsiteY4-10" fmla="*/ 149778 h 149778"/>
                <a:gd name="connsiteX0-11" fmla="*/ 0 w 226838"/>
                <a:gd name="connsiteY0-12" fmla="*/ 58338 h 58338"/>
                <a:gd name="connsiteX1-13" fmla="*/ 45541 w 226838"/>
                <a:gd name="connsiteY1-14" fmla="*/ 0 h 58338"/>
                <a:gd name="connsiteX2-15" fmla="*/ 181297 w 226838"/>
                <a:gd name="connsiteY2-16" fmla="*/ 0 h 58338"/>
                <a:gd name="connsiteX3-17" fmla="*/ 226838 w 226838"/>
                <a:gd name="connsiteY3-18" fmla="*/ 58338 h 58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838" h="58338">
                  <a:moveTo>
                    <a:pt x="0" y="58338"/>
                  </a:moveTo>
                  <a:lnTo>
                    <a:pt x="45541" y="0"/>
                  </a:lnTo>
                  <a:lnTo>
                    <a:pt x="181297" y="0"/>
                  </a:lnTo>
                  <a:lnTo>
                    <a:pt x="226838" y="58338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720117" y="549275"/>
            <a:ext cx="294195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发展规划</a:t>
            </a:r>
            <a:r>
              <a:rPr lang="en-US" altLang="zh-CN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·</a:t>
            </a:r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安全认证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616310" y="2759608"/>
            <a:ext cx="761427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defTabSz="914400">
              <a:defRPr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/>
              <a:t>角色一 </a:t>
            </a:r>
            <a:endParaRPr lang="en-US" altLang="zh-CN" sz="1800" dirty="0"/>
          </a:p>
        </p:txBody>
      </p:sp>
      <p:sp>
        <p:nvSpPr>
          <p:cNvPr id="71" name="文本框 70"/>
          <p:cNvSpPr txBox="1"/>
          <p:nvPr/>
        </p:nvSpPr>
        <p:spPr>
          <a:xfrm>
            <a:off x="7616310" y="3329470"/>
            <a:ext cx="92333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defTabSz="914400">
              <a:defRPr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关联演员</a:t>
            </a:r>
            <a:endParaRPr lang="en-US" altLang="zh-CN" dirty="0"/>
          </a:p>
        </p:txBody>
      </p:sp>
      <p:sp>
        <p:nvSpPr>
          <p:cNvPr id="72" name="文本框 71"/>
          <p:cNvSpPr txBox="1"/>
          <p:nvPr/>
        </p:nvSpPr>
        <p:spPr>
          <a:xfrm>
            <a:off x="7616310" y="3899332"/>
            <a:ext cx="92333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defTabSz="914400">
              <a:defRPr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关联场次</a:t>
            </a:r>
            <a:endParaRPr lang="en-US" altLang="zh-CN" dirty="0"/>
          </a:p>
        </p:txBody>
      </p:sp>
      <p:sp>
        <p:nvSpPr>
          <p:cNvPr id="73" name="文本框 72"/>
          <p:cNvSpPr txBox="1"/>
          <p:nvPr/>
        </p:nvSpPr>
        <p:spPr>
          <a:xfrm>
            <a:off x="7616310" y="4469194"/>
            <a:ext cx="92333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defTabSz="914400">
              <a:defRPr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关联服装</a:t>
            </a:r>
            <a:endParaRPr lang="en-US" altLang="zh-CN" dirty="0"/>
          </a:p>
        </p:txBody>
      </p:sp>
      <p:sp>
        <p:nvSpPr>
          <p:cNvPr id="74" name="文本框 73"/>
          <p:cNvSpPr txBox="1"/>
          <p:nvPr/>
        </p:nvSpPr>
        <p:spPr>
          <a:xfrm>
            <a:off x="7616310" y="5039056"/>
            <a:ext cx="92333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defTabSz="914400">
              <a:defRPr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关联化妆</a:t>
            </a:r>
            <a:endParaRPr lang="en-US" altLang="zh-CN" dirty="0"/>
          </a:p>
        </p:txBody>
      </p:sp>
      <p:sp>
        <p:nvSpPr>
          <p:cNvPr id="75" name="文本框 74"/>
          <p:cNvSpPr txBox="1"/>
          <p:nvPr/>
        </p:nvSpPr>
        <p:spPr>
          <a:xfrm>
            <a:off x="10650609" y="2759608"/>
            <a:ext cx="538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贺红衣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0828409" y="3337164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回川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488559" y="3914720"/>
            <a:ext cx="171200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779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场，已拍摄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635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406009" y="4492276"/>
            <a:ext cx="17953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出场便服、红色行动服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0117209" y="5069833"/>
            <a:ext cx="107721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妆发湿、伤疤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16495" y="4322353"/>
            <a:ext cx="1901432" cy="1490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R="0" lvl="0" indent="0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zh-CN" altLang="en-US" sz="18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安全认证：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TCMS</a:t>
            </a:r>
            <a:r>
              <a:rPr lang="zh-CN" altLang="en-US" sz="1200"/>
              <a:t>应用软件认证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TCMS</a:t>
            </a:r>
            <a:r>
              <a:rPr lang="zh-CN" altLang="en-US" sz="1200"/>
              <a:t>平台认证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/>
              <a:t>SIL2</a:t>
            </a:r>
            <a:r>
              <a:rPr lang="zh-CN" altLang="en-US" sz="1200"/>
              <a:t>到</a:t>
            </a:r>
            <a:r>
              <a:rPr lang="en-US" altLang="zh-CN" sz="1200"/>
              <a:t>SIL4</a:t>
            </a:r>
            <a:r>
              <a:rPr lang="zh-CN" altLang="en-US" sz="1200"/>
              <a:t>的安全认证体系和安全认证团队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16495" y="1727523"/>
            <a:ext cx="1846659" cy="798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R="0" lvl="0" indent="0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/>
              <a:t>以自主</a:t>
            </a:r>
            <a:r>
              <a:rPr lang="en-US" altLang="zh-CN" sz="1200"/>
              <a:t>TCMS</a:t>
            </a:r>
            <a:r>
              <a:rPr lang="zh-CN" altLang="en-US" sz="1200"/>
              <a:t>为中心</a:t>
            </a:r>
          </a:p>
          <a:p>
            <a:pPr>
              <a:lnSpc>
                <a:spcPct val="150000"/>
              </a:lnSpc>
            </a:pPr>
            <a:r>
              <a:rPr lang="zh-CN" altLang="en-US" sz="1200"/>
              <a:t>综合智能平台与安全体系</a:t>
            </a:r>
          </a:p>
          <a:p>
            <a:pPr>
              <a:lnSpc>
                <a:spcPct val="150000"/>
              </a:lnSpc>
            </a:pPr>
            <a:r>
              <a:rPr lang="zh-CN" altLang="en-US" sz="1200"/>
              <a:t>构建公司未来智能驾驶产业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54930" y="3875177"/>
            <a:ext cx="3354126" cy="1012415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000"/>
                </a:schemeClr>
              </a:gs>
              <a:gs pos="100000">
                <a:schemeClr val="accent2">
                  <a:alpha val="5000"/>
                </a:schemeClr>
              </a:gs>
              <a:gs pos="49000">
                <a:schemeClr val="accent2">
                  <a:lumMod val="60000"/>
                  <a:lumOff val="40000"/>
                  <a:alpha val="15000"/>
                </a:schemeClr>
              </a:gs>
            </a:gsLst>
            <a:lin ang="2700000" scaled="1"/>
            <a:tileRect/>
          </a:gradFill>
          <a:ln w="0" cap="flat" cmpd="sng" algn="ctr"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85000">
                  <a:schemeClr val="accent2">
                    <a:lumMod val="60000"/>
                    <a:lumOff val="40000"/>
                  </a:schemeClr>
                </a:gs>
                <a:gs pos="3000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  <a:gs pos="7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574097" y="2371577"/>
            <a:ext cx="2114850" cy="2114848"/>
          </a:xfrm>
          <a:prstGeom prst="ellipse">
            <a:avLst/>
          </a:prstGeom>
          <a:gradFill>
            <a:gsLst>
              <a:gs pos="100000">
                <a:schemeClr val="accent2">
                  <a:lumMod val="60000"/>
                  <a:lumOff val="40000"/>
                  <a:alpha val="40000"/>
                </a:schemeClr>
              </a:gs>
              <a:gs pos="0">
                <a:schemeClr val="accent2">
                  <a:alpha val="10000"/>
                </a:schemeClr>
              </a:gs>
            </a:gsLst>
            <a:lin ang="5400000" scaled="1"/>
          </a:gradFill>
          <a:ln w="9525" cap="flat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64640" y="2262120"/>
            <a:ext cx="2333764" cy="2333762"/>
            <a:chOff x="4464640" y="2262120"/>
            <a:chExt cx="2333764" cy="2333762"/>
          </a:xfrm>
        </p:grpSpPr>
        <p:sp>
          <p:nvSpPr>
            <p:cNvPr id="5" name="Oval 1_1"/>
            <p:cNvSpPr/>
            <p:nvPr/>
          </p:nvSpPr>
          <p:spPr>
            <a:xfrm>
              <a:off x="4464640" y="2262120"/>
              <a:ext cx="2333764" cy="2333762"/>
            </a:xfrm>
            <a:prstGeom prst="arc">
              <a:avLst>
                <a:gd name="adj1" fmla="val 16200000"/>
                <a:gd name="adj2" fmla="val 3921048"/>
              </a:avLst>
            </a:prstGeom>
            <a:noFill/>
            <a:ln w="15875" cap="rnd" cmpd="sng" algn="ctr">
              <a:gradFill flip="none" rotWithShape="1">
                <a:gsLst>
                  <a:gs pos="52000">
                    <a:schemeClr val="accent3"/>
                  </a:gs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Oval 1_1_1"/>
            <p:cNvSpPr/>
            <p:nvPr/>
          </p:nvSpPr>
          <p:spPr>
            <a:xfrm rot="10800000">
              <a:off x="4464640" y="2262120"/>
              <a:ext cx="2333764" cy="2333762"/>
            </a:xfrm>
            <a:prstGeom prst="arc">
              <a:avLst>
                <a:gd name="adj1" fmla="val 16200000"/>
                <a:gd name="adj2" fmla="val 3921048"/>
              </a:avLst>
            </a:prstGeom>
            <a:noFill/>
            <a:ln w="6350" cap="flat" cmpd="sng" algn="ctr">
              <a:gradFill flip="none" rotWithShape="1">
                <a:gsLst>
                  <a:gs pos="52000">
                    <a:schemeClr val="accent3"/>
                  </a:gs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511810" y="2309288"/>
            <a:ext cx="2239424" cy="2239426"/>
            <a:chOff x="4511810" y="2309288"/>
            <a:chExt cx="2239424" cy="2239426"/>
          </a:xfrm>
        </p:grpSpPr>
        <p:sp>
          <p:nvSpPr>
            <p:cNvPr id="8" name="Oval 1_1_2"/>
            <p:cNvSpPr/>
            <p:nvPr/>
          </p:nvSpPr>
          <p:spPr>
            <a:xfrm rot="3887848">
              <a:off x="4511809" y="2309289"/>
              <a:ext cx="2239426" cy="2239424"/>
            </a:xfrm>
            <a:prstGeom prst="arc">
              <a:avLst>
                <a:gd name="adj1" fmla="val 16200000"/>
                <a:gd name="adj2" fmla="val 3921048"/>
              </a:avLst>
            </a:prstGeom>
            <a:noFill/>
            <a:ln w="6350" cap="flat" cmpd="sng" algn="ctr">
              <a:gradFill flip="none" rotWithShape="1">
                <a:gsLst>
                  <a:gs pos="52000">
                    <a:schemeClr val="accent3"/>
                  </a:gs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Oval 1_1_1_1"/>
            <p:cNvSpPr/>
            <p:nvPr/>
          </p:nvSpPr>
          <p:spPr>
            <a:xfrm rot="14687848">
              <a:off x="4511809" y="2309289"/>
              <a:ext cx="2239426" cy="2239424"/>
            </a:xfrm>
            <a:prstGeom prst="arc">
              <a:avLst>
                <a:gd name="adj1" fmla="val 16200000"/>
                <a:gd name="adj2" fmla="val 3921048"/>
              </a:avLst>
            </a:prstGeom>
            <a:noFill/>
            <a:ln w="15875" cap="rnd" cmpd="sng" algn="ctr">
              <a:gradFill flip="none" rotWithShape="1">
                <a:gsLst>
                  <a:gs pos="52000">
                    <a:schemeClr val="accent3"/>
                  </a:gs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631522" y="5280253"/>
            <a:ext cx="0" cy="1680384"/>
          </a:xfrm>
          <a:prstGeom prst="line">
            <a:avLst/>
          </a:prstGeom>
          <a:ln w="190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5404" y="2140041"/>
            <a:ext cx="2792206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2800">
                <a:latin typeface="演示斜黑体" panose="00000A08000000000000" pitchFamily="50" charset="-122"/>
                <a:ea typeface="演示斜黑体" panose="00000A08000000000000" pitchFamily="50" charset="-122"/>
              </a:defRPr>
            </a:lvl1pPr>
          </a:lstStyle>
          <a:p>
            <a:pPr algn="dist"/>
            <a:r>
              <a:rPr lang="zh-CN" altLang="en-US" sz="4800" b="1">
                <a:gradFill>
                  <a:gsLst>
                    <a:gs pos="15000">
                      <a:schemeClr val="tx1">
                        <a:lumMod val="95000"/>
                      </a:schemeClr>
                    </a:gs>
                    <a:gs pos="74000">
                      <a:schemeClr val="tx1">
                        <a:lumMod val="85000"/>
                      </a:schemeClr>
                    </a:gs>
                    <a:gs pos="45000">
                      <a:schemeClr val="tx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压电陶瓷</a:t>
            </a:r>
          </a:p>
        </p:txBody>
      </p:sp>
      <p:sp>
        <p:nvSpPr>
          <p:cNvPr id="14" name="任意多边形: 形状 13"/>
          <p:cNvSpPr/>
          <p:nvPr/>
        </p:nvSpPr>
        <p:spPr>
          <a:xfrm rot="5400000">
            <a:off x="5498172" y="4871941"/>
            <a:ext cx="266700" cy="266700"/>
          </a:xfrm>
          <a:custGeom>
            <a:avLst/>
            <a:gdLst>
              <a:gd name="connsiteX0" fmla="*/ 134493 w 266700"/>
              <a:gd name="connsiteY0" fmla="*/ 0 h 266700"/>
              <a:gd name="connsiteX1" fmla="*/ 269462 w 266700"/>
              <a:gd name="connsiteY1" fmla="*/ 134969 h 266700"/>
              <a:gd name="connsiteX2" fmla="*/ 134493 w 266700"/>
              <a:gd name="connsiteY2" fmla="*/ 269939 h 266700"/>
              <a:gd name="connsiteX3" fmla="*/ 134493 w 266700"/>
              <a:gd name="connsiteY3" fmla="*/ 202406 h 266700"/>
              <a:gd name="connsiteX4" fmla="*/ 201930 w 266700"/>
              <a:gd name="connsiteY4" fmla="*/ 134874 h 266700"/>
              <a:gd name="connsiteX5" fmla="*/ 134493 w 266700"/>
              <a:gd name="connsiteY5" fmla="*/ 67342 h 266700"/>
              <a:gd name="connsiteX6" fmla="*/ 134493 w 266700"/>
              <a:gd name="connsiteY6" fmla="*/ 0 h 266700"/>
              <a:gd name="connsiteX7" fmla="*/ 39529 w 266700"/>
              <a:gd name="connsiteY7" fmla="*/ 202502 h 266700"/>
              <a:gd name="connsiteX8" fmla="*/ 107061 w 266700"/>
              <a:gd name="connsiteY8" fmla="*/ 134969 h 266700"/>
              <a:gd name="connsiteX9" fmla="*/ 39529 w 266700"/>
              <a:gd name="connsiteY9" fmla="*/ 67437 h 266700"/>
              <a:gd name="connsiteX10" fmla="*/ 39529 w 266700"/>
              <a:gd name="connsiteY10" fmla="*/ 39529 h 266700"/>
              <a:gd name="connsiteX11" fmla="*/ 0 w 266700"/>
              <a:gd name="connsiteY11" fmla="*/ 0 h 266700"/>
              <a:gd name="connsiteX12" fmla="*/ 0 w 266700"/>
              <a:gd name="connsiteY12" fmla="*/ 67532 h 266700"/>
              <a:gd name="connsiteX13" fmla="*/ 67532 w 266700"/>
              <a:gd name="connsiteY13" fmla="*/ 135065 h 266700"/>
              <a:gd name="connsiteX14" fmla="*/ 0 w 266700"/>
              <a:gd name="connsiteY14" fmla="*/ 202597 h 266700"/>
              <a:gd name="connsiteX15" fmla="*/ 0 w 266700"/>
              <a:gd name="connsiteY15" fmla="*/ 270129 h 266700"/>
              <a:gd name="connsiteX16" fmla="*/ 39529 w 266700"/>
              <a:gd name="connsiteY16" fmla="*/ 230600 h 266700"/>
              <a:gd name="connsiteX17" fmla="*/ 39529 w 266700"/>
              <a:gd name="connsiteY17" fmla="*/ 202502 h 266700"/>
              <a:gd name="connsiteX18" fmla="*/ 107442 w 266700"/>
              <a:gd name="connsiteY18" fmla="*/ 202502 h 266700"/>
              <a:gd name="connsiteX19" fmla="*/ 174974 w 266700"/>
              <a:gd name="connsiteY19" fmla="*/ 134969 h 266700"/>
              <a:gd name="connsiteX20" fmla="*/ 107442 w 266700"/>
              <a:gd name="connsiteY20" fmla="*/ 67437 h 266700"/>
              <a:gd name="connsiteX21" fmla="*/ 107442 w 266700"/>
              <a:gd name="connsiteY21" fmla="*/ 39529 h 266700"/>
              <a:gd name="connsiteX22" fmla="*/ 67913 w 266700"/>
              <a:gd name="connsiteY22" fmla="*/ 0 h 266700"/>
              <a:gd name="connsiteX23" fmla="*/ 67913 w 266700"/>
              <a:gd name="connsiteY23" fmla="*/ 67532 h 266700"/>
              <a:gd name="connsiteX24" fmla="*/ 135446 w 266700"/>
              <a:gd name="connsiteY24" fmla="*/ 135065 h 266700"/>
              <a:gd name="connsiteX25" fmla="*/ 67913 w 266700"/>
              <a:gd name="connsiteY25" fmla="*/ 202597 h 266700"/>
              <a:gd name="connsiteX26" fmla="*/ 67913 w 266700"/>
              <a:gd name="connsiteY26" fmla="*/ 270129 h 266700"/>
              <a:gd name="connsiteX27" fmla="*/ 107442 w 266700"/>
              <a:gd name="connsiteY27" fmla="*/ 230600 h 266700"/>
              <a:gd name="connsiteX28" fmla="*/ 107442 w 266700"/>
              <a:gd name="connsiteY28" fmla="*/ 202502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66700" h="266700">
                <a:moveTo>
                  <a:pt x="134493" y="0"/>
                </a:moveTo>
                <a:lnTo>
                  <a:pt x="269462" y="134969"/>
                </a:lnTo>
                <a:lnTo>
                  <a:pt x="134493" y="269939"/>
                </a:lnTo>
                <a:lnTo>
                  <a:pt x="134493" y="202406"/>
                </a:lnTo>
                <a:lnTo>
                  <a:pt x="201930" y="134874"/>
                </a:lnTo>
                <a:lnTo>
                  <a:pt x="134493" y="67342"/>
                </a:lnTo>
                <a:lnTo>
                  <a:pt x="134493" y="0"/>
                </a:lnTo>
                <a:close/>
                <a:moveTo>
                  <a:pt x="39529" y="202502"/>
                </a:moveTo>
                <a:lnTo>
                  <a:pt x="107061" y="134969"/>
                </a:lnTo>
                <a:lnTo>
                  <a:pt x="39529" y="67437"/>
                </a:lnTo>
                <a:lnTo>
                  <a:pt x="39529" y="39529"/>
                </a:lnTo>
                <a:lnTo>
                  <a:pt x="0" y="0"/>
                </a:lnTo>
                <a:lnTo>
                  <a:pt x="0" y="67532"/>
                </a:lnTo>
                <a:lnTo>
                  <a:pt x="67532" y="135065"/>
                </a:lnTo>
                <a:lnTo>
                  <a:pt x="0" y="202597"/>
                </a:lnTo>
                <a:lnTo>
                  <a:pt x="0" y="270129"/>
                </a:lnTo>
                <a:lnTo>
                  <a:pt x="39529" y="230600"/>
                </a:lnTo>
                <a:lnTo>
                  <a:pt x="39529" y="202502"/>
                </a:lnTo>
                <a:close/>
                <a:moveTo>
                  <a:pt x="107442" y="202502"/>
                </a:moveTo>
                <a:lnTo>
                  <a:pt x="174974" y="134969"/>
                </a:lnTo>
                <a:lnTo>
                  <a:pt x="107442" y="67437"/>
                </a:lnTo>
                <a:lnTo>
                  <a:pt x="107442" y="39529"/>
                </a:lnTo>
                <a:lnTo>
                  <a:pt x="67913" y="0"/>
                </a:lnTo>
                <a:lnTo>
                  <a:pt x="67913" y="67532"/>
                </a:lnTo>
                <a:lnTo>
                  <a:pt x="135446" y="135065"/>
                </a:lnTo>
                <a:lnTo>
                  <a:pt x="67913" y="202597"/>
                </a:lnTo>
                <a:lnTo>
                  <a:pt x="67913" y="270129"/>
                </a:lnTo>
                <a:lnTo>
                  <a:pt x="107442" y="230600"/>
                </a:lnTo>
                <a:lnTo>
                  <a:pt x="107442" y="20250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6350" cap="flat">
            <a:solidFill>
              <a:schemeClr val="accent2">
                <a:lumMod val="60000"/>
                <a:lumOff val="40000"/>
                <a:alpha val="8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0756" y="5589586"/>
            <a:ext cx="4166238" cy="106421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 rot="5400000">
            <a:off x="5498172" y="1644210"/>
            <a:ext cx="266700" cy="266700"/>
          </a:xfrm>
          <a:custGeom>
            <a:avLst/>
            <a:gdLst>
              <a:gd name="connsiteX0" fmla="*/ 134493 w 266700"/>
              <a:gd name="connsiteY0" fmla="*/ 0 h 266700"/>
              <a:gd name="connsiteX1" fmla="*/ 269462 w 266700"/>
              <a:gd name="connsiteY1" fmla="*/ 134969 h 266700"/>
              <a:gd name="connsiteX2" fmla="*/ 134493 w 266700"/>
              <a:gd name="connsiteY2" fmla="*/ 269939 h 266700"/>
              <a:gd name="connsiteX3" fmla="*/ 134493 w 266700"/>
              <a:gd name="connsiteY3" fmla="*/ 202406 h 266700"/>
              <a:gd name="connsiteX4" fmla="*/ 201930 w 266700"/>
              <a:gd name="connsiteY4" fmla="*/ 134874 h 266700"/>
              <a:gd name="connsiteX5" fmla="*/ 134493 w 266700"/>
              <a:gd name="connsiteY5" fmla="*/ 67342 h 266700"/>
              <a:gd name="connsiteX6" fmla="*/ 134493 w 266700"/>
              <a:gd name="connsiteY6" fmla="*/ 0 h 266700"/>
              <a:gd name="connsiteX7" fmla="*/ 39529 w 266700"/>
              <a:gd name="connsiteY7" fmla="*/ 202502 h 266700"/>
              <a:gd name="connsiteX8" fmla="*/ 107061 w 266700"/>
              <a:gd name="connsiteY8" fmla="*/ 134969 h 266700"/>
              <a:gd name="connsiteX9" fmla="*/ 39529 w 266700"/>
              <a:gd name="connsiteY9" fmla="*/ 67437 h 266700"/>
              <a:gd name="connsiteX10" fmla="*/ 39529 w 266700"/>
              <a:gd name="connsiteY10" fmla="*/ 39529 h 266700"/>
              <a:gd name="connsiteX11" fmla="*/ 0 w 266700"/>
              <a:gd name="connsiteY11" fmla="*/ 0 h 266700"/>
              <a:gd name="connsiteX12" fmla="*/ 0 w 266700"/>
              <a:gd name="connsiteY12" fmla="*/ 67532 h 266700"/>
              <a:gd name="connsiteX13" fmla="*/ 67532 w 266700"/>
              <a:gd name="connsiteY13" fmla="*/ 135065 h 266700"/>
              <a:gd name="connsiteX14" fmla="*/ 0 w 266700"/>
              <a:gd name="connsiteY14" fmla="*/ 202597 h 266700"/>
              <a:gd name="connsiteX15" fmla="*/ 0 w 266700"/>
              <a:gd name="connsiteY15" fmla="*/ 270129 h 266700"/>
              <a:gd name="connsiteX16" fmla="*/ 39529 w 266700"/>
              <a:gd name="connsiteY16" fmla="*/ 230600 h 266700"/>
              <a:gd name="connsiteX17" fmla="*/ 39529 w 266700"/>
              <a:gd name="connsiteY17" fmla="*/ 202502 h 266700"/>
              <a:gd name="connsiteX18" fmla="*/ 107442 w 266700"/>
              <a:gd name="connsiteY18" fmla="*/ 202502 h 266700"/>
              <a:gd name="connsiteX19" fmla="*/ 174974 w 266700"/>
              <a:gd name="connsiteY19" fmla="*/ 134969 h 266700"/>
              <a:gd name="connsiteX20" fmla="*/ 107442 w 266700"/>
              <a:gd name="connsiteY20" fmla="*/ 67437 h 266700"/>
              <a:gd name="connsiteX21" fmla="*/ 107442 w 266700"/>
              <a:gd name="connsiteY21" fmla="*/ 39529 h 266700"/>
              <a:gd name="connsiteX22" fmla="*/ 67913 w 266700"/>
              <a:gd name="connsiteY22" fmla="*/ 0 h 266700"/>
              <a:gd name="connsiteX23" fmla="*/ 67913 w 266700"/>
              <a:gd name="connsiteY23" fmla="*/ 67532 h 266700"/>
              <a:gd name="connsiteX24" fmla="*/ 135446 w 266700"/>
              <a:gd name="connsiteY24" fmla="*/ 135065 h 266700"/>
              <a:gd name="connsiteX25" fmla="*/ 67913 w 266700"/>
              <a:gd name="connsiteY25" fmla="*/ 202597 h 266700"/>
              <a:gd name="connsiteX26" fmla="*/ 67913 w 266700"/>
              <a:gd name="connsiteY26" fmla="*/ 270129 h 266700"/>
              <a:gd name="connsiteX27" fmla="*/ 107442 w 266700"/>
              <a:gd name="connsiteY27" fmla="*/ 230600 h 266700"/>
              <a:gd name="connsiteX28" fmla="*/ 107442 w 266700"/>
              <a:gd name="connsiteY28" fmla="*/ 202502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66700" h="266700">
                <a:moveTo>
                  <a:pt x="134493" y="0"/>
                </a:moveTo>
                <a:lnTo>
                  <a:pt x="269462" y="134969"/>
                </a:lnTo>
                <a:lnTo>
                  <a:pt x="134493" y="269939"/>
                </a:lnTo>
                <a:lnTo>
                  <a:pt x="134493" y="202406"/>
                </a:lnTo>
                <a:lnTo>
                  <a:pt x="201930" y="134874"/>
                </a:lnTo>
                <a:lnTo>
                  <a:pt x="134493" y="67342"/>
                </a:lnTo>
                <a:lnTo>
                  <a:pt x="134493" y="0"/>
                </a:lnTo>
                <a:close/>
                <a:moveTo>
                  <a:pt x="39529" y="202502"/>
                </a:moveTo>
                <a:lnTo>
                  <a:pt x="107061" y="134969"/>
                </a:lnTo>
                <a:lnTo>
                  <a:pt x="39529" y="67437"/>
                </a:lnTo>
                <a:lnTo>
                  <a:pt x="39529" y="39529"/>
                </a:lnTo>
                <a:lnTo>
                  <a:pt x="0" y="0"/>
                </a:lnTo>
                <a:lnTo>
                  <a:pt x="0" y="67532"/>
                </a:lnTo>
                <a:lnTo>
                  <a:pt x="67532" y="135065"/>
                </a:lnTo>
                <a:lnTo>
                  <a:pt x="0" y="202597"/>
                </a:lnTo>
                <a:lnTo>
                  <a:pt x="0" y="270129"/>
                </a:lnTo>
                <a:lnTo>
                  <a:pt x="39529" y="230600"/>
                </a:lnTo>
                <a:lnTo>
                  <a:pt x="39529" y="202502"/>
                </a:lnTo>
                <a:close/>
                <a:moveTo>
                  <a:pt x="107442" y="202502"/>
                </a:moveTo>
                <a:lnTo>
                  <a:pt x="174974" y="134969"/>
                </a:lnTo>
                <a:lnTo>
                  <a:pt x="107442" y="67437"/>
                </a:lnTo>
                <a:lnTo>
                  <a:pt x="107442" y="39529"/>
                </a:lnTo>
                <a:lnTo>
                  <a:pt x="67913" y="0"/>
                </a:lnTo>
                <a:lnTo>
                  <a:pt x="67913" y="67532"/>
                </a:lnTo>
                <a:lnTo>
                  <a:pt x="135446" y="135065"/>
                </a:lnTo>
                <a:lnTo>
                  <a:pt x="67913" y="202597"/>
                </a:lnTo>
                <a:lnTo>
                  <a:pt x="67913" y="270129"/>
                </a:lnTo>
                <a:lnTo>
                  <a:pt x="107442" y="230600"/>
                </a:lnTo>
                <a:lnTo>
                  <a:pt x="107442" y="20250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6350" cap="flat">
            <a:solidFill>
              <a:schemeClr val="accent2">
                <a:lumMod val="60000"/>
                <a:lumOff val="40000"/>
                <a:alpha val="8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5631522" y="-107418"/>
            <a:ext cx="0" cy="1680384"/>
          </a:xfrm>
          <a:prstGeom prst="line">
            <a:avLst/>
          </a:prstGeom>
          <a:ln w="190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图片包含 室内, 就坐, 杯子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97" y="3056638"/>
            <a:ext cx="1215424" cy="1188791"/>
          </a:xfrm>
          <a:prstGeom prst="rect">
            <a:avLst/>
          </a:prstGeom>
        </p:spPr>
      </p:pic>
      <p:pic>
        <p:nvPicPr>
          <p:cNvPr id="19" name="图片 18" descr="图片包含 室内, 就坐, 杯子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19398">
            <a:off x="4929771" y="2466629"/>
            <a:ext cx="1455940" cy="1424036"/>
          </a:xfrm>
          <a:prstGeom prst="rect">
            <a:avLst/>
          </a:prstGeom>
        </p:spPr>
      </p:pic>
      <p:pic>
        <p:nvPicPr>
          <p:cNvPr id="20" name="图片 19" descr="图片包含 室内, 就坐, 杯子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24" y="3056638"/>
            <a:ext cx="1215424" cy="118879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0756" y="142126"/>
            <a:ext cx="4166238" cy="10642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032638">
            <a:off x="8029248" y="6500228"/>
            <a:ext cx="508547" cy="46830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032638">
            <a:off x="6324459" y="4902836"/>
            <a:ext cx="272773" cy="25118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626166">
            <a:off x="7049511" y="230762"/>
            <a:ext cx="359745" cy="33127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7851337" y="1696941"/>
            <a:ext cx="3354126" cy="1012415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000"/>
                </a:schemeClr>
              </a:gs>
              <a:gs pos="100000">
                <a:schemeClr val="accent2">
                  <a:alpha val="5000"/>
                </a:schemeClr>
              </a:gs>
              <a:gs pos="49000">
                <a:schemeClr val="accent2">
                  <a:lumMod val="60000"/>
                  <a:lumOff val="40000"/>
                  <a:alpha val="15000"/>
                </a:schemeClr>
              </a:gs>
            </a:gsLst>
            <a:lin ang="2700000" scaled="1"/>
            <a:tileRect/>
          </a:gradFill>
          <a:ln w="0" cap="flat" cmpd="sng" algn="ctr">
            <a:gradFill flip="none" rotWithShape="1">
              <a:gsLst>
                <a:gs pos="1500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85000">
                  <a:schemeClr val="accent2">
                    <a:lumMod val="60000"/>
                    <a:lumOff val="40000"/>
                  </a:schemeClr>
                </a:gs>
                <a:gs pos="3000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  <a:gs pos="70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310410" y="1856712"/>
            <a:ext cx="12290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b="1" dirty="0">
                <a:latin typeface="+mj-ea"/>
                <a:ea typeface="+mj-ea"/>
              </a:rPr>
              <a:t>声呐探测</a:t>
            </a:r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8178820" y="1868391"/>
            <a:ext cx="669959" cy="669959"/>
          </a:xfrm>
          <a:custGeom>
            <a:avLst/>
            <a:gdLst>
              <a:gd name="connsiteX0" fmla="*/ 283591 w 627952"/>
              <a:gd name="connsiteY0" fmla="*/ 486156 h 627952"/>
              <a:gd name="connsiteX1" fmla="*/ 283591 w 627952"/>
              <a:gd name="connsiteY1" fmla="*/ 506413 h 627952"/>
              <a:gd name="connsiteX2" fmla="*/ 425387 w 627952"/>
              <a:gd name="connsiteY2" fmla="*/ 506413 h 627952"/>
              <a:gd name="connsiteX3" fmla="*/ 425387 w 627952"/>
              <a:gd name="connsiteY3" fmla="*/ 526670 h 627952"/>
              <a:gd name="connsiteX4" fmla="*/ 283591 w 627952"/>
              <a:gd name="connsiteY4" fmla="*/ 526670 h 627952"/>
              <a:gd name="connsiteX5" fmla="*/ 283591 w 627952"/>
              <a:gd name="connsiteY5" fmla="*/ 543857 h 627952"/>
              <a:gd name="connsiteX6" fmla="*/ 299138 w 627952"/>
              <a:gd name="connsiteY6" fmla="*/ 567183 h 627952"/>
              <a:gd name="connsiteX7" fmla="*/ 450353 w 627952"/>
              <a:gd name="connsiteY7" fmla="*/ 567183 h 627952"/>
              <a:gd name="connsiteX8" fmla="*/ 465900 w 627952"/>
              <a:gd name="connsiteY8" fmla="*/ 543857 h 627952"/>
              <a:gd name="connsiteX9" fmla="*/ 465900 w 627952"/>
              <a:gd name="connsiteY9" fmla="*/ 526670 h 627952"/>
              <a:gd name="connsiteX10" fmla="*/ 445643 w 627952"/>
              <a:gd name="connsiteY10" fmla="*/ 526670 h 627952"/>
              <a:gd name="connsiteX11" fmla="*/ 445643 w 627952"/>
              <a:gd name="connsiteY11" fmla="*/ 506413 h 627952"/>
              <a:gd name="connsiteX12" fmla="*/ 465900 w 627952"/>
              <a:gd name="connsiteY12" fmla="*/ 506413 h 627952"/>
              <a:gd name="connsiteX13" fmla="*/ 465900 w 627952"/>
              <a:gd name="connsiteY13" fmla="*/ 486156 h 627952"/>
              <a:gd name="connsiteX14" fmla="*/ 526669 w 627952"/>
              <a:gd name="connsiteY14" fmla="*/ 465900 h 627952"/>
              <a:gd name="connsiteX15" fmla="*/ 526669 w 627952"/>
              <a:gd name="connsiteY15" fmla="*/ 506413 h 627952"/>
              <a:gd name="connsiteX16" fmla="*/ 546926 w 627952"/>
              <a:gd name="connsiteY16" fmla="*/ 506413 h 627952"/>
              <a:gd name="connsiteX17" fmla="*/ 546926 w 627952"/>
              <a:gd name="connsiteY17" fmla="*/ 465900 h 627952"/>
              <a:gd name="connsiteX18" fmla="*/ 202565 w 627952"/>
              <a:gd name="connsiteY18" fmla="*/ 465900 h 627952"/>
              <a:gd name="connsiteX19" fmla="*/ 202565 w 627952"/>
              <a:gd name="connsiteY19" fmla="*/ 506413 h 627952"/>
              <a:gd name="connsiteX20" fmla="*/ 222821 w 627952"/>
              <a:gd name="connsiteY20" fmla="*/ 506413 h 627952"/>
              <a:gd name="connsiteX21" fmla="*/ 222821 w 627952"/>
              <a:gd name="connsiteY21" fmla="*/ 465900 h 627952"/>
              <a:gd name="connsiteX22" fmla="*/ 121539 w 627952"/>
              <a:gd name="connsiteY22" fmla="*/ 405130 h 627952"/>
              <a:gd name="connsiteX23" fmla="*/ 303847 w 627952"/>
              <a:gd name="connsiteY23" fmla="*/ 405130 h 627952"/>
              <a:gd name="connsiteX24" fmla="*/ 303847 w 627952"/>
              <a:gd name="connsiteY24" fmla="*/ 425387 h 627952"/>
              <a:gd name="connsiteX25" fmla="*/ 222821 w 627952"/>
              <a:gd name="connsiteY25" fmla="*/ 425387 h 627952"/>
              <a:gd name="connsiteX26" fmla="*/ 222821 w 627952"/>
              <a:gd name="connsiteY26" fmla="*/ 445643 h 627952"/>
              <a:gd name="connsiteX27" fmla="*/ 243078 w 627952"/>
              <a:gd name="connsiteY27" fmla="*/ 445643 h 627952"/>
              <a:gd name="connsiteX28" fmla="*/ 243078 w 627952"/>
              <a:gd name="connsiteY28" fmla="*/ 486156 h 627952"/>
              <a:gd name="connsiteX29" fmla="*/ 263334 w 627952"/>
              <a:gd name="connsiteY29" fmla="*/ 486156 h 627952"/>
              <a:gd name="connsiteX30" fmla="*/ 263334 w 627952"/>
              <a:gd name="connsiteY30" fmla="*/ 465900 h 627952"/>
              <a:gd name="connsiteX31" fmla="*/ 486156 w 627952"/>
              <a:gd name="connsiteY31" fmla="*/ 465900 h 627952"/>
              <a:gd name="connsiteX32" fmla="*/ 486156 w 627952"/>
              <a:gd name="connsiteY32" fmla="*/ 486156 h 627952"/>
              <a:gd name="connsiteX33" fmla="*/ 506413 w 627952"/>
              <a:gd name="connsiteY33" fmla="*/ 486156 h 627952"/>
              <a:gd name="connsiteX34" fmla="*/ 506413 w 627952"/>
              <a:gd name="connsiteY34" fmla="*/ 445643 h 627952"/>
              <a:gd name="connsiteX35" fmla="*/ 526669 w 627952"/>
              <a:gd name="connsiteY35" fmla="*/ 445643 h 627952"/>
              <a:gd name="connsiteX36" fmla="*/ 526669 w 627952"/>
              <a:gd name="connsiteY36" fmla="*/ 425387 h 627952"/>
              <a:gd name="connsiteX37" fmla="*/ 445643 w 627952"/>
              <a:gd name="connsiteY37" fmla="*/ 425387 h 627952"/>
              <a:gd name="connsiteX38" fmla="*/ 445643 w 627952"/>
              <a:gd name="connsiteY38" fmla="*/ 405130 h 627952"/>
              <a:gd name="connsiteX39" fmla="*/ 627952 w 627952"/>
              <a:gd name="connsiteY39" fmla="*/ 405130 h 627952"/>
              <a:gd name="connsiteX40" fmla="*/ 627952 w 627952"/>
              <a:gd name="connsiteY40" fmla="*/ 425387 h 627952"/>
              <a:gd name="connsiteX41" fmla="*/ 546926 w 627952"/>
              <a:gd name="connsiteY41" fmla="*/ 425387 h 627952"/>
              <a:gd name="connsiteX42" fmla="*/ 546926 w 627952"/>
              <a:gd name="connsiteY42" fmla="*/ 445643 h 627952"/>
              <a:gd name="connsiteX43" fmla="*/ 567182 w 627952"/>
              <a:gd name="connsiteY43" fmla="*/ 445643 h 627952"/>
              <a:gd name="connsiteX44" fmla="*/ 567182 w 627952"/>
              <a:gd name="connsiteY44" fmla="*/ 526670 h 627952"/>
              <a:gd name="connsiteX45" fmla="*/ 506413 w 627952"/>
              <a:gd name="connsiteY45" fmla="*/ 526670 h 627952"/>
              <a:gd name="connsiteX46" fmla="*/ 506413 w 627952"/>
              <a:gd name="connsiteY46" fmla="*/ 506413 h 627952"/>
              <a:gd name="connsiteX47" fmla="*/ 486156 w 627952"/>
              <a:gd name="connsiteY47" fmla="*/ 506413 h 627952"/>
              <a:gd name="connsiteX48" fmla="*/ 486156 w 627952"/>
              <a:gd name="connsiteY48" fmla="*/ 549995 h 627952"/>
              <a:gd name="connsiteX49" fmla="*/ 473891 w 627952"/>
              <a:gd name="connsiteY49" fmla="*/ 568388 h 627952"/>
              <a:gd name="connsiteX50" fmla="*/ 496285 w 627952"/>
              <a:gd name="connsiteY50" fmla="*/ 597567 h 627952"/>
              <a:gd name="connsiteX51" fmla="*/ 496285 w 627952"/>
              <a:gd name="connsiteY51" fmla="*/ 627952 h 627952"/>
              <a:gd name="connsiteX52" fmla="*/ 476028 w 627952"/>
              <a:gd name="connsiteY52" fmla="*/ 627952 h 627952"/>
              <a:gd name="connsiteX53" fmla="*/ 476028 w 627952"/>
              <a:gd name="connsiteY53" fmla="*/ 597567 h 627952"/>
              <a:gd name="connsiteX54" fmla="*/ 465900 w 627952"/>
              <a:gd name="connsiteY54" fmla="*/ 587439 h 627952"/>
              <a:gd name="connsiteX55" fmla="*/ 461190 w 627952"/>
              <a:gd name="connsiteY55" fmla="*/ 587439 h 627952"/>
              <a:gd name="connsiteX56" fmla="*/ 455772 w 627952"/>
              <a:gd name="connsiteY56" fmla="*/ 587439 h 627952"/>
              <a:gd name="connsiteX57" fmla="*/ 293719 w 627952"/>
              <a:gd name="connsiteY57" fmla="*/ 587439 h 627952"/>
              <a:gd name="connsiteX58" fmla="*/ 288301 w 627952"/>
              <a:gd name="connsiteY58" fmla="*/ 587439 h 627952"/>
              <a:gd name="connsiteX59" fmla="*/ 283591 w 627952"/>
              <a:gd name="connsiteY59" fmla="*/ 587439 h 627952"/>
              <a:gd name="connsiteX60" fmla="*/ 273463 w 627952"/>
              <a:gd name="connsiteY60" fmla="*/ 597567 h 627952"/>
              <a:gd name="connsiteX61" fmla="*/ 273463 w 627952"/>
              <a:gd name="connsiteY61" fmla="*/ 627952 h 627952"/>
              <a:gd name="connsiteX62" fmla="*/ 253206 w 627952"/>
              <a:gd name="connsiteY62" fmla="*/ 627952 h 627952"/>
              <a:gd name="connsiteX63" fmla="*/ 253206 w 627952"/>
              <a:gd name="connsiteY63" fmla="*/ 597567 h 627952"/>
              <a:gd name="connsiteX64" fmla="*/ 275600 w 627952"/>
              <a:gd name="connsiteY64" fmla="*/ 568388 h 627952"/>
              <a:gd name="connsiteX65" fmla="*/ 263334 w 627952"/>
              <a:gd name="connsiteY65" fmla="*/ 549995 h 627952"/>
              <a:gd name="connsiteX66" fmla="*/ 263334 w 627952"/>
              <a:gd name="connsiteY66" fmla="*/ 506413 h 627952"/>
              <a:gd name="connsiteX67" fmla="*/ 243078 w 627952"/>
              <a:gd name="connsiteY67" fmla="*/ 506413 h 627952"/>
              <a:gd name="connsiteX68" fmla="*/ 243078 w 627952"/>
              <a:gd name="connsiteY68" fmla="*/ 526670 h 627952"/>
              <a:gd name="connsiteX69" fmla="*/ 182308 w 627952"/>
              <a:gd name="connsiteY69" fmla="*/ 526670 h 627952"/>
              <a:gd name="connsiteX70" fmla="*/ 182308 w 627952"/>
              <a:gd name="connsiteY70" fmla="*/ 445643 h 627952"/>
              <a:gd name="connsiteX71" fmla="*/ 202565 w 627952"/>
              <a:gd name="connsiteY71" fmla="*/ 445643 h 627952"/>
              <a:gd name="connsiteX72" fmla="*/ 202565 w 627952"/>
              <a:gd name="connsiteY72" fmla="*/ 425387 h 627952"/>
              <a:gd name="connsiteX73" fmla="*/ 121539 w 627952"/>
              <a:gd name="connsiteY73" fmla="*/ 425387 h 627952"/>
              <a:gd name="connsiteX74" fmla="*/ 263335 w 627952"/>
              <a:gd name="connsiteY74" fmla="*/ 324104 h 627952"/>
              <a:gd name="connsiteX75" fmla="*/ 283592 w 627952"/>
              <a:gd name="connsiteY75" fmla="*/ 324104 h 627952"/>
              <a:gd name="connsiteX76" fmla="*/ 283592 w 627952"/>
              <a:gd name="connsiteY76" fmla="*/ 344361 h 627952"/>
              <a:gd name="connsiteX77" fmla="*/ 263335 w 627952"/>
              <a:gd name="connsiteY77" fmla="*/ 344361 h 627952"/>
              <a:gd name="connsiteX78" fmla="*/ 486156 w 627952"/>
              <a:gd name="connsiteY78" fmla="*/ 263335 h 627952"/>
              <a:gd name="connsiteX79" fmla="*/ 506413 w 627952"/>
              <a:gd name="connsiteY79" fmla="*/ 263335 h 627952"/>
              <a:gd name="connsiteX80" fmla="*/ 506413 w 627952"/>
              <a:gd name="connsiteY80" fmla="*/ 283592 h 627952"/>
              <a:gd name="connsiteX81" fmla="*/ 486156 w 627952"/>
              <a:gd name="connsiteY81" fmla="*/ 283592 h 627952"/>
              <a:gd name="connsiteX82" fmla="*/ 405130 w 627952"/>
              <a:gd name="connsiteY82" fmla="*/ 263335 h 627952"/>
              <a:gd name="connsiteX83" fmla="*/ 425387 w 627952"/>
              <a:gd name="connsiteY83" fmla="*/ 263335 h 627952"/>
              <a:gd name="connsiteX84" fmla="*/ 425387 w 627952"/>
              <a:gd name="connsiteY84" fmla="*/ 283592 h 627952"/>
              <a:gd name="connsiteX85" fmla="*/ 405130 w 627952"/>
              <a:gd name="connsiteY85" fmla="*/ 283592 h 627952"/>
              <a:gd name="connsiteX86" fmla="*/ 324104 w 627952"/>
              <a:gd name="connsiteY86" fmla="*/ 263335 h 627952"/>
              <a:gd name="connsiteX87" fmla="*/ 344361 w 627952"/>
              <a:gd name="connsiteY87" fmla="*/ 263335 h 627952"/>
              <a:gd name="connsiteX88" fmla="*/ 344361 w 627952"/>
              <a:gd name="connsiteY88" fmla="*/ 283592 h 627952"/>
              <a:gd name="connsiteX89" fmla="*/ 324104 w 627952"/>
              <a:gd name="connsiteY89" fmla="*/ 283592 h 627952"/>
              <a:gd name="connsiteX90" fmla="*/ 273463 w 627952"/>
              <a:gd name="connsiteY90" fmla="*/ 263335 h 627952"/>
              <a:gd name="connsiteX91" fmla="*/ 263334 w 627952"/>
              <a:gd name="connsiteY91" fmla="*/ 273464 h 627952"/>
              <a:gd name="connsiteX92" fmla="*/ 273463 w 627952"/>
              <a:gd name="connsiteY92" fmla="*/ 283592 h 627952"/>
              <a:gd name="connsiteX93" fmla="*/ 283591 w 627952"/>
              <a:gd name="connsiteY93" fmla="*/ 273464 h 627952"/>
              <a:gd name="connsiteX94" fmla="*/ 273463 w 627952"/>
              <a:gd name="connsiteY94" fmla="*/ 263335 h 627952"/>
              <a:gd name="connsiteX95" fmla="*/ 202565 w 627952"/>
              <a:gd name="connsiteY95" fmla="*/ 263335 h 627952"/>
              <a:gd name="connsiteX96" fmla="*/ 222822 w 627952"/>
              <a:gd name="connsiteY96" fmla="*/ 263335 h 627952"/>
              <a:gd name="connsiteX97" fmla="*/ 222822 w 627952"/>
              <a:gd name="connsiteY97" fmla="*/ 283592 h 627952"/>
              <a:gd name="connsiteX98" fmla="*/ 202565 w 627952"/>
              <a:gd name="connsiteY98" fmla="*/ 283592 h 627952"/>
              <a:gd name="connsiteX99" fmla="*/ 121539 w 627952"/>
              <a:gd name="connsiteY99" fmla="*/ 263335 h 627952"/>
              <a:gd name="connsiteX100" fmla="*/ 141796 w 627952"/>
              <a:gd name="connsiteY100" fmla="*/ 263335 h 627952"/>
              <a:gd name="connsiteX101" fmla="*/ 141796 w 627952"/>
              <a:gd name="connsiteY101" fmla="*/ 283592 h 627952"/>
              <a:gd name="connsiteX102" fmla="*/ 121539 w 627952"/>
              <a:gd name="connsiteY102" fmla="*/ 283592 h 627952"/>
              <a:gd name="connsiteX103" fmla="*/ 81026 w 627952"/>
              <a:gd name="connsiteY103" fmla="*/ 263335 h 627952"/>
              <a:gd name="connsiteX104" fmla="*/ 101282 w 627952"/>
              <a:gd name="connsiteY104" fmla="*/ 263335 h 627952"/>
              <a:gd name="connsiteX105" fmla="*/ 101282 w 627952"/>
              <a:gd name="connsiteY105" fmla="*/ 273463 h 627952"/>
              <a:gd name="connsiteX106" fmla="*/ 137389 w 627952"/>
              <a:gd name="connsiteY106" fmla="*/ 378666 h 627952"/>
              <a:gd name="connsiteX107" fmla="*/ 121366 w 627952"/>
              <a:gd name="connsiteY107" fmla="*/ 391073 h 627952"/>
              <a:gd name="connsiteX108" fmla="*/ 81026 w 627952"/>
              <a:gd name="connsiteY108" fmla="*/ 273463 h 627952"/>
              <a:gd name="connsiteX109" fmla="*/ 40513 w 627952"/>
              <a:gd name="connsiteY109" fmla="*/ 263335 h 627952"/>
              <a:gd name="connsiteX110" fmla="*/ 60770 w 627952"/>
              <a:gd name="connsiteY110" fmla="*/ 263335 h 627952"/>
              <a:gd name="connsiteX111" fmla="*/ 60770 w 627952"/>
              <a:gd name="connsiteY111" fmla="*/ 283592 h 627952"/>
              <a:gd name="connsiteX112" fmla="*/ 40513 w 627952"/>
              <a:gd name="connsiteY112" fmla="*/ 283592 h 627952"/>
              <a:gd name="connsiteX113" fmla="*/ 263335 w 627952"/>
              <a:gd name="connsiteY113" fmla="*/ 202565 h 627952"/>
              <a:gd name="connsiteX114" fmla="*/ 283592 w 627952"/>
              <a:gd name="connsiteY114" fmla="*/ 202565 h 627952"/>
              <a:gd name="connsiteX115" fmla="*/ 283592 w 627952"/>
              <a:gd name="connsiteY115" fmla="*/ 222822 h 627952"/>
              <a:gd name="connsiteX116" fmla="*/ 263335 w 627952"/>
              <a:gd name="connsiteY116" fmla="*/ 222822 h 627952"/>
              <a:gd name="connsiteX117" fmla="*/ 121539 w 627952"/>
              <a:gd name="connsiteY117" fmla="*/ 172180 h 627952"/>
              <a:gd name="connsiteX118" fmla="*/ 111410 w 627952"/>
              <a:gd name="connsiteY118" fmla="*/ 182309 h 627952"/>
              <a:gd name="connsiteX119" fmla="*/ 121539 w 627952"/>
              <a:gd name="connsiteY119" fmla="*/ 192437 h 627952"/>
              <a:gd name="connsiteX120" fmla="*/ 131667 w 627952"/>
              <a:gd name="connsiteY120" fmla="*/ 182309 h 627952"/>
              <a:gd name="connsiteX121" fmla="*/ 121539 w 627952"/>
              <a:gd name="connsiteY121" fmla="*/ 172180 h 627952"/>
              <a:gd name="connsiteX122" fmla="*/ 121539 w 627952"/>
              <a:gd name="connsiteY122" fmla="*/ 151924 h 627952"/>
              <a:gd name="connsiteX123" fmla="*/ 151924 w 627952"/>
              <a:gd name="connsiteY123" fmla="*/ 182309 h 627952"/>
              <a:gd name="connsiteX124" fmla="*/ 121539 w 627952"/>
              <a:gd name="connsiteY124" fmla="*/ 212694 h 627952"/>
              <a:gd name="connsiteX125" fmla="*/ 91154 w 627952"/>
              <a:gd name="connsiteY125" fmla="*/ 182309 h 627952"/>
              <a:gd name="connsiteX126" fmla="*/ 121539 w 627952"/>
              <a:gd name="connsiteY126" fmla="*/ 151924 h 627952"/>
              <a:gd name="connsiteX127" fmla="*/ 263335 w 627952"/>
              <a:gd name="connsiteY127" fmla="*/ 121539 h 627952"/>
              <a:gd name="connsiteX128" fmla="*/ 283592 w 627952"/>
              <a:gd name="connsiteY128" fmla="*/ 121539 h 627952"/>
              <a:gd name="connsiteX129" fmla="*/ 283592 w 627952"/>
              <a:gd name="connsiteY129" fmla="*/ 141796 h 627952"/>
              <a:gd name="connsiteX130" fmla="*/ 263335 w 627952"/>
              <a:gd name="connsiteY130" fmla="*/ 141796 h 627952"/>
              <a:gd name="connsiteX131" fmla="*/ 181235 w 627952"/>
              <a:gd name="connsiteY131" fmla="*/ 66371 h 627952"/>
              <a:gd name="connsiteX132" fmla="*/ 196650 w 627952"/>
              <a:gd name="connsiteY132" fmla="*/ 97201 h 627952"/>
              <a:gd name="connsiteX133" fmla="*/ 273463 w 627952"/>
              <a:gd name="connsiteY133" fmla="*/ 81026 h 627952"/>
              <a:gd name="connsiteX134" fmla="*/ 465900 w 627952"/>
              <a:gd name="connsiteY134" fmla="*/ 273464 h 627952"/>
              <a:gd name="connsiteX135" fmla="*/ 326920 w 627952"/>
              <a:gd name="connsiteY135" fmla="*/ 458223 h 627952"/>
              <a:gd name="connsiteX136" fmla="*/ 321299 w 627952"/>
              <a:gd name="connsiteY136" fmla="*/ 438757 h 627952"/>
              <a:gd name="connsiteX137" fmla="*/ 445643 w 627952"/>
              <a:gd name="connsiteY137" fmla="*/ 273464 h 627952"/>
              <a:gd name="connsiteX138" fmla="*/ 273463 w 627952"/>
              <a:gd name="connsiteY138" fmla="*/ 101283 h 627952"/>
              <a:gd name="connsiteX139" fmla="*/ 205715 w 627952"/>
              <a:gd name="connsiteY139" fmla="*/ 115321 h 627952"/>
              <a:gd name="connsiteX140" fmla="*/ 232990 w 627952"/>
              <a:gd name="connsiteY140" fmla="*/ 169871 h 627952"/>
              <a:gd name="connsiteX141" fmla="*/ 273463 w 627952"/>
              <a:gd name="connsiteY141" fmla="*/ 162052 h 627952"/>
              <a:gd name="connsiteX142" fmla="*/ 384874 w 627952"/>
              <a:gd name="connsiteY142" fmla="*/ 273464 h 627952"/>
              <a:gd name="connsiteX143" fmla="*/ 273463 w 627952"/>
              <a:gd name="connsiteY143" fmla="*/ 384875 h 627952"/>
              <a:gd name="connsiteX144" fmla="*/ 162052 w 627952"/>
              <a:gd name="connsiteY144" fmla="*/ 273464 h 627952"/>
              <a:gd name="connsiteX145" fmla="*/ 162052 w 627952"/>
              <a:gd name="connsiteY145" fmla="*/ 263335 h 627952"/>
              <a:gd name="connsiteX146" fmla="*/ 182308 w 627952"/>
              <a:gd name="connsiteY146" fmla="*/ 263335 h 627952"/>
              <a:gd name="connsiteX147" fmla="*/ 182308 w 627952"/>
              <a:gd name="connsiteY147" fmla="*/ 273464 h 627952"/>
              <a:gd name="connsiteX148" fmla="*/ 273463 w 627952"/>
              <a:gd name="connsiteY148" fmla="*/ 364618 h 627952"/>
              <a:gd name="connsiteX149" fmla="*/ 364618 w 627952"/>
              <a:gd name="connsiteY149" fmla="*/ 273464 h 627952"/>
              <a:gd name="connsiteX150" fmla="*/ 273463 w 627952"/>
              <a:gd name="connsiteY150" fmla="*/ 182309 h 627952"/>
              <a:gd name="connsiteX151" fmla="*/ 242055 w 627952"/>
              <a:gd name="connsiteY151" fmla="*/ 187981 h 627952"/>
              <a:gd name="connsiteX152" fmla="*/ 269786 w 627952"/>
              <a:gd name="connsiteY152" fmla="*/ 243453 h 627952"/>
              <a:gd name="connsiteX153" fmla="*/ 273463 w 627952"/>
              <a:gd name="connsiteY153" fmla="*/ 243078 h 627952"/>
              <a:gd name="connsiteX154" fmla="*/ 303847 w 627952"/>
              <a:gd name="connsiteY154" fmla="*/ 273464 h 627952"/>
              <a:gd name="connsiteX155" fmla="*/ 273463 w 627952"/>
              <a:gd name="connsiteY155" fmla="*/ 303848 h 627952"/>
              <a:gd name="connsiteX156" fmla="*/ 243078 w 627952"/>
              <a:gd name="connsiteY156" fmla="*/ 273464 h 627952"/>
              <a:gd name="connsiteX157" fmla="*/ 251616 w 627952"/>
              <a:gd name="connsiteY157" fmla="*/ 252437 h 627952"/>
              <a:gd name="connsiteX158" fmla="*/ 163115 w 627952"/>
              <a:gd name="connsiteY158" fmla="*/ 75436 h 627952"/>
              <a:gd name="connsiteX159" fmla="*/ 263335 w 627952"/>
              <a:gd name="connsiteY159" fmla="*/ 40513 h 627952"/>
              <a:gd name="connsiteX160" fmla="*/ 283592 w 627952"/>
              <a:gd name="connsiteY160" fmla="*/ 40513 h 627952"/>
              <a:gd name="connsiteX161" fmla="*/ 283592 w 627952"/>
              <a:gd name="connsiteY161" fmla="*/ 60770 h 627952"/>
              <a:gd name="connsiteX162" fmla="*/ 263335 w 627952"/>
              <a:gd name="connsiteY162" fmla="*/ 60770 h 627952"/>
              <a:gd name="connsiteX163" fmla="*/ 273463 w 627952"/>
              <a:gd name="connsiteY163" fmla="*/ 0 h 627952"/>
              <a:gd name="connsiteX164" fmla="*/ 546926 w 627952"/>
              <a:gd name="connsiteY164" fmla="*/ 273463 h 627952"/>
              <a:gd name="connsiteX165" fmla="*/ 521251 w 627952"/>
              <a:gd name="connsiteY165" fmla="*/ 389168 h 627952"/>
              <a:gd name="connsiteX166" fmla="*/ 502888 w 627952"/>
              <a:gd name="connsiteY166" fmla="*/ 380579 h 627952"/>
              <a:gd name="connsiteX167" fmla="*/ 526670 w 627952"/>
              <a:gd name="connsiteY167" fmla="*/ 273463 h 627952"/>
              <a:gd name="connsiteX168" fmla="*/ 273463 w 627952"/>
              <a:gd name="connsiteY168" fmla="*/ 20256 h 627952"/>
              <a:gd name="connsiteX169" fmla="*/ 20256 w 627952"/>
              <a:gd name="connsiteY169" fmla="*/ 273463 h 627952"/>
              <a:gd name="connsiteX170" fmla="*/ 166346 w 627952"/>
              <a:gd name="connsiteY170" fmla="*/ 502888 h 627952"/>
              <a:gd name="connsiteX171" fmla="*/ 157757 w 627952"/>
              <a:gd name="connsiteY171" fmla="*/ 521251 h 627952"/>
              <a:gd name="connsiteX172" fmla="*/ 0 w 627952"/>
              <a:gd name="connsiteY172" fmla="*/ 273463 h 627952"/>
              <a:gd name="connsiteX173" fmla="*/ 273463 w 627952"/>
              <a:gd name="connsiteY173" fmla="*/ 0 h 62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627952" h="627952">
                <a:moveTo>
                  <a:pt x="283591" y="486156"/>
                </a:moveTo>
                <a:lnTo>
                  <a:pt x="283591" y="506413"/>
                </a:lnTo>
                <a:lnTo>
                  <a:pt x="425387" y="506413"/>
                </a:lnTo>
                <a:lnTo>
                  <a:pt x="425387" y="526670"/>
                </a:lnTo>
                <a:lnTo>
                  <a:pt x="283591" y="526670"/>
                </a:lnTo>
                <a:lnTo>
                  <a:pt x="283591" y="543857"/>
                </a:lnTo>
                <a:lnTo>
                  <a:pt x="299138" y="567183"/>
                </a:lnTo>
                <a:lnTo>
                  <a:pt x="450353" y="567183"/>
                </a:lnTo>
                <a:lnTo>
                  <a:pt x="465900" y="543857"/>
                </a:lnTo>
                <a:lnTo>
                  <a:pt x="465900" y="526670"/>
                </a:lnTo>
                <a:lnTo>
                  <a:pt x="445643" y="526670"/>
                </a:lnTo>
                <a:lnTo>
                  <a:pt x="445643" y="506413"/>
                </a:lnTo>
                <a:lnTo>
                  <a:pt x="465900" y="506413"/>
                </a:lnTo>
                <a:lnTo>
                  <a:pt x="465900" y="486156"/>
                </a:lnTo>
                <a:close/>
                <a:moveTo>
                  <a:pt x="526669" y="465900"/>
                </a:moveTo>
                <a:lnTo>
                  <a:pt x="526669" y="506413"/>
                </a:lnTo>
                <a:lnTo>
                  <a:pt x="546926" y="506413"/>
                </a:lnTo>
                <a:lnTo>
                  <a:pt x="546926" y="465900"/>
                </a:lnTo>
                <a:close/>
                <a:moveTo>
                  <a:pt x="202565" y="465900"/>
                </a:moveTo>
                <a:lnTo>
                  <a:pt x="202565" y="506413"/>
                </a:lnTo>
                <a:lnTo>
                  <a:pt x="222821" y="506413"/>
                </a:lnTo>
                <a:lnTo>
                  <a:pt x="222821" y="465900"/>
                </a:lnTo>
                <a:close/>
                <a:moveTo>
                  <a:pt x="121539" y="405130"/>
                </a:moveTo>
                <a:lnTo>
                  <a:pt x="303847" y="405130"/>
                </a:lnTo>
                <a:lnTo>
                  <a:pt x="303847" y="425387"/>
                </a:lnTo>
                <a:lnTo>
                  <a:pt x="222821" y="425387"/>
                </a:lnTo>
                <a:lnTo>
                  <a:pt x="222821" y="445643"/>
                </a:lnTo>
                <a:lnTo>
                  <a:pt x="243078" y="445643"/>
                </a:lnTo>
                <a:lnTo>
                  <a:pt x="243078" y="486156"/>
                </a:lnTo>
                <a:lnTo>
                  <a:pt x="263334" y="486156"/>
                </a:lnTo>
                <a:lnTo>
                  <a:pt x="263334" y="465900"/>
                </a:lnTo>
                <a:lnTo>
                  <a:pt x="486156" y="465900"/>
                </a:lnTo>
                <a:lnTo>
                  <a:pt x="486156" y="486156"/>
                </a:lnTo>
                <a:lnTo>
                  <a:pt x="506413" y="486156"/>
                </a:lnTo>
                <a:lnTo>
                  <a:pt x="506413" y="445643"/>
                </a:lnTo>
                <a:lnTo>
                  <a:pt x="526669" y="445643"/>
                </a:lnTo>
                <a:lnTo>
                  <a:pt x="526669" y="425387"/>
                </a:lnTo>
                <a:lnTo>
                  <a:pt x="445643" y="425387"/>
                </a:lnTo>
                <a:lnTo>
                  <a:pt x="445643" y="405130"/>
                </a:lnTo>
                <a:lnTo>
                  <a:pt x="627952" y="405130"/>
                </a:lnTo>
                <a:lnTo>
                  <a:pt x="627952" y="425387"/>
                </a:lnTo>
                <a:lnTo>
                  <a:pt x="546926" y="425387"/>
                </a:lnTo>
                <a:lnTo>
                  <a:pt x="546926" y="445643"/>
                </a:lnTo>
                <a:lnTo>
                  <a:pt x="567182" y="445643"/>
                </a:lnTo>
                <a:lnTo>
                  <a:pt x="567182" y="526670"/>
                </a:lnTo>
                <a:lnTo>
                  <a:pt x="506413" y="526670"/>
                </a:lnTo>
                <a:lnTo>
                  <a:pt x="506413" y="506413"/>
                </a:lnTo>
                <a:lnTo>
                  <a:pt x="486156" y="506413"/>
                </a:lnTo>
                <a:lnTo>
                  <a:pt x="486156" y="549995"/>
                </a:lnTo>
                <a:lnTo>
                  <a:pt x="473891" y="568388"/>
                </a:lnTo>
                <a:cubicBezTo>
                  <a:pt x="486754" y="571923"/>
                  <a:pt x="496285" y="583601"/>
                  <a:pt x="496285" y="597567"/>
                </a:cubicBezTo>
                <a:lnTo>
                  <a:pt x="496285" y="627952"/>
                </a:lnTo>
                <a:lnTo>
                  <a:pt x="476028" y="627952"/>
                </a:lnTo>
                <a:lnTo>
                  <a:pt x="476028" y="597567"/>
                </a:lnTo>
                <a:cubicBezTo>
                  <a:pt x="476028" y="591977"/>
                  <a:pt x="471491" y="587439"/>
                  <a:pt x="465900" y="587439"/>
                </a:cubicBezTo>
                <a:lnTo>
                  <a:pt x="461190" y="587439"/>
                </a:lnTo>
                <a:lnTo>
                  <a:pt x="455772" y="587439"/>
                </a:lnTo>
                <a:lnTo>
                  <a:pt x="293719" y="587439"/>
                </a:lnTo>
                <a:lnTo>
                  <a:pt x="288301" y="587439"/>
                </a:lnTo>
                <a:lnTo>
                  <a:pt x="283591" y="587439"/>
                </a:lnTo>
                <a:cubicBezTo>
                  <a:pt x="278000" y="587439"/>
                  <a:pt x="273463" y="591977"/>
                  <a:pt x="273463" y="597567"/>
                </a:cubicBezTo>
                <a:lnTo>
                  <a:pt x="273463" y="627952"/>
                </a:lnTo>
                <a:lnTo>
                  <a:pt x="253206" y="627952"/>
                </a:lnTo>
                <a:lnTo>
                  <a:pt x="253206" y="597567"/>
                </a:lnTo>
                <a:cubicBezTo>
                  <a:pt x="253206" y="583601"/>
                  <a:pt x="262737" y="571923"/>
                  <a:pt x="275600" y="568388"/>
                </a:cubicBezTo>
                <a:lnTo>
                  <a:pt x="263334" y="549995"/>
                </a:lnTo>
                <a:lnTo>
                  <a:pt x="263334" y="506413"/>
                </a:lnTo>
                <a:lnTo>
                  <a:pt x="243078" y="506413"/>
                </a:lnTo>
                <a:lnTo>
                  <a:pt x="243078" y="526670"/>
                </a:lnTo>
                <a:lnTo>
                  <a:pt x="182308" y="526670"/>
                </a:lnTo>
                <a:lnTo>
                  <a:pt x="182308" y="445643"/>
                </a:lnTo>
                <a:lnTo>
                  <a:pt x="202565" y="445643"/>
                </a:lnTo>
                <a:lnTo>
                  <a:pt x="202565" y="425387"/>
                </a:lnTo>
                <a:lnTo>
                  <a:pt x="121539" y="425387"/>
                </a:lnTo>
                <a:close/>
                <a:moveTo>
                  <a:pt x="263335" y="324104"/>
                </a:moveTo>
                <a:lnTo>
                  <a:pt x="283592" y="324104"/>
                </a:lnTo>
                <a:lnTo>
                  <a:pt x="283592" y="344361"/>
                </a:lnTo>
                <a:lnTo>
                  <a:pt x="263335" y="344361"/>
                </a:lnTo>
                <a:close/>
                <a:moveTo>
                  <a:pt x="486156" y="263335"/>
                </a:moveTo>
                <a:lnTo>
                  <a:pt x="506413" y="263335"/>
                </a:lnTo>
                <a:lnTo>
                  <a:pt x="506413" y="283592"/>
                </a:lnTo>
                <a:lnTo>
                  <a:pt x="486156" y="283592"/>
                </a:lnTo>
                <a:close/>
                <a:moveTo>
                  <a:pt x="405130" y="263335"/>
                </a:moveTo>
                <a:lnTo>
                  <a:pt x="425387" y="263335"/>
                </a:lnTo>
                <a:lnTo>
                  <a:pt x="425387" y="283592"/>
                </a:lnTo>
                <a:lnTo>
                  <a:pt x="405130" y="283592"/>
                </a:lnTo>
                <a:close/>
                <a:moveTo>
                  <a:pt x="324104" y="263335"/>
                </a:moveTo>
                <a:lnTo>
                  <a:pt x="344361" y="263335"/>
                </a:lnTo>
                <a:lnTo>
                  <a:pt x="344361" y="283592"/>
                </a:lnTo>
                <a:lnTo>
                  <a:pt x="324104" y="283592"/>
                </a:lnTo>
                <a:close/>
                <a:moveTo>
                  <a:pt x="273463" y="263335"/>
                </a:moveTo>
                <a:cubicBezTo>
                  <a:pt x="267872" y="263335"/>
                  <a:pt x="263334" y="267873"/>
                  <a:pt x="263334" y="273464"/>
                </a:cubicBezTo>
                <a:cubicBezTo>
                  <a:pt x="263334" y="279055"/>
                  <a:pt x="267872" y="283592"/>
                  <a:pt x="273463" y="283592"/>
                </a:cubicBezTo>
                <a:cubicBezTo>
                  <a:pt x="279053" y="283592"/>
                  <a:pt x="283591" y="279055"/>
                  <a:pt x="283591" y="273464"/>
                </a:cubicBezTo>
                <a:cubicBezTo>
                  <a:pt x="283591" y="267873"/>
                  <a:pt x="279053" y="263335"/>
                  <a:pt x="273463" y="263335"/>
                </a:cubicBezTo>
                <a:close/>
                <a:moveTo>
                  <a:pt x="202565" y="263335"/>
                </a:moveTo>
                <a:lnTo>
                  <a:pt x="222822" y="263335"/>
                </a:lnTo>
                <a:lnTo>
                  <a:pt x="222822" y="283592"/>
                </a:lnTo>
                <a:lnTo>
                  <a:pt x="202565" y="283592"/>
                </a:lnTo>
                <a:close/>
                <a:moveTo>
                  <a:pt x="121539" y="263335"/>
                </a:moveTo>
                <a:lnTo>
                  <a:pt x="141796" y="263335"/>
                </a:lnTo>
                <a:lnTo>
                  <a:pt x="141796" y="283592"/>
                </a:lnTo>
                <a:lnTo>
                  <a:pt x="121539" y="283592"/>
                </a:lnTo>
                <a:close/>
                <a:moveTo>
                  <a:pt x="81026" y="263335"/>
                </a:moveTo>
                <a:lnTo>
                  <a:pt x="101282" y="263335"/>
                </a:lnTo>
                <a:lnTo>
                  <a:pt x="101282" y="273463"/>
                </a:lnTo>
                <a:cubicBezTo>
                  <a:pt x="101282" y="311789"/>
                  <a:pt x="113760" y="348169"/>
                  <a:pt x="137389" y="378666"/>
                </a:cubicBezTo>
                <a:lnTo>
                  <a:pt x="121366" y="391073"/>
                </a:lnTo>
                <a:cubicBezTo>
                  <a:pt x="94982" y="356991"/>
                  <a:pt x="81026" y="316316"/>
                  <a:pt x="81026" y="273463"/>
                </a:cubicBezTo>
                <a:close/>
                <a:moveTo>
                  <a:pt x="40513" y="263335"/>
                </a:moveTo>
                <a:lnTo>
                  <a:pt x="60770" y="263335"/>
                </a:lnTo>
                <a:lnTo>
                  <a:pt x="60770" y="283592"/>
                </a:lnTo>
                <a:lnTo>
                  <a:pt x="40513" y="283592"/>
                </a:lnTo>
                <a:close/>
                <a:moveTo>
                  <a:pt x="263335" y="202565"/>
                </a:moveTo>
                <a:lnTo>
                  <a:pt x="283592" y="202565"/>
                </a:lnTo>
                <a:lnTo>
                  <a:pt x="283592" y="222822"/>
                </a:lnTo>
                <a:lnTo>
                  <a:pt x="263335" y="222822"/>
                </a:lnTo>
                <a:close/>
                <a:moveTo>
                  <a:pt x="121539" y="172180"/>
                </a:moveTo>
                <a:cubicBezTo>
                  <a:pt x="115948" y="172180"/>
                  <a:pt x="111410" y="176718"/>
                  <a:pt x="111410" y="182309"/>
                </a:cubicBezTo>
                <a:cubicBezTo>
                  <a:pt x="111410" y="187900"/>
                  <a:pt x="115948" y="192437"/>
                  <a:pt x="121539" y="192437"/>
                </a:cubicBezTo>
                <a:cubicBezTo>
                  <a:pt x="127130" y="192437"/>
                  <a:pt x="131667" y="187900"/>
                  <a:pt x="131667" y="182309"/>
                </a:cubicBezTo>
                <a:cubicBezTo>
                  <a:pt x="131667" y="176718"/>
                  <a:pt x="127130" y="172180"/>
                  <a:pt x="121539" y="172180"/>
                </a:cubicBezTo>
                <a:close/>
                <a:moveTo>
                  <a:pt x="121539" y="151924"/>
                </a:moveTo>
                <a:cubicBezTo>
                  <a:pt x="138291" y="151924"/>
                  <a:pt x="151924" y="165556"/>
                  <a:pt x="151924" y="182309"/>
                </a:cubicBezTo>
                <a:cubicBezTo>
                  <a:pt x="151924" y="199061"/>
                  <a:pt x="138291" y="212694"/>
                  <a:pt x="121539" y="212694"/>
                </a:cubicBezTo>
                <a:cubicBezTo>
                  <a:pt x="104786" y="212694"/>
                  <a:pt x="91154" y="199061"/>
                  <a:pt x="91154" y="182309"/>
                </a:cubicBezTo>
                <a:cubicBezTo>
                  <a:pt x="91154" y="165556"/>
                  <a:pt x="104786" y="151924"/>
                  <a:pt x="121539" y="151924"/>
                </a:cubicBezTo>
                <a:close/>
                <a:moveTo>
                  <a:pt x="263335" y="121539"/>
                </a:moveTo>
                <a:lnTo>
                  <a:pt x="283592" y="121539"/>
                </a:lnTo>
                <a:lnTo>
                  <a:pt x="283592" y="141796"/>
                </a:lnTo>
                <a:lnTo>
                  <a:pt x="263335" y="141796"/>
                </a:lnTo>
                <a:close/>
                <a:moveTo>
                  <a:pt x="181235" y="66371"/>
                </a:moveTo>
                <a:lnTo>
                  <a:pt x="196650" y="97201"/>
                </a:lnTo>
                <a:cubicBezTo>
                  <a:pt x="221069" y="86485"/>
                  <a:pt x="246856" y="81026"/>
                  <a:pt x="273463" y="81026"/>
                </a:cubicBezTo>
                <a:cubicBezTo>
                  <a:pt x="379577" y="81026"/>
                  <a:pt x="465900" y="167349"/>
                  <a:pt x="465900" y="273464"/>
                </a:cubicBezTo>
                <a:cubicBezTo>
                  <a:pt x="465900" y="358612"/>
                  <a:pt x="408746" y="434584"/>
                  <a:pt x="326920" y="458223"/>
                </a:cubicBezTo>
                <a:lnTo>
                  <a:pt x="321299" y="438757"/>
                </a:lnTo>
                <a:cubicBezTo>
                  <a:pt x="394506" y="417609"/>
                  <a:pt x="445643" y="349638"/>
                  <a:pt x="445643" y="273464"/>
                </a:cubicBezTo>
                <a:cubicBezTo>
                  <a:pt x="445643" y="178521"/>
                  <a:pt x="368406" y="101283"/>
                  <a:pt x="273463" y="101283"/>
                </a:cubicBezTo>
                <a:cubicBezTo>
                  <a:pt x="250026" y="101283"/>
                  <a:pt x="227288" y="106003"/>
                  <a:pt x="205715" y="115321"/>
                </a:cubicBezTo>
                <a:lnTo>
                  <a:pt x="232990" y="169871"/>
                </a:lnTo>
                <a:cubicBezTo>
                  <a:pt x="245944" y="164757"/>
                  <a:pt x="259486" y="162052"/>
                  <a:pt x="273463" y="162052"/>
                </a:cubicBezTo>
                <a:cubicBezTo>
                  <a:pt x="334891" y="162052"/>
                  <a:pt x="384874" y="212035"/>
                  <a:pt x="384874" y="273464"/>
                </a:cubicBezTo>
                <a:cubicBezTo>
                  <a:pt x="384874" y="334892"/>
                  <a:pt x="334891" y="384875"/>
                  <a:pt x="273463" y="384875"/>
                </a:cubicBezTo>
                <a:cubicBezTo>
                  <a:pt x="212035" y="384875"/>
                  <a:pt x="162052" y="334892"/>
                  <a:pt x="162052" y="273464"/>
                </a:cubicBezTo>
                <a:lnTo>
                  <a:pt x="162052" y="263335"/>
                </a:lnTo>
                <a:lnTo>
                  <a:pt x="182308" y="263335"/>
                </a:lnTo>
                <a:lnTo>
                  <a:pt x="182308" y="273464"/>
                </a:lnTo>
                <a:cubicBezTo>
                  <a:pt x="182308" y="323730"/>
                  <a:pt x="223196" y="364618"/>
                  <a:pt x="273463" y="364618"/>
                </a:cubicBezTo>
                <a:cubicBezTo>
                  <a:pt x="323729" y="364618"/>
                  <a:pt x="364618" y="323730"/>
                  <a:pt x="364618" y="273464"/>
                </a:cubicBezTo>
                <a:cubicBezTo>
                  <a:pt x="364618" y="223197"/>
                  <a:pt x="323729" y="182309"/>
                  <a:pt x="273463" y="182309"/>
                </a:cubicBezTo>
                <a:cubicBezTo>
                  <a:pt x="262656" y="182309"/>
                  <a:pt x="252133" y="184233"/>
                  <a:pt x="242055" y="187981"/>
                </a:cubicBezTo>
                <a:lnTo>
                  <a:pt x="269786" y="243453"/>
                </a:lnTo>
                <a:cubicBezTo>
                  <a:pt x="271001" y="243301"/>
                  <a:pt x="272207" y="243078"/>
                  <a:pt x="273463" y="243078"/>
                </a:cubicBezTo>
                <a:cubicBezTo>
                  <a:pt x="290215" y="243078"/>
                  <a:pt x="303847" y="256711"/>
                  <a:pt x="303847" y="273464"/>
                </a:cubicBezTo>
                <a:cubicBezTo>
                  <a:pt x="303847" y="290216"/>
                  <a:pt x="290215" y="303848"/>
                  <a:pt x="273463" y="303848"/>
                </a:cubicBezTo>
                <a:cubicBezTo>
                  <a:pt x="256711" y="303848"/>
                  <a:pt x="243078" y="290216"/>
                  <a:pt x="243078" y="273464"/>
                </a:cubicBezTo>
                <a:cubicBezTo>
                  <a:pt x="243078" y="265290"/>
                  <a:pt x="246359" y="257896"/>
                  <a:pt x="251616" y="252437"/>
                </a:cubicBezTo>
                <a:lnTo>
                  <a:pt x="163115" y="75436"/>
                </a:lnTo>
                <a:close/>
                <a:moveTo>
                  <a:pt x="263335" y="40513"/>
                </a:moveTo>
                <a:lnTo>
                  <a:pt x="283592" y="40513"/>
                </a:lnTo>
                <a:lnTo>
                  <a:pt x="283592" y="60770"/>
                </a:lnTo>
                <a:lnTo>
                  <a:pt x="263335" y="60770"/>
                </a:lnTo>
                <a:close/>
                <a:moveTo>
                  <a:pt x="273463" y="0"/>
                </a:moveTo>
                <a:cubicBezTo>
                  <a:pt x="424253" y="0"/>
                  <a:pt x="546926" y="122673"/>
                  <a:pt x="546926" y="273463"/>
                </a:cubicBezTo>
                <a:cubicBezTo>
                  <a:pt x="546926" y="313814"/>
                  <a:pt x="538276" y="352737"/>
                  <a:pt x="521251" y="389168"/>
                </a:cubicBezTo>
                <a:lnTo>
                  <a:pt x="502888" y="380579"/>
                </a:lnTo>
                <a:cubicBezTo>
                  <a:pt x="518668" y="346863"/>
                  <a:pt x="526670" y="310816"/>
                  <a:pt x="526670" y="273463"/>
                </a:cubicBezTo>
                <a:cubicBezTo>
                  <a:pt x="526670" y="133845"/>
                  <a:pt x="413081" y="20256"/>
                  <a:pt x="273463" y="20256"/>
                </a:cubicBezTo>
                <a:cubicBezTo>
                  <a:pt x="133845" y="20256"/>
                  <a:pt x="20256" y="133845"/>
                  <a:pt x="20256" y="273463"/>
                </a:cubicBezTo>
                <a:cubicBezTo>
                  <a:pt x="20256" y="371332"/>
                  <a:pt x="77592" y="461393"/>
                  <a:pt x="166346" y="502888"/>
                </a:cubicBezTo>
                <a:lnTo>
                  <a:pt x="157757" y="521251"/>
                </a:lnTo>
                <a:cubicBezTo>
                  <a:pt x="61924" y="476423"/>
                  <a:pt x="0" y="379172"/>
                  <a:pt x="0" y="273463"/>
                </a:cubicBezTo>
                <a:cubicBezTo>
                  <a:pt x="0" y="122673"/>
                  <a:pt x="122673" y="0"/>
                  <a:pt x="27346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10410" y="2072156"/>
            <a:ext cx="1290418" cy="61555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/>
          <a:p>
            <a:r>
              <a:rPr lang="en-US" altLang="zh-CN" sz="4000" b="1" spc="300" dirty="0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5Km</a:t>
            </a:r>
            <a:endParaRPr lang="zh-CN" altLang="en-US" sz="4000" b="1" spc="300" dirty="0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29" name="直角三角形 28"/>
          <p:cNvSpPr/>
          <p:nvPr/>
        </p:nvSpPr>
        <p:spPr>
          <a:xfrm>
            <a:off x="7849112" y="2609343"/>
            <a:ext cx="100013" cy="100013"/>
          </a:xfrm>
          <a:prstGeom prst="rtTriangl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10800000">
            <a:off x="11105450" y="1696941"/>
            <a:ext cx="100013" cy="100013"/>
          </a:xfrm>
          <a:prstGeom prst="rtTriangl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804400" y="3148428"/>
            <a:ext cx="17269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2000" dirty="0">
                <a:latin typeface="演示斜黑体" panose="00000A08000000000000" pitchFamily="50" charset="-122"/>
                <a:ea typeface="演示斜黑体" panose="00000A08000000000000" pitchFamily="50" charset="-122"/>
              </a:rPr>
              <a:t>探测距离提升</a:t>
            </a:r>
            <a:endParaRPr lang="en-US" altLang="zh-CN" sz="2000" dirty="0">
              <a:latin typeface="演示斜黑体" panose="00000A08000000000000" pitchFamily="50" charset="-122"/>
              <a:ea typeface="演示斜黑体" panose="00000A08000000000000" pitchFamily="5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831348" y="2898120"/>
            <a:ext cx="1059535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>
                <a:ln w="6350">
                  <a:gradFill>
                    <a:gsLst>
                      <a:gs pos="5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  <a:alpha val="2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演示斜黑体" panose="00000A08000000000000" pitchFamily="50" charset="-122"/>
                <a:ea typeface="演示斜黑体" panose="00000A08000000000000" pitchFamily="50" charset="-122"/>
              </a:rPr>
              <a:t>upgrade</a:t>
            </a:r>
            <a:endParaRPr lang="zh-CN" altLang="en-US">
              <a:ln w="6350">
                <a:gradFill>
                  <a:gsLst>
                    <a:gs pos="50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alpha val="20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atin typeface="演示斜黑体" panose="00000A08000000000000" pitchFamily="50" charset="-122"/>
              <a:ea typeface="演示斜黑体" panose="00000A08000000000000" pitchFamily="50" charset="-122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8917830" y="2792178"/>
            <a:ext cx="385763" cy="670554"/>
          </a:xfrm>
          <a:custGeom>
            <a:avLst/>
            <a:gdLst>
              <a:gd name="connsiteX0" fmla="*/ 252412 w 385763"/>
              <a:gd name="connsiteY0" fmla="*/ 0 h 670554"/>
              <a:gd name="connsiteX1" fmla="*/ 385763 w 385763"/>
              <a:gd name="connsiteY1" fmla="*/ 252413 h 670554"/>
              <a:gd name="connsiteX2" fmla="*/ 298533 w 385763"/>
              <a:gd name="connsiteY2" fmla="*/ 252413 h 670554"/>
              <a:gd name="connsiteX3" fmla="*/ 229789 w 385763"/>
              <a:gd name="connsiteY3" fmla="*/ 670554 h 670554"/>
              <a:gd name="connsiteX4" fmla="*/ 19049 w 385763"/>
              <a:gd name="connsiteY4" fmla="*/ 670554 h 670554"/>
              <a:gd name="connsiteX5" fmla="*/ 87793 w 385763"/>
              <a:gd name="connsiteY5" fmla="*/ 252413 h 670554"/>
              <a:gd name="connsiteX6" fmla="*/ 0 w 385763"/>
              <a:gd name="connsiteY6" fmla="*/ 252413 h 67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763" h="670554">
                <a:moveTo>
                  <a:pt x="252412" y="0"/>
                </a:moveTo>
                <a:lnTo>
                  <a:pt x="385763" y="252413"/>
                </a:lnTo>
                <a:lnTo>
                  <a:pt x="298533" y="252413"/>
                </a:lnTo>
                <a:lnTo>
                  <a:pt x="229789" y="670554"/>
                </a:lnTo>
                <a:lnTo>
                  <a:pt x="19049" y="670554"/>
                </a:lnTo>
                <a:lnTo>
                  <a:pt x="87793" y="252413"/>
                </a:lnTo>
                <a:lnTo>
                  <a:pt x="0" y="252413"/>
                </a:lnTo>
                <a:close/>
              </a:path>
            </a:pathLst>
          </a:cu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20000"/>
                </a:schemeClr>
              </a:gs>
            </a:gsLst>
            <a:lin ang="5400000" scaled="1"/>
          </a:gradFill>
          <a:ln w="6350" cap="flat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6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 rot="5400000">
            <a:off x="8037866" y="2614928"/>
            <a:ext cx="64294" cy="442913"/>
          </a:xfrm>
          <a:custGeom>
            <a:avLst/>
            <a:gdLst>
              <a:gd name="connsiteX0" fmla="*/ 64294 w 64294"/>
              <a:gd name="connsiteY0" fmla="*/ 0 h 442913"/>
              <a:gd name="connsiteX1" fmla="*/ 64294 w 64294"/>
              <a:gd name="connsiteY1" fmla="*/ 107157 h 442913"/>
              <a:gd name="connsiteX2" fmla="*/ 0 w 64294"/>
              <a:gd name="connsiteY2" fmla="*/ 107157 h 442913"/>
              <a:gd name="connsiteX3" fmla="*/ 61913 w 64294"/>
              <a:gd name="connsiteY3" fmla="*/ 150019 h 442913"/>
              <a:gd name="connsiteX4" fmla="*/ 61913 w 64294"/>
              <a:gd name="connsiteY4" fmla="*/ 442913 h 44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94" h="442913">
                <a:moveTo>
                  <a:pt x="64294" y="0"/>
                </a:moveTo>
                <a:lnTo>
                  <a:pt x="64294" y="107157"/>
                </a:lnTo>
                <a:lnTo>
                  <a:pt x="0" y="107157"/>
                </a:lnTo>
                <a:lnTo>
                  <a:pt x="61913" y="150019"/>
                </a:lnTo>
                <a:lnTo>
                  <a:pt x="61913" y="442913"/>
                </a:lnTo>
              </a:path>
            </a:pathLst>
          </a:custGeom>
          <a:noFill/>
          <a:ln w="63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9073571" y="2047351"/>
            <a:ext cx="0" cy="37213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811391" y="5295638"/>
            <a:ext cx="17269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2000" dirty="0">
                <a:latin typeface="演示斜黑体" panose="00000A08000000000000" pitchFamily="50" charset="-122"/>
                <a:ea typeface="演示斜黑体" panose="00000A08000000000000" pitchFamily="50" charset="-122"/>
              </a:rPr>
              <a:t>应用广泛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9255206" y="4020698"/>
            <a:ext cx="455253" cy="809322"/>
            <a:chOff x="8917472" y="3139881"/>
            <a:chExt cx="455253" cy="809322"/>
          </a:xfrm>
        </p:grpSpPr>
        <p:sp>
          <p:nvSpPr>
            <p:cNvPr id="38" name="文本框 37"/>
            <p:cNvSpPr txBox="1"/>
            <p:nvPr/>
          </p:nvSpPr>
          <p:spPr>
            <a:xfrm>
              <a:off x="8917472" y="3672204"/>
              <a:ext cx="45525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>
                  <a:latin typeface="+mj-ea"/>
                  <a:ea typeface="+mj-ea"/>
                </a:rPr>
                <a:t>声呐</a:t>
              </a: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8935500" y="3139881"/>
              <a:ext cx="419196" cy="419196"/>
            </a:xfrm>
            <a:custGeom>
              <a:avLst/>
              <a:gdLst>
                <a:gd name="connsiteX0" fmla="*/ 261126 w 899432"/>
                <a:gd name="connsiteY0" fmla="*/ 623800 h 899432"/>
                <a:gd name="connsiteX1" fmla="*/ 246619 w 899432"/>
                <a:gd name="connsiteY1" fmla="*/ 638307 h 899432"/>
                <a:gd name="connsiteX2" fmla="*/ 261126 w 899432"/>
                <a:gd name="connsiteY2" fmla="*/ 652814 h 899432"/>
                <a:gd name="connsiteX3" fmla="*/ 275633 w 899432"/>
                <a:gd name="connsiteY3" fmla="*/ 638307 h 899432"/>
                <a:gd name="connsiteX4" fmla="*/ 261126 w 899432"/>
                <a:gd name="connsiteY4" fmla="*/ 623800 h 899432"/>
                <a:gd name="connsiteX5" fmla="*/ 724612 w 899432"/>
                <a:gd name="connsiteY5" fmla="*/ 464223 h 899432"/>
                <a:gd name="connsiteX6" fmla="*/ 464223 w 899432"/>
                <a:gd name="connsiteY6" fmla="*/ 724627 h 899432"/>
                <a:gd name="connsiteX7" fmla="*/ 464223 w 899432"/>
                <a:gd name="connsiteY7" fmla="*/ 783016 h 899432"/>
                <a:gd name="connsiteX8" fmla="*/ 783001 w 899432"/>
                <a:gd name="connsiteY8" fmla="*/ 464223 h 899432"/>
                <a:gd name="connsiteX9" fmla="*/ 637571 w 899432"/>
                <a:gd name="connsiteY9" fmla="*/ 464223 h 899432"/>
                <a:gd name="connsiteX10" fmla="*/ 464223 w 899432"/>
                <a:gd name="connsiteY10" fmla="*/ 637571 h 899432"/>
                <a:gd name="connsiteX11" fmla="*/ 464223 w 899432"/>
                <a:gd name="connsiteY11" fmla="*/ 695598 h 899432"/>
                <a:gd name="connsiteX12" fmla="*/ 695598 w 899432"/>
                <a:gd name="connsiteY12" fmla="*/ 464223 h 899432"/>
                <a:gd name="connsiteX13" fmla="*/ 550103 w 899432"/>
                <a:gd name="connsiteY13" fmla="*/ 464223 h 899432"/>
                <a:gd name="connsiteX14" fmla="*/ 464223 w 899432"/>
                <a:gd name="connsiteY14" fmla="*/ 550103 h 899432"/>
                <a:gd name="connsiteX15" fmla="*/ 464223 w 899432"/>
                <a:gd name="connsiteY15" fmla="*/ 608557 h 899432"/>
                <a:gd name="connsiteX16" fmla="*/ 608557 w 899432"/>
                <a:gd name="connsiteY16" fmla="*/ 464223 h 899432"/>
                <a:gd name="connsiteX17" fmla="*/ 464223 w 899432"/>
                <a:gd name="connsiteY17" fmla="*/ 464223 h 899432"/>
                <a:gd name="connsiteX18" fmla="*/ 464223 w 899432"/>
                <a:gd name="connsiteY18" fmla="*/ 520784 h 899432"/>
                <a:gd name="connsiteX19" fmla="*/ 520784 w 899432"/>
                <a:gd name="connsiteY19" fmla="*/ 464223 h 899432"/>
                <a:gd name="connsiteX20" fmla="*/ 378648 w 899432"/>
                <a:gd name="connsiteY20" fmla="*/ 464223 h 899432"/>
                <a:gd name="connsiteX21" fmla="*/ 435209 w 899432"/>
                <a:gd name="connsiteY21" fmla="*/ 520784 h 899432"/>
                <a:gd name="connsiteX22" fmla="*/ 435209 w 899432"/>
                <a:gd name="connsiteY22" fmla="*/ 464223 h 899432"/>
                <a:gd name="connsiteX23" fmla="*/ 290876 w 899432"/>
                <a:gd name="connsiteY23" fmla="*/ 464223 h 899432"/>
                <a:gd name="connsiteX24" fmla="*/ 435209 w 899432"/>
                <a:gd name="connsiteY24" fmla="*/ 608557 h 899432"/>
                <a:gd name="connsiteX25" fmla="*/ 435209 w 899432"/>
                <a:gd name="connsiteY25" fmla="*/ 550103 h 899432"/>
                <a:gd name="connsiteX26" fmla="*/ 349330 w 899432"/>
                <a:gd name="connsiteY26" fmla="*/ 464223 h 899432"/>
                <a:gd name="connsiteX27" fmla="*/ 203721 w 899432"/>
                <a:gd name="connsiteY27" fmla="*/ 464223 h 899432"/>
                <a:gd name="connsiteX28" fmla="*/ 251393 w 899432"/>
                <a:gd name="connsiteY28" fmla="*/ 595975 h 899432"/>
                <a:gd name="connsiteX29" fmla="*/ 261126 w 899432"/>
                <a:gd name="connsiteY29" fmla="*/ 594786 h 899432"/>
                <a:gd name="connsiteX30" fmla="*/ 304646 w 899432"/>
                <a:gd name="connsiteY30" fmla="*/ 638307 h 899432"/>
                <a:gd name="connsiteX31" fmla="*/ 303457 w 899432"/>
                <a:gd name="connsiteY31" fmla="*/ 648054 h 899432"/>
                <a:gd name="connsiteX32" fmla="*/ 435209 w 899432"/>
                <a:gd name="connsiteY32" fmla="*/ 695725 h 899432"/>
                <a:gd name="connsiteX33" fmla="*/ 435209 w 899432"/>
                <a:gd name="connsiteY33" fmla="*/ 637571 h 899432"/>
                <a:gd name="connsiteX34" fmla="*/ 261862 w 899432"/>
                <a:gd name="connsiteY34" fmla="*/ 464223 h 899432"/>
                <a:gd name="connsiteX35" fmla="*/ 510167 w 899432"/>
                <a:gd name="connsiteY35" fmla="*/ 409780 h 899432"/>
                <a:gd name="connsiteX36" fmla="*/ 484738 w 899432"/>
                <a:gd name="connsiteY36" fmla="*/ 435209 h 899432"/>
                <a:gd name="connsiteX37" fmla="*/ 520784 w 899432"/>
                <a:gd name="connsiteY37" fmla="*/ 435209 h 899432"/>
                <a:gd name="connsiteX38" fmla="*/ 510167 w 899432"/>
                <a:gd name="connsiteY38" fmla="*/ 409780 h 899432"/>
                <a:gd name="connsiteX39" fmla="*/ 464223 w 899432"/>
                <a:gd name="connsiteY39" fmla="*/ 378648 h 899432"/>
                <a:gd name="connsiteX40" fmla="*/ 464223 w 899432"/>
                <a:gd name="connsiteY40" fmla="*/ 414696 h 899432"/>
                <a:gd name="connsiteX41" fmla="*/ 489652 w 899432"/>
                <a:gd name="connsiteY41" fmla="*/ 389266 h 899432"/>
                <a:gd name="connsiteX42" fmla="*/ 464223 w 899432"/>
                <a:gd name="connsiteY42" fmla="*/ 378648 h 899432"/>
                <a:gd name="connsiteX43" fmla="*/ 435209 w 899432"/>
                <a:gd name="connsiteY43" fmla="*/ 378648 h 899432"/>
                <a:gd name="connsiteX44" fmla="*/ 378648 w 899432"/>
                <a:gd name="connsiteY44" fmla="*/ 435209 h 899432"/>
                <a:gd name="connsiteX45" fmla="*/ 435209 w 899432"/>
                <a:gd name="connsiteY45" fmla="*/ 435209 h 899432"/>
                <a:gd name="connsiteX46" fmla="*/ 572275 w 899432"/>
                <a:gd name="connsiteY46" fmla="*/ 347672 h 899432"/>
                <a:gd name="connsiteX47" fmla="*/ 530928 w 899432"/>
                <a:gd name="connsiteY47" fmla="*/ 389017 h 899432"/>
                <a:gd name="connsiteX48" fmla="*/ 550103 w 899432"/>
                <a:gd name="connsiteY48" fmla="*/ 435209 h 899432"/>
                <a:gd name="connsiteX49" fmla="*/ 608557 w 899432"/>
                <a:gd name="connsiteY49" fmla="*/ 435209 h 899432"/>
                <a:gd name="connsiteX50" fmla="*/ 572275 w 899432"/>
                <a:gd name="connsiteY50" fmla="*/ 347672 h 899432"/>
                <a:gd name="connsiteX51" fmla="*/ 681828 w 899432"/>
                <a:gd name="connsiteY51" fmla="*/ 319153 h 899432"/>
                <a:gd name="connsiteX52" fmla="*/ 667321 w 899432"/>
                <a:gd name="connsiteY52" fmla="*/ 333660 h 899432"/>
                <a:gd name="connsiteX53" fmla="*/ 681828 w 899432"/>
                <a:gd name="connsiteY53" fmla="*/ 348167 h 899432"/>
                <a:gd name="connsiteX54" fmla="*/ 696335 w 899432"/>
                <a:gd name="connsiteY54" fmla="*/ 333660 h 899432"/>
                <a:gd name="connsiteX55" fmla="*/ 681828 w 899432"/>
                <a:gd name="connsiteY55" fmla="*/ 319153 h 899432"/>
                <a:gd name="connsiteX56" fmla="*/ 464223 w 899432"/>
                <a:gd name="connsiteY56" fmla="*/ 290876 h 899432"/>
                <a:gd name="connsiteX57" fmla="*/ 464223 w 899432"/>
                <a:gd name="connsiteY57" fmla="*/ 349330 h 899432"/>
                <a:gd name="connsiteX58" fmla="*/ 510415 w 899432"/>
                <a:gd name="connsiteY58" fmla="*/ 368504 h 899432"/>
                <a:gd name="connsiteX59" fmla="*/ 551760 w 899432"/>
                <a:gd name="connsiteY59" fmla="*/ 327158 h 899432"/>
                <a:gd name="connsiteX60" fmla="*/ 464223 w 899432"/>
                <a:gd name="connsiteY60" fmla="*/ 290876 h 899432"/>
                <a:gd name="connsiteX61" fmla="*/ 435209 w 899432"/>
                <a:gd name="connsiteY61" fmla="*/ 290876 h 899432"/>
                <a:gd name="connsiteX62" fmla="*/ 290876 w 899432"/>
                <a:gd name="connsiteY62" fmla="*/ 435209 h 899432"/>
                <a:gd name="connsiteX63" fmla="*/ 349330 w 899432"/>
                <a:gd name="connsiteY63" fmla="*/ 435209 h 899432"/>
                <a:gd name="connsiteX64" fmla="*/ 435209 w 899432"/>
                <a:gd name="connsiteY64" fmla="*/ 349330 h 899432"/>
                <a:gd name="connsiteX65" fmla="*/ 633985 w 899432"/>
                <a:gd name="connsiteY65" fmla="*/ 285960 h 899432"/>
                <a:gd name="connsiteX66" fmla="*/ 592768 w 899432"/>
                <a:gd name="connsiteY66" fmla="*/ 327179 h 899432"/>
                <a:gd name="connsiteX67" fmla="*/ 637571 w 899432"/>
                <a:gd name="connsiteY67" fmla="*/ 435209 h 899432"/>
                <a:gd name="connsiteX68" fmla="*/ 695696 w 899432"/>
                <a:gd name="connsiteY68" fmla="*/ 435209 h 899432"/>
                <a:gd name="connsiteX69" fmla="*/ 685150 w 899432"/>
                <a:gd name="connsiteY69" fmla="*/ 376848 h 899432"/>
                <a:gd name="connsiteX70" fmla="*/ 681828 w 899432"/>
                <a:gd name="connsiteY70" fmla="*/ 377181 h 899432"/>
                <a:gd name="connsiteX71" fmla="*/ 638307 w 899432"/>
                <a:gd name="connsiteY71" fmla="*/ 333660 h 899432"/>
                <a:gd name="connsiteX72" fmla="*/ 649350 w 899432"/>
                <a:gd name="connsiteY72" fmla="*/ 304993 h 899432"/>
                <a:gd name="connsiteX73" fmla="*/ 633985 w 899432"/>
                <a:gd name="connsiteY73" fmla="*/ 285960 h 899432"/>
                <a:gd name="connsiteX74" fmla="*/ 261126 w 899432"/>
                <a:gd name="connsiteY74" fmla="*/ 246619 h 899432"/>
                <a:gd name="connsiteX75" fmla="*/ 246619 w 899432"/>
                <a:gd name="connsiteY75" fmla="*/ 261126 h 899432"/>
                <a:gd name="connsiteX76" fmla="*/ 261126 w 899432"/>
                <a:gd name="connsiteY76" fmla="*/ 275633 h 899432"/>
                <a:gd name="connsiteX77" fmla="*/ 275633 w 899432"/>
                <a:gd name="connsiteY77" fmla="*/ 261126 h 899432"/>
                <a:gd name="connsiteX78" fmla="*/ 261126 w 899432"/>
                <a:gd name="connsiteY78" fmla="*/ 246619 h 899432"/>
                <a:gd name="connsiteX79" fmla="*/ 435209 w 899432"/>
                <a:gd name="connsiteY79" fmla="*/ 203692 h 899432"/>
                <a:gd name="connsiteX80" fmla="*/ 303457 w 899432"/>
                <a:gd name="connsiteY80" fmla="*/ 251393 h 899432"/>
                <a:gd name="connsiteX81" fmla="*/ 304646 w 899432"/>
                <a:gd name="connsiteY81" fmla="*/ 261126 h 899432"/>
                <a:gd name="connsiteX82" fmla="*/ 261126 w 899432"/>
                <a:gd name="connsiteY82" fmla="*/ 304646 h 899432"/>
                <a:gd name="connsiteX83" fmla="*/ 251420 w 899432"/>
                <a:gd name="connsiteY83" fmla="*/ 303471 h 899432"/>
                <a:gd name="connsiteX84" fmla="*/ 203721 w 899432"/>
                <a:gd name="connsiteY84" fmla="*/ 435209 h 899432"/>
                <a:gd name="connsiteX85" fmla="*/ 261862 w 899432"/>
                <a:gd name="connsiteY85" fmla="*/ 435209 h 899432"/>
                <a:gd name="connsiteX86" fmla="*/ 435209 w 899432"/>
                <a:gd name="connsiteY86" fmla="*/ 261847 h 899432"/>
                <a:gd name="connsiteX87" fmla="*/ 464223 w 899432"/>
                <a:gd name="connsiteY87" fmla="*/ 203566 h 899432"/>
                <a:gd name="connsiteX88" fmla="*/ 464223 w 899432"/>
                <a:gd name="connsiteY88" fmla="*/ 261862 h 899432"/>
                <a:gd name="connsiteX89" fmla="*/ 572253 w 899432"/>
                <a:gd name="connsiteY89" fmla="*/ 306665 h 899432"/>
                <a:gd name="connsiteX90" fmla="*/ 613514 w 899432"/>
                <a:gd name="connsiteY90" fmla="*/ 265403 h 899432"/>
                <a:gd name="connsiteX91" fmla="*/ 464223 w 899432"/>
                <a:gd name="connsiteY91" fmla="*/ 203566 h 899432"/>
                <a:gd name="connsiteX92" fmla="*/ 435209 w 899432"/>
                <a:gd name="connsiteY92" fmla="*/ 116417 h 899432"/>
                <a:gd name="connsiteX93" fmla="*/ 116417 w 899432"/>
                <a:gd name="connsiteY93" fmla="*/ 435209 h 899432"/>
                <a:gd name="connsiteX94" fmla="*/ 174707 w 899432"/>
                <a:gd name="connsiteY94" fmla="*/ 435209 h 899432"/>
                <a:gd name="connsiteX95" fmla="*/ 226962 w 899432"/>
                <a:gd name="connsiteY95" fmla="*/ 287773 h 899432"/>
                <a:gd name="connsiteX96" fmla="*/ 217605 w 899432"/>
                <a:gd name="connsiteY96" fmla="*/ 261126 h 899432"/>
                <a:gd name="connsiteX97" fmla="*/ 261126 w 899432"/>
                <a:gd name="connsiteY97" fmla="*/ 217605 h 899432"/>
                <a:gd name="connsiteX98" fmla="*/ 287773 w 899432"/>
                <a:gd name="connsiteY98" fmla="*/ 226962 h 899432"/>
                <a:gd name="connsiteX99" fmla="*/ 435209 w 899432"/>
                <a:gd name="connsiteY99" fmla="*/ 174707 h 899432"/>
                <a:gd name="connsiteX100" fmla="*/ 435209 w 899432"/>
                <a:gd name="connsiteY100" fmla="*/ 58028 h 899432"/>
                <a:gd name="connsiteX101" fmla="*/ 464223 w 899432"/>
                <a:gd name="connsiteY101" fmla="*/ 58028 h 899432"/>
                <a:gd name="connsiteX102" fmla="*/ 464223 w 899432"/>
                <a:gd name="connsiteY102" fmla="*/ 174530 h 899432"/>
                <a:gd name="connsiteX103" fmla="*/ 634085 w 899432"/>
                <a:gd name="connsiteY103" fmla="*/ 244834 h 899432"/>
                <a:gd name="connsiteX104" fmla="*/ 657064 w 899432"/>
                <a:gd name="connsiteY104" fmla="*/ 221855 h 899432"/>
                <a:gd name="connsiteX105" fmla="*/ 677577 w 899432"/>
                <a:gd name="connsiteY105" fmla="*/ 242368 h 899432"/>
                <a:gd name="connsiteX106" fmla="*/ 654542 w 899432"/>
                <a:gd name="connsiteY106" fmla="*/ 265403 h 899432"/>
                <a:gd name="connsiteX107" fmla="*/ 674823 w 899432"/>
                <a:gd name="connsiteY107" fmla="*/ 290849 h 899432"/>
                <a:gd name="connsiteX108" fmla="*/ 681828 w 899432"/>
                <a:gd name="connsiteY108" fmla="*/ 290139 h 899432"/>
                <a:gd name="connsiteX109" fmla="*/ 725349 w 899432"/>
                <a:gd name="connsiteY109" fmla="*/ 333660 h 899432"/>
                <a:gd name="connsiteX110" fmla="*/ 711812 w 899432"/>
                <a:gd name="connsiteY110" fmla="*/ 365055 h 899432"/>
                <a:gd name="connsiteX111" fmla="*/ 724710 w 899432"/>
                <a:gd name="connsiteY111" fmla="*/ 435209 h 899432"/>
                <a:gd name="connsiteX112" fmla="*/ 782696 w 899432"/>
                <a:gd name="connsiteY112" fmla="*/ 435209 h 899432"/>
                <a:gd name="connsiteX113" fmla="*/ 491438 w 899432"/>
                <a:gd name="connsiteY113" fmla="*/ 118620 h 899432"/>
                <a:gd name="connsiteX114" fmla="*/ 495036 w 899432"/>
                <a:gd name="connsiteY114" fmla="*/ 89840 h 899432"/>
                <a:gd name="connsiteX115" fmla="*/ 811710 w 899432"/>
                <a:gd name="connsiteY115" fmla="*/ 435209 h 899432"/>
                <a:gd name="connsiteX116" fmla="*/ 841404 w 899432"/>
                <a:gd name="connsiteY116" fmla="*/ 435209 h 899432"/>
                <a:gd name="connsiteX117" fmla="*/ 841404 w 899432"/>
                <a:gd name="connsiteY117" fmla="*/ 464223 h 899432"/>
                <a:gd name="connsiteX118" fmla="*/ 812029 w 899432"/>
                <a:gd name="connsiteY118" fmla="*/ 464223 h 899432"/>
                <a:gd name="connsiteX119" fmla="*/ 464223 w 899432"/>
                <a:gd name="connsiteY119" fmla="*/ 812029 h 899432"/>
                <a:gd name="connsiteX120" fmla="*/ 464223 w 899432"/>
                <a:gd name="connsiteY120" fmla="*/ 841404 h 899432"/>
                <a:gd name="connsiteX121" fmla="*/ 435209 w 899432"/>
                <a:gd name="connsiteY121" fmla="*/ 841404 h 899432"/>
                <a:gd name="connsiteX122" fmla="*/ 435209 w 899432"/>
                <a:gd name="connsiteY122" fmla="*/ 724725 h 899432"/>
                <a:gd name="connsiteX123" fmla="*/ 287773 w 899432"/>
                <a:gd name="connsiteY123" fmla="*/ 672456 h 899432"/>
                <a:gd name="connsiteX124" fmla="*/ 261126 w 899432"/>
                <a:gd name="connsiteY124" fmla="*/ 681828 h 899432"/>
                <a:gd name="connsiteX125" fmla="*/ 217605 w 899432"/>
                <a:gd name="connsiteY125" fmla="*/ 638307 h 899432"/>
                <a:gd name="connsiteX126" fmla="*/ 226962 w 899432"/>
                <a:gd name="connsiteY126" fmla="*/ 611659 h 899432"/>
                <a:gd name="connsiteX127" fmla="*/ 174707 w 899432"/>
                <a:gd name="connsiteY127" fmla="*/ 464223 h 899432"/>
                <a:gd name="connsiteX128" fmla="*/ 116736 w 899432"/>
                <a:gd name="connsiteY128" fmla="*/ 464223 h 899432"/>
                <a:gd name="connsiteX129" fmla="*/ 407994 w 899432"/>
                <a:gd name="connsiteY129" fmla="*/ 780812 h 899432"/>
                <a:gd name="connsiteX130" fmla="*/ 404396 w 899432"/>
                <a:gd name="connsiteY130" fmla="*/ 809592 h 899432"/>
                <a:gd name="connsiteX131" fmla="*/ 87722 w 899432"/>
                <a:gd name="connsiteY131" fmla="*/ 464223 h 899432"/>
                <a:gd name="connsiteX132" fmla="*/ 58028 w 899432"/>
                <a:gd name="connsiteY132" fmla="*/ 464223 h 899432"/>
                <a:gd name="connsiteX133" fmla="*/ 58028 w 899432"/>
                <a:gd name="connsiteY133" fmla="*/ 435209 h 899432"/>
                <a:gd name="connsiteX134" fmla="*/ 87403 w 899432"/>
                <a:gd name="connsiteY134" fmla="*/ 435209 h 899432"/>
                <a:gd name="connsiteX135" fmla="*/ 435209 w 899432"/>
                <a:gd name="connsiteY135" fmla="*/ 87403 h 899432"/>
                <a:gd name="connsiteX136" fmla="*/ 449716 w 899432"/>
                <a:gd name="connsiteY136" fmla="*/ 29014 h 899432"/>
                <a:gd name="connsiteX137" fmla="*/ 29014 w 899432"/>
                <a:gd name="connsiteY137" fmla="*/ 449716 h 899432"/>
                <a:gd name="connsiteX138" fmla="*/ 449716 w 899432"/>
                <a:gd name="connsiteY138" fmla="*/ 870418 h 899432"/>
                <a:gd name="connsiteX139" fmla="*/ 870418 w 899432"/>
                <a:gd name="connsiteY139" fmla="*/ 449716 h 899432"/>
                <a:gd name="connsiteX140" fmla="*/ 449716 w 899432"/>
                <a:gd name="connsiteY140" fmla="*/ 29014 h 899432"/>
                <a:gd name="connsiteX141" fmla="*/ 449716 w 899432"/>
                <a:gd name="connsiteY141" fmla="*/ 0 h 899432"/>
                <a:gd name="connsiteX142" fmla="*/ 899432 w 899432"/>
                <a:gd name="connsiteY142" fmla="*/ 449716 h 899432"/>
                <a:gd name="connsiteX143" fmla="*/ 449716 w 899432"/>
                <a:gd name="connsiteY143" fmla="*/ 899432 h 899432"/>
                <a:gd name="connsiteX144" fmla="*/ 0 w 899432"/>
                <a:gd name="connsiteY144" fmla="*/ 449716 h 899432"/>
                <a:gd name="connsiteX145" fmla="*/ 449716 w 899432"/>
                <a:gd name="connsiteY145" fmla="*/ 0 h 89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899432" h="899432">
                  <a:moveTo>
                    <a:pt x="261126" y="623800"/>
                  </a:moveTo>
                  <a:cubicBezTo>
                    <a:pt x="253121" y="623800"/>
                    <a:pt x="246619" y="630303"/>
                    <a:pt x="246619" y="638307"/>
                  </a:cubicBezTo>
                  <a:cubicBezTo>
                    <a:pt x="246619" y="646311"/>
                    <a:pt x="253121" y="652814"/>
                    <a:pt x="261126" y="652814"/>
                  </a:cubicBezTo>
                  <a:cubicBezTo>
                    <a:pt x="269130" y="652814"/>
                    <a:pt x="275633" y="646311"/>
                    <a:pt x="275633" y="638307"/>
                  </a:cubicBezTo>
                  <a:cubicBezTo>
                    <a:pt x="275633" y="630303"/>
                    <a:pt x="269130" y="623800"/>
                    <a:pt x="261126" y="623800"/>
                  </a:cubicBezTo>
                  <a:close/>
                  <a:moveTo>
                    <a:pt x="724612" y="464223"/>
                  </a:moveTo>
                  <a:cubicBezTo>
                    <a:pt x="717252" y="604603"/>
                    <a:pt x="604603" y="717252"/>
                    <a:pt x="464223" y="724627"/>
                  </a:cubicBezTo>
                  <a:lnTo>
                    <a:pt x="464223" y="783016"/>
                  </a:lnTo>
                  <a:cubicBezTo>
                    <a:pt x="636684" y="775584"/>
                    <a:pt x="775584" y="636684"/>
                    <a:pt x="783001" y="464223"/>
                  </a:cubicBezTo>
                  <a:close/>
                  <a:moveTo>
                    <a:pt x="637571" y="464223"/>
                  </a:moveTo>
                  <a:cubicBezTo>
                    <a:pt x="630487" y="556634"/>
                    <a:pt x="556634" y="630487"/>
                    <a:pt x="464223" y="637571"/>
                  </a:cubicBezTo>
                  <a:lnTo>
                    <a:pt x="464223" y="695598"/>
                  </a:lnTo>
                  <a:cubicBezTo>
                    <a:pt x="588624" y="688309"/>
                    <a:pt x="688309" y="588624"/>
                    <a:pt x="695598" y="464223"/>
                  </a:cubicBezTo>
                  <a:close/>
                  <a:moveTo>
                    <a:pt x="550103" y="464223"/>
                  </a:moveTo>
                  <a:cubicBezTo>
                    <a:pt x="543707" y="508602"/>
                    <a:pt x="508602" y="543707"/>
                    <a:pt x="464223" y="550103"/>
                  </a:cubicBezTo>
                  <a:lnTo>
                    <a:pt x="464223" y="608557"/>
                  </a:lnTo>
                  <a:cubicBezTo>
                    <a:pt x="540648" y="601635"/>
                    <a:pt x="601622" y="540648"/>
                    <a:pt x="608557" y="464223"/>
                  </a:cubicBezTo>
                  <a:close/>
                  <a:moveTo>
                    <a:pt x="464223" y="464223"/>
                  </a:moveTo>
                  <a:lnTo>
                    <a:pt x="464223" y="520784"/>
                  </a:lnTo>
                  <a:cubicBezTo>
                    <a:pt x="492599" y="514997"/>
                    <a:pt x="514997" y="492599"/>
                    <a:pt x="520784" y="464223"/>
                  </a:cubicBezTo>
                  <a:close/>
                  <a:moveTo>
                    <a:pt x="378648" y="464223"/>
                  </a:moveTo>
                  <a:cubicBezTo>
                    <a:pt x="384435" y="492599"/>
                    <a:pt x="406834" y="514997"/>
                    <a:pt x="435209" y="520784"/>
                  </a:cubicBezTo>
                  <a:lnTo>
                    <a:pt x="435209" y="464223"/>
                  </a:lnTo>
                  <a:close/>
                  <a:moveTo>
                    <a:pt x="290876" y="464223"/>
                  </a:moveTo>
                  <a:cubicBezTo>
                    <a:pt x="297797" y="540648"/>
                    <a:pt x="358785" y="601622"/>
                    <a:pt x="435209" y="608557"/>
                  </a:cubicBezTo>
                  <a:lnTo>
                    <a:pt x="435209" y="550103"/>
                  </a:lnTo>
                  <a:cubicBezTo>
                    <a:pt x="390831" y="543707"/>
                    <a:pt x="355725" y="508602"/>
                    <a:pt x="349330" y="464223"/>
                  </a:cubicBezTo>
                  <a:close/>
                  <a:moveTo>
                    <a:pt x="203721" y="464223"/>
                  </a:moveTo>
                  <a:cubicBezTo>
                    <a:pt x="206547" y="511761"/>
                    <a:pt x="223159" y="557690"/>
                    <a:pt x="251393" y="595975"/>
                  </a:cubicBezTo>
                  <a:cubicBezTo>
                    <a:pt x="254538" y="595254"/>
                    <a:pt x="257774" y="594786"/>
                    <a:pt x="261126" y="594786"/>
                  </a:cubicBezTo>
                  <a:cubicBezTo>
                    <a:pt x="285116" y="594786"/>
                    <a:pt x="304646" y="614316"/>
                    <a:pt x="304646" y="638307"/>
                  </a:cubicBezTo>
                  <a:cubicBezTo>
                    <a:pt x="304646" y="641671"/>
                    <a:pt x="304179" y="644909"/>
                    <a:pt x="303457" y="648054"/>
                  </a:cubicBezTo>
                  <a:cubicBezTo>
                    <a:pt x="342132" y="676663"/>
                    <a:pt x="387204" y="692998"/>
                    <a:pt x="435209" y="695725"/>
                  </a:cubicBezTo>
                  <a:lnTo>
                    <a:pt x="435209" y="637571"/>
                  </a:lnTo>
                  <a:cubicBezTo>
                    <a:pt x="342798" y="630487"/>
                    <a:pt x="268947" y="556634"/>
                    <a:pt x="261862" y="464223"/>
                  </a:cubicBezTo>
                  <a:close/>
                  <a:moveTo>
                    <a:pt x="510167" y="409780"/>
                  </a:moveTo>
                  <a:lnTo>
                    <a:pt x="484738" y="435209"/>
                  </a:lnTo>
                  <a:lnTo>
                    <a:pt x="520784" y="435209"/>
                  </a:lnTo>
                  <a:cubicBezTo>
                    <a:pt x="518900" y="425965"/>
                    <a:pt x="515217" y="417380"/>
                    <a:pt x="510167" y="409780"/>
                  </a:cubicBezTo>
                  <a:close/>
                  <a:moveTo>
                    <a:pt x="464223" y="378648"/>
                  </a:moveTo>
                  <a:lnTo>
                    <a:pt x="464223" y="414696"/>
                  </a:lnTo>
                  <a:lnTo>
                    <a:pt x="489652" y="389266"/>
                  </a:lnTo>
                  <a:cubicBezTo>
                    <a:pt x="482052" y="384215"/>
                    <a:pt x="473468" y="380532"/>
                    <a:pt x="464223" y="378648"/>
                  </a:cubicBezTo>
                  <a:close/>
                  <a:moveTo>
                    <a:pt x="435209" y="378648"/>
                  </a:moveTo>
                  <a:cubicBezTo>
                    <a:pt x="406834" y="384435"/>
                    <a:pt x="384435" y="406834"/>
                    <a:pt x="378648" y="435209"/>
                  </a:cubicBezTo>
                  <a:lnTo>
                    <a:pt x="435209" y="435209"/>
                  </a:lnTo>
                  <a:close/>
                  <a:moveTo>
                    <a:pt x="572275" y="347672"/>
                  </a:moveTo>
                  <a:lnTo>
                    <a:pt x="530928" y="389017"/>
                  </a:lnTo>
                  <a:cubicBezTo>
                    <a:pt x="540880" y="402293"/>
                    <a:pt x="547638" y="418046"/>
                    <a:pt x="550103" y="435209"/>
                  </a:cubicBezTo>
                  <a:lnTo>
                    <a:pt x="608557" y="435209"/>
                  </a:lnTo>
                  <a:cubicBezTo>
                    <a:pt x="605554" y="402086"/>
                    <a:pt x="592448" y="371855"/>
                    <a:pt x="572275" y="347672"/>
                  </a:cubicBezTo>
                  <a:close/>
                  <a:moveTo>
                    <a:pt x="681828" y="319153"/>
                  </a:moveTo>
                  <a:cubicBezTo>
                    <a:pt x="673823" y="319153"/>
                    <a:pt x="667321" y="325671"/>
                    <a:pt x="667321" y="333660"/>
                  </a:cubicBezTo>
                  <a:cubicBezTo>
                    <a:pt x="667321" y="341650"/>
                    <a:pt x="673823" y="348167"/>
                    <a:pt x="681828" y="348167"/>
                  </a:cubicBezTo>
                  <a:cubicBezTo>
                    <a:pt x="689832" y="348167"/>
                    <a:pt x="696335" y="341650"/>
                    <a:pt x="696335" y="333660"/>
                  </a:cubicBezTo>
                  <a:cubicBezTo>
                    <a:pt x="696335" y="325671"/>
                    <a:pt x="689832" y="319153"/>
                    <a:pt x="681828" y="319153"/>
                  </a:cubicBezTo>
                  <a:close/>
                  <a:moveTo>
                    <a:pt x="464223" y="290876"/>
                  </a:moveTo>
                  <a:lnTo>
                    <a:pt x="464223" y="349330"/>
                  </a:lnTo>
                  <a:cubicBezTo>
                    <a:pt x="481387" y="351794"/>
                    <a:pt x="497139" y="358553"/>
                    <a:pt x="510415" y="368504"/>
                  </a:cubicBezTo>
                  <a:lnTo>
                    <a:pt x="551760" y="327158"/>
                  </a:lnTo>
                  <a:cubicBezTo>
                    <a:pt x="527564" y="306998"/>
                    <a:pt x="497346" y="293880"/>
                    <a:pt x="464223" y="290876"/>
                  </a:cubicBezTo>
                  <a:close/>
                  <a:moveTo>
                    <a:pt x="435209" y="290876"/>
                  </a:moveTo>
                  <a:cubicBezTo>
                    <a:pt x="358785" y="297797"/>
                    <a:pt x="297797" y="358785"/>
                    <a:pt x="290876" y="435209"/>
                  </a:cubicBezTo>
                  <a:lnTo>
                    <a:pt x="349330" y="435209"/>
                  </a:lnTo>
                  <a:cubicBezTo>
                    <a:pt x="355725" y="390831"/>
                    <a:pt x="390831" y="355725"/>
                    <a:pt x="435209" y="349330"/>
                  </a:cubicBezTo>
                  <a:close/>
                  <a:moveTo>
                    <a:pt x="633985" y="285960"/>
                  </a:moveTo>
                  <a:lnTo>
                    <a:pt x="592768" y="327179"/>
                  </a:lnTo>
                  <a:cubicBezTo>
                    <a:pt x="618111" y="356710"/>
                    <a:pt x="634417" y="394111"/>
                    <a:pt x="637571" y="435209"/>
                  </a:cubicBezTo>
                  <a:lnTo>
                    <a:pt x="695696" y="435209"/>
                  </a:lnTo>
                  <a:cubicBezTo>
                    <a:pt x="694550" y="415291"/>
                    <a:pt x="691009" y="395783"/>
                    <a:pt x="685150" y="376848"/>
                  </a:cubicBezTo>
                  <a:cubicBezTo>
                    <a:pt x="684031" y="376933"/>
                    <a:pt x="682961" y="377181"/>
                    <a:pt x="681828" y="377181"/>
                  </a:cubicBezTo>
                  <a:cubicBezTo>
                    <a:pt x="657837" y="377181"/>
                    <a:pt x="638307" y="357651"/>
                    <a:pt x="638307" y="333660"/>
                  </a:cubicBezTo>
                  <a:cubicBezTo>
                    <a:pt x="638307" y="322639"/>
                    <a:pt x="642557" y="312672"/>
                    <a:pt x="649350" y="304993"/>
                  </a:cubicBezTo>
                  <a:cubicBezTo>
                    <a:pt x="644519" y="298349"/>
                    <a:pt x="639384" y="292024"/>
                    <a:pt x="633985" y="285960"/>
                  </a:cubicBezTo>
                  <a:close/>
                  <a:moveTo>
                    <a:pt x="261126" y="246619"/>
                  </a:moveTo>
                  <a:cubicBezTo>
                    <a:pt x="253121" y="246619"/>
                    <a:pt x="246619" y="253136"/>
                    <a:pt x="246619" y="261126"/>
                  </a:cubicBezTo>
                  <a:cubicBezTo>
                    <a:pt x="246619" y="269115"/>
                    <a:pt x="253121" y="275633"/>
                    <a:pt x="261126" y="275633"/>
                  </a:cubicBezTo>
                  <a:cubicBezTo>
                    <a:pt x="269130" y="275633"/>
                    <a:pt x="275633" y="269115"/>
                    <a:pt x="275633" y="261126"/>
                  </a:cubicBezTo>
                  <a:cubicBezTo>
                    <a:pt x="275633" y="253136"/>
                    <a:pt x="269130" y="246619"/>
                    <a:pt x="261126" y="246619"/>
                  </a:cubicBezTo>
                  <a:close/>
                  <a:moveTo>
                    <a:pt x="435209" y="203692"/>
                  </a:moveTo>
                  <a:cubicBezTo>
                    <a:pt x="387191" y="206434"/>
                    <a:pt x="342132" y="222755"/>
                    <a:pt x="303457" y="251393"/>
                  </a:cubicBezTo>
                  <a:cubicBezTo>
                    <a:pt x="304179" y="254538"/>
                    <a:pt x="304646" y="257774"/>
                    <a:pt x="304646" y="261126"/>
                  </a:cubicBezTo>
                  <a:cubicBezTo>
                    <a:pt x="304646" y="285116"/>
                    <a:pt x="285116" y="304646"/>
                    <a:pt x="261126" y="304646"/>
                  </a:cubicBezTo>
                  <a:cubicBezTo>
                    <a:pt x="257774" y="304646"/>
                    <a:pt x="254552" y="304179"/>
                    <a:pt x="251420" y="303471"/>
                  </a:cubicBezTo>
                  <a:cubicBezTo>
                    <a:pt x="223172" y="341743"/>
                    <a:pt x="206547" y="387672"/>
                    <a:pt x="203721" y="435209"/>
                  </a:cubicBezTo>
                  <a:lnTo>
                    <a:pt x="261862" y="435209"/>
                  </a:lnTo>
                  <a:cubicBezTo>
                    <a:pt x="268947" y="342798"/>
                    <a:pt x="342798" y="268947"/>
                    <a:pt x="435209" y="261847"/>
                  </a:cubicBezTo>
                  <a:close/>
                  <a:moveTo>
                    <a:pt x="464223" y="203566"/>
                  </a:moveTo>
                  <a:lnTo>
                    <a:pt x="464223" y="261862"/>
                  </a:lnTo>
                  <a:cubicBezTo>
                    <a:pt x="505307" y="265015"/>
                    <a:pt x="542722" y="281321"/>
                    <a:pt x="572253" y="306665"/>
                  </a:cubicBezTo>
                  <a:lnTo>
                    <a:pt x="613514" y="265403"/>
                  </a:lnTo>
                  <a:cubicBezTo>
                    <a:pt x="572487" y="228846"/>
                    <a:pt x="520189" y="206810"/>
                    <a:pt x="464223" y="203566"/>
                  </a:cubicBezTo>
                  <a:close/>
                  <a:moveTo>
                    <a:pt x="435209" y="116417"/>
                  </a:moveTo>
                  <a:cubicBezTo>
                    <a:pt x="262749" y="123848"/>
                    <a:pt x="123848" y="262749"/>
                    <a:pt x="116417" y="435209"/>
                  </a:cubicBezTo>
                  <a:lnTo>
                    <a:pt x="174707" y="435209"/>
                  </a:lnTo>
                  <a:cubicBezTo>
                    <a:pt x="177533" y="382112"/>
                    <a:pt x="195744" y="330728"/>
                    <a:pt x="226962" y="287773"/>
                  </a:cubicBezTo>
                  <a:cubicBezTo>
                    <a:pt x="221190" y="280378"/>
                    <a:pt x="217605" y="271206"/>
                    <a:pt x="217605" y="261126"/>
                  </a:cubicBezTo>
                  <a:cubicBezTo>
                    <a:pt x="217605" y="237135"/>
                    <a:pt x="237135" y="217605"/>
                    <a:pt x="261126" y="217605"/>
                  </a:cubicBezTo>
                  <a:cubicBezTo>
                    <a:pt x="271206" y="217605"/>
                    <a:pt x="280378" y="221190"/>
                    <a:pt x="287773" y="226962"/>
                  </a:cubicBezTo>
                  <a:cubicBezTo>
                    <a:pt x="330714" y="195759"/>
                    <a:pt x="382112" y="177533"/>
                    <a:pt x="435209" y="174707"/>
                  </a:cubicBezTo>
                  <a:close/>
                  <a:moveTo>
                    <a:pt x="435209" y="58028"/>
                  </a:moveTo>
                  <a:lnTo>
                    <a:pt x="464223" y="58028"/>
                  </a:lnTo>
                  <a:lnTo>
                    <a:pt x="464223" y="174530"/>
                  </a:lnTo>
                  <a:cubicBezTo>
                    <a:pt x="527996" y="177852"/>
                    <a:pt x="587618" y="202920"/>
                    <a:pt x="634085" y="244834"/>
                  </a:cubicBezTo>
                  <a:lnTo>
                    <a:pt x="657064" y="221855"/>
                  </a:lnTo>
                  <a:lnTo>
                    <a:pt x="677577" y="242368"/>
                  </a:lnTo>
                  <a:lnTo>
                    <a:pt x="654542" y="265403"/>
                  </a:lnTo>
                  <a:cubicBezTo>
                    <a:pt x="661739" y="273429"/>
                    <a:pt x="668510" y="281916"/>
                    <a:pt x="674823" y="290849"/>
                  </a:cubicBezTo>
                  <a:cubicBezTo>
                    <a:pt x="677109" y="290473"/>
                    <a:pt x="679434" y="290139"/>
                    <a:pt x="681828" y="290139"/>
                  </a:cubicBezTo>
                  <a:cubicBezTo>
                    <a:pt x="705819" y="290139"/>
                    <a:pt x="725349" y="309670"/>
                    <a:pt x="725349" y="333660"/>
                  </a:cubicBezTo>
                  <a:cubicBezTo>
                    <a:pt x="725349" y="346020"/>
                    <a:pt x="720113" y="357122"/>
                    <a:pt x="711812" y="365055"/>
                  </a:cubicBezTo>
                  <a:cubicBezTo>
                    <a:pt x="719136" y="387757"/>
                    <a:pt x="723464" y="411245"/>
                    <a:pt x="724710" y="435209"/>
                  </a:cubicBezTo>
                  <a:lnTo>
                    <a:pt x="782696" y="435209"/>
                  </a:lnTo>
                  <a:cubicBezTo>
                    <a:pt x="775691" y="273629"/>
                    <a:pt x="653033" y="138787"/>
                    <a:pt x="491438" y="118620"/>
                  </a:cubicBezTo>
                  <a:lnTo>
                    <a:pt x="495036" y="89840"/>
                  </a:lnTo>
                  <a:cubicBezTo>
                    <a:pt x="671125" y="111806"/>
                    <a:pt x="804669" y="259022"/>
                    <a:pt x="811710" y="435209"/>
                  </a:cubicBezTo>
                  <a:lnTo>
                    <a:pt x="841404" y="435209"/>
                  </a:lnTo>
                  <a:lnTo>
                    <a:pt x="841404" y="464223"/>
                  </a:lnTo>
                  <a:lnTo>
                    <a:pt x="812029" y="464223"/>
                  </a:lnTo>
                  <a:cubicBezTo>
                    <a:pt x="804557" y="652672"/>
                    <a:pt x="652672" y="804557"/>
                    <a:pt x="464223" y="812029"/>
                  </a:cubicBezTo>
                  <a:lnTo>
                    <a:pt x="464223" y="841404"/>
                  </a:lnTo>
                  <a:lnTo>
                    <a:pt x="435209" y="841404"/>
                  </a:lnTo>
                  <a:lnTo>
                    <a:pt x="435209" y="724725"/>
                  </a:lnTo>
                  <a:cubicBezTo>
                    <a:pt x="382112" y="721900"/>
                    <a:pt x="330728" y="703673"/>
                    <a:pt x="287773" y="672456"/>
                  </a:cubicBezTo>
                  <a:cubicBezTo>
                    <a:pt x="280393" y="678243"/>
                    <a:pt x="271206" y="681828"/>
                    <a:pt x="261126" y="681828"/>
                  </a:cubicBezTo>
                  <a:cubicBezTo>
                    <a:pt x="237135" y="681828"/>
                    <a:pt x="217605" y="662298"/>
                    <a:pt x="217605" y="638307"/>
                  </a:cubicBezTo>
                  <a:cubicBezTo>
                    <a:pt x="217605" y="628226"/>
                    <a:pt x="221190" y="619054"/>
                    <a:pt x="226962" y="611659"/>
                  </a:cubicBezTo>
                  <a:cubicBezTo>
                    <a:pt x="195744" y="568719"/>
                    <a:pt x="177533" y="517320"/>
                    <a:pt x="174707" y="464223"/>
                  </a:cubicBezTo>
                  <a:lnTo>
                    <a:pt x="116736" y="464223"/>
                  </a:lnTo>
                  <a:cubicBezTo>
                    <a:pt x="123741" y="625804"/>
                    <a:pt x="246399" y="760646"/>
                    <a:pt x="407994" y="780812"/>
                  </a:cubicBezTo>
                  <a:lnTo>
                    <a:pt x="404396" y="809592"/>
                  </a:lnTo>
                  <a:cubicBezTo>
                    <a:pt x="228322" y="787627"/>
                    <a:pt x="94763" y="640410"/>
                    <a:pt x="87722" y="464223"/>
                  </a:cubicBezTo>
                  <a:lnTo>
                    <a:pt x="58028" y="464223"/>
                  </a:lnTo>
                  <a:lnTo>
                    <a:pt x="58028" y="435209"/>
                  </a:lnTo>
                  <a:lnTo>
                    <a:pt x="87403" y="435209"/>
                  </a:lnTo>
                  <a:cubicBezTo>
                    <a:pt x="94876" y="246760"/>
                    <a:pt x="246760" y="94876"/>
                    <a:pt x="435209" y="87403"/>
                  </a:cubicBezTo>
                  <a:close/>
                  <a:moveTo>
                    <a:pt x="449716" y="29014"/>
                  </a:moveTo>
                  <a:cubicBezTo>
                    <a:pt x="217746" y="29014"/>
                    <a:pt x="29014" y="217731"/>
                    <a:pt x="29014" y="449716"/>
                  </a:cubicBezTo>
                  <a:cubicBezTo>
                    <a:pt x="29014" y="681686"/>
                    <a:pt x="217746" y="870418"/>
                    <a:pt x="449716" y="870418"/>
                  </a:cubicBezTo>
                  <a:cubicBezTo>
                    <a:pt x="681686" y="870418"/>
                    <a:pt x="870418" y="681686"/>
                    <a:pt x="870418" y="449716"/>
                  </a:cubicBezTo>
                  <a:cubicBezTo>
                    <a:pt x="870418" y="217731"/>
                    <a:pt x="681686" y="29014"/>
                    <a:pt x="449716" y="29014"/>
                  </a:cubicBezTo>
                  <a:close/>
                  <a:moveTo>
                    <a:pt x="449716" y="0"/>
                  </a:moveTo>
                  <a:cubicBezTo>
                    <a:pt x="697702" y="0"/>
                    <a:pt x="899432" y="201752"/>
                    <a:pt x="899432" y="449716"/>
                  </a:cubicBezTo>
                  <a:cubicBezTo>
                    <a:pt x="899432" y="697702"/>
                    <a:pt x="697702" y="899432"/>
                    <a:pt x="449716" y="899432"/>
                  </a:cubicBezTo>
                  <a:cubicBezTo>
                    <a:pt x="201730" y="899432"/>
                    <a:pt x="0" y="697702"/>
                    <a:pt x="0" y="449716"/>
                  </a:cubicBezTo>
                  <a:cubicBezTo>
                    <a:pt x="0" y="201752"/>
                    <a:pt x="201730" y="0"/>
                    <a:pt x="44971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78820" y="4032741"/>
            <a:ext cx="465644" cy="797279"/>
            <a:chOff x="7707868" y="3151924"/>
            <a:chExt cx="465644" cy="797279"/>
          </a:xfrm>
        </p:grpSpPr>
        <p:sp>
          <p:nvSpPr>
            <p:cNvPr id="41" name="文本框 40"/>
            <p:cNvSpPr txBox="1"/>
            <p:nvPr/>
          </p:nvSpPr>
          <p:spPr>
            <a:xfrm>
              <a:off x="7707868" y="3672204"/>
              <a:ext cx="45525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鱼雷</a:t>
              </a: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7725274" y="3151924"/>
              <a:ext cx="448238" cy="448238"/>
            </a:xfrm>
            <a:custGeom>
              <a:avLst/>
              <a:gdLst>
                <a:gd name="connsiteX0" fmla="*/ 346468 w 899432"/>
                <a:gd name="connsiteY0" fmla="*/ 639815 h 899432"/>
                <a:gd name="connsiteX1" fmla="*/ 320855 w 899432"/>
                <a:gd name="connsiteY1" fmla="*/ 870418 h 899432"/>
                <a:gd name="connsiteX2" fmla="*/ 375482 w 899432"/>
                <a:gd name="connsiteY2" fmla="*/ 870418 h 899432"/>
                <a:gd name="connsiteX3" fmla="*/ 349854 w 899432"/>
                <a:gd name="connsiteY3" fmla="*/ 639815 h 899432"/>
                <a:gd name="connsiteX4" fmla="*/ 346468 w 899432"/>
                <a:gd name="connsiteY4" fmla="*/ 639815 h 899432"/>
                <a:gd name="connsiteX5" fmla="*/ 434792 w 899432"/>
                <a:gd name="connsiteY5" fmla="*/ 614910 h 899432"/>
                <a:gd name="connsiteX6" fmla="*/ 383409 w 899432"/>
                <a:gd name="connsiteY6" fmla="*/ 679129 h 899432"/>
                <a:gd name="connsiteX7" fmla="*/ 396010 w 899432"/>
                <a:gd name="connsiteY7" fmla="*/ 792557 h 899432"/>
                <a:gd name="connsiteX8" fmla="*/ 478730 w 899432"/>
                <a:gd name="connsiteY8" fmla="*/ 844244 h 899432"/>
                <a:gd name="connsiteX9" fmla="*/ 478730 w 899432"/>
                <a:gd name="connsiteY9" fmla="*/ 658821 h 899432"/>
                <a:gd name="connsiteX10" fmla="*/ 261530 w 899432"/>
                <a:gd name="connsiteY10" fmla="*/ 614896 h 899432"/>
                <a:gd name="connsiteX11" fmla="*/ 217605 w 899432"/>
                <a:gd name="connsiteY11" fmla="*/ 658821 h 899432"/>
                <a:gd name="connsiteX12" fmla="*/ 217605 w 899432"/>
                <a:gd name="connsiteY12" fmla="*/ 844244 h 899432"/>
                <a:gd name="connsiteX13" fmla="*/ 300311 w 899432"/>
                <a:gd name="connsiteY13" fmla="*/ 792557 h 899432"/>
                <a:gd name="connsiteX14" fmla="*/ 312914 w 899432"/>
                <a:gd name="connsiteY14" fmla="*/ 679129 h 899432"/>
                <a:gd name="connsiteX15" fmla="*/ 709957 w 899432"/>
                <a:gd name="connsiteY15" fmla="*/ 606955 h 899432"/>
                <a:gd name="connsiteX16" fmla="*/ 665812 w 899432"/>
                <a:gd name="connsiteY16" fmla="*/ 683407 h 899432"/>
                <a:gd name="connsiteX17" fmla="*/ 725349 w 899432"/>
                <a:gd name="connsiteY17" fmla="*/ 696334 h 899432"/>
                <a:gd name="connsiteX18" fmla="*/ 784885 w 899432"/>
                <a:gd name="connsiteY18" fmla="*/ 683407 h 899432"/>
                <a:gd name="connsiteX19" fmla="*/ 740741 w 899432"/>
                <a:gd name="connsiteY19" fmla="*/ 606955 h 899432"/>
                <a:gd name="connsiteX20" fmla="*/ 725349 w 899432"/>
                <a:gd name="connsiteY20" fmla="*/ 609292 h 899432"/>
                <a:gd name="connsiteX21" fmla="*/ 709957 w 899432"/>
                <a:gd name="connsiteY21" fmla="*/ 606955 h 899432"/>
                <a:gd name="connsiteX22" fmla="*/ 781315 w 899432"/>
                <a:gd name="connsiteY22" fmla="*/ 565772 h 899432"/>
                <a:gd name="connsiteX23" fmla="*/ 765965 w 899432"/>
                <a:gd name="connsiteY23" fmla="*/ 592597 h 899432"/>
                <a:gd name="connsiteX24" fmla="*/ 809982 w 899432"/>
                <a:gd name="connsiteY24" fmla="*/ 668844 h 899432"/>
                <a:gd name="connsiteX25" fmla="*/ 869682 w 899432"/>
                <a:gd name="connsiteY25" fmla="*/ 565772 h 899432"/>
                <a:gd name="connsiteX26" fmla="*/ 581015 w 899432"/>
                <a:gd name="connsiteY26" fmla="*/ 565772 h 899432"/>
                <a:gd name="connsiteX27" fmla="*/ 640715 w 899432"/>
                <a:gd name="connsiteY27" fmla="*/ 668844 h 899432"/>
                <a:gd name="connsiteX28" fmla="*/ 684733 w 899432"/>
                <a:gd name="connsiteY28" fmla="*/ 592597 h 899432"/>
                <a:gd name="connsiteX29" fmla="*/ 669383 w 899432"/>
                <a:gd name="connsiteY29" fmla="*/ 565772 h 899432"/>
                <a:gd name="connsiteX30" fmla="*/ 725349 w 899432"/>
                <a:gd name="connsiteY30" fmla="*/ 522251 h 899432"/>
                <a:gd name="connsiteX31" fmla="*/ 696335 w 899432"/>
                <a:gd name="connsiteY31" fmla="*/ 551265 h 899432"/>
                <a:gd name="connsiteX32" fmla="*/ 725349 w 899432"/>
                <a:gd name="connsiteY32" fmla="*/ 580279 h 899432"/>
                <a:gd name="connsiteX33" fmla="*/ 754363 w 899432"/>
                <a:gd name="connsiteY33" fmla="*/ 551265 h 899432"/>
                <a:gd name="connsiteX34" fmla="*/ 725349 w 899432"/>
                <a:gd name="connsiteY34" fmla="*/ 522251 h 899432"/>
                <a:gd name="connsiteX35" fmla="*/ 232112 w 899432"/>
                <a:gd name="connsiteY35" fmla="*/ 478730 h 899432"/>
                <a:gd name="connsiteX36" fmla="*/ 232112 w 899432"/>
                <a:gd name="connsiteY36" fmla="*/ 526572 h 899432"/>
                <a:gd name="connsiteX37" fmla="*/ 235293 w 899432"/>
                <a:gd name="connsiteY37" fmla="*/ 535624 h 899432"/>
                <a:gd name="connsiteX38" fmla="*/ 317455 w 899432"/>
                <a:gd name="connsiteY38" fmla="*/ 638336 h 899432"/>
                <a:gd name="connsiteX39" fmla="*/ 317645 w 899432"/>
                <a:gd name="connsiteY39" fmla="*/ 636607 h 899432"/>
                <a:gd name="connsiteX40" fmla="*/ 348168 w 899432"/>
                <a:gd name="connsiteY40" fmla="*/ 609293 h 899432"/>
                <a:gd name="connsiteX41" fmla="*/ 378705 w 899432"/>
                <a:gd name="connsiteY41" fmla="*/ 636593 h 899432"/>
                <a:gd name="connsiteX42" fmla="*/ 378895 w 899432"/>
                <a:gd name="connsiteY42" fmla="*/ 638336 h 899432"/>
                <a:gd name="connsiteX43" fmla="*/ 461043 w 899432"/>
                <a:gd name="connsiteY43" fmla="*/ 535639 h 899432"/>
                <a:gd name="connsiteX44" fmla="*/ 464223 w 899432"/>
                <a:gd name="connsiteY44" fmla="*/ 526572 h 899432"/>
                <a:gd name="connsiteX45" fmla="*/ 464223 w 899432"/>
                <a:gd name="connsiteY45" fmla="*/ 478730 h 899432"/>
                <a:gd name="connsiteX46" fmla="*/ 809982 w 899432"/>
                <a:gd name="connsiteY46" fmla="*/ 433686 h 899432"/>
                <a:gd name="connsiteX47" fmla="*/ 765965 w 899432"/>
                <a:gd name="connsiteY47" fmla="*/ 509932 h 899432"/>
                <a:gd name="connsiteX48" fmla="*/ 781315 w 899432"/>
                <a:gd name="connsiteY48" fmla="*/ 536758 h 899432"/>
                <a:gd name="connsiteX49" fmla="*/ 869682 w 899432"/>
                <a:gd name="connsiteY49" fmla="*/ 536758 h 899432"/>
                <a:gd name="connsiteX50" fmla="*/ 809982 w 899432"/>
                <a:gd name="connsiteY50" fmla="*/ 433686 h 899432"/>
                <a:gd name="connsiteX51" fmla="*/ 640715 w 899432"/>
                <a:gd name="connsiteY51" fmla="*/ 433686 h 899432"/>
                <a:gd name="connsiteX52" fmla="*/ 581015 w 899432"/>
                <a:gd name="connsiteY52" fmla="*/ 536758 h 899432"/>
                <a:gd name="connsiteX53" fmla="*/ 669383 w 899432"/>
                <a:gd name="connsiteY53" fmla="*/ 536758 h 899432"/>
                <a:gd name="connsiteX54" fmla="*/ 684733 w 899432"/>
                <a:gd name="connsiteY54" fmla="*/ 509932 h 899432"/>
                <a:gd name="connsiteX55" fmla="*/ 217605 w 899432"/>
                <a:gd name="connsiteY55" fmla="*/ 420702 h 899432"/>
                <a:gd name="connsiteX56" fmla="*/ 203098 w 899432"/>
                <a:gd name="connsiteY56" fmla="*/ 435209 h 899432"/>
                <a:gd name="connsiteX57" fmla="*/ 217605 w 899432"/>
                <a:gd name="connsiteY57" fmla="*/ 449716 h 899432"/>
                <a:gd name="connsiteX58" fmla="*/ 478730 w 899432"/>
                <a:gd name="connsiteY58" fmla="*/ 449716 h 899432"/>
                <a:gd name="connsiteX59" fmla="*/ 493237 w 899432"/>
                <a:gd name="connsiteY59" fmla="*/ 435209 h 899432"/>
                <a:gd name="connsiteX60" fmla="*/ 478730 w 899432"/>
                <a:gd name="connsiteY60" fmla="*/ 420702 h 899432"/>
                <a:gd name="connsiteX61" fmla="*/ 725349 w 899432"/>
                <a:gd name="connsiteY61" fmla="*/ 406195 h 899432"/>
                <a:gd name="connsiteX62" fmla="*/ 665812 w 899432"/>
                <a:gd name="connsiteY62" fmla="*/ 419122 h 899432"/>
                <a:gd name="connsiteX63" fmla="*/ 709957 w 899432"/>
                <a:gd name="connsiteY63" fmla="*/ 495574 h 899432"/>
                <a:gd name="connsiteX64" fmla="*/ 725349 w 899432"/>
                <a:gd name="connsiteY64" fmla="*/ 493237 h 899432"/>
                <a:gd name="connsiteX65" fmla="*/ 740741 w 899432"/>
                <a:gd name="connsiteY65" fmla="*/ 495574 h 899432"/>
                <a:gd name="connsiteX66" fmla="*/ 784885 w 899432"/>
                <a:gd name="connsiteY66" fmla="*/ 419122 h 899432"/>
                <a:gd name="connsiteX67" fmla="*/ 725349 w 899432"/>
                <a:gd name="connsiteY67" fmla="*/ 406195 h 899432"/>
                <a:gd name="connsiteX68" fmla="*/ 725349 w 899432"/>
                <a:gd name="connsiteY68" fmla="*/ 377181 h 899432"/>
                <a:gd name="connsiteX69" fmla="*/ 899432 w 899432"/>
                <a:gd name="connsiteY69" fmla="*/ 551265 h 899432"/>
                <a:gd name="connsiteX70" fmla="*/ 725349 w 899432"/>
                <a:gd name="connsiteY70" fmla="*/ 725348 h 899432"/>
                <a:gd name="connsiteX71" fmla="*/ 551265 w 899432"/>
                <a:gd name="connsiteY71" fmla="*/ 551265 h 899432"/>
                <a:gd name="connsiteX72" fmla="*/ 725349 w 899432"/>
                <a:gd name="connsiteY72" fmla="*/ 377181 h 899432"/>
                <a:gd name="connsiteX73" fmla="*/ 232112 w 899432"/>
                <a:gd name="connsiteY73" fmla="*/ 333660 h 899432"/>
                <a:gd name="connsiteX74" fmla="*/ 232112 w 899432"/>
                <a:gd name="connsiteY74" fmla="*/ 391688 h 899432"/>
                <a:gd name="connsiteX75" fmla="*/ 464223 w 899432"/>
                <a:gd name="connsiteY75" fmla="*/ 391688 h 899432"/>
                <a:gd name="connsiteX76" fmla="*/ 464223 w 899432"/>
                <a:gd name="connsiteY76" fmla="*/ 333660 h 899432"/>
                <a:gd name="connsiteX77" fmla="*/ 217605 w 899432"/>
                <a:gd name="connsiteY77" fmla="*/ 275632 h 899432"/>
                <a:gd name="connsiteX78" fmla="*/ 203098 w 899432"/>
                <a:gd name="connsiteY78" fmla="*/ 290139 h 899432"/>
                <a:gd name="connsiteX79" fmla="*/ 217605 w 899432"/>
                <a:gd name="connsiteY79" fmla="*/ 304646 h 899432"/>
                <a:gd name="connsiteX80" fmla="*/ 478730 w 899432"/>
                <a:gd name="connsiteY80" fmla="*/ 304646 h 899432"/>
                <a:gd name="connsiteX81" fmla="*/ 493237 w 899432"/>
                <a:gd name="connsiteY81" fmla="*/ 290139 h 899432"/>
                <a:gd name="connsiteX82" fmla="*/ 478730 w 899432"/>
                <a:gd name="connsiteY82" fmla="*/ 275632 h 899432"/>
                <a:gd name="connsiteX83" fmla="*/ 667321 w 899432"/>
                <a:gd name="connsiteY83" fmla="*/ 261125 h 899432"/>
                <a:gd name="connsiteX84" fmla="*/ 696336 w 899432"/>
                <a:gd name="connsiteY84" fmla="*/ 261125 h 899432"/>
                <a:gd name="connsiteX85" fmla="*/ 696336 w 899432"/>
                <a:gd name="connsiteY85" fmla="*/ 290140 h 899432"/>
                <a:gd name="connsiteX86" fmla="*/ 667321 w 899432"/>
                <a:gd name="connsiteY86" fmla="*/ 290140 h 899432"/>
                <a:gd name="connsiteX87" fmla="*/ 551265 w 899432"/>
                <a:gd name="connsiteY87" fmla="*/ 261125 h 899432"/>
                <a:gd name="connsiteX88" fmla="*/ 580280 w 899432"/>
                <a:gd name="connsiteY88" fmla="*/ 261125 h 899432"/>
                <a:gd name="connsiteX89" fmla="*/ 580280 w 899432"/>
                <a:gd name="connsiteY89" fmla="*/ 290140 h 899432"/>
                <a:gd name="connsiteX90" fmla="*/ 551265 w 899432"/>
                <a:gd name="connsiteY90" fmla="*/ 290140 h 899432"/>
                <a:gd name="connsiteX91" fmla="*/ 116056 w 899432"/>
                <a:gd name="connsiteY91" fmla="*/ 261125 h 899432"/>
                <a:gd name="connsiteX92" fmla="*/ 145071 w 899432"/>
                <a:gd name="connsiteY92" fmla="*/ 261125 h 899432"/>
                <a:gd name="connsiteX93" fmla="*/ 145071 w 899432"/>
                <a:gd name="connsiteY93" fmla="*/ 290140 h 899432"/>
                <a:gd name="connsiteX94" fmla="*/ 116056 w 899432"/>
                <a:gd name="connsiteY94" fmla="*/ 290140 h 899432"/>
                <a:gd name="connsiteX95" fmla="*/ 0 w 899432"/>
                <a:gd name="connsiteY95" fmla="*/ 261125 h 899432"/>
                <a:gd name="connsiteX96" fmla="*/ 29015 w 899432"/>
                <a:gd name="connsiteY96" fmla="*/ 261125 h 899432"/>
                <a:gd name="connsiteX97" fmla="*/ 29015 w 899432"/>
                <a:gd name="connsiteY97" fmla="*/ 290140 h 899432"/>
                <a:gd name="connsiteX98" fmla="*/ 0 w 899432"/>
                <a:gd name="connsiteY98" fmla="*/ 290140 h 899432"/>
                <a:gd name="connsiteX99" fmla="*/ 232112 w 899432"/>
                <a:gd name="connsiteY99" fmla="*/ 159577 h 899432"/>
                <a:gd name="connsiteX100" fmla="*/ 232112 w 899432"/>
                <a:gd name="connsiteY100" fmla="*/ 246618 h 899432"/>
                <a:gd name="connsiteX101" fmla="*/ 464223 w 899432"/>
                <a:gd name="connsiteY101" fmla="*/ 246618 h 899432"/>
                <a:gd name="connsiteX102" fmla="*/ 464223 w 899432"/>
                <a:gd name="connsiteY102" fmla="*/ 159577 h 899432"/>
                <a:gd name="connsiteX103" fmla="*/ 609293 w 899432"/>
                <a:gd name="connsiteY103" fmla="*/ 130563 h 899432"/>
                <a:gd name="connsiteX104" fmla="*/ 638308 w 899432"/>
                <a:gd name="connsiteY104" fmla="*/ 130563 h 899432"/>
                <a:gd name="connsiteX105" fmla="*/ 638308 w 899432"/>
                <a:gd name="connsiteY105" fmla="*/ 362674 h 899432"/>
                <a:gd name="connsiteX106" fmla="*/ 609293 w 899432"/>
                <a:gd name="connsiteY106" fmla="*/ 362674 h 899432"/>
                <a:gd name="connsiteX107" fmla="*/ 58028 w 899432"/>
                <a:gd name="connsiteY107" fmla="*/ 130563 h 899432"/>
                <a:gd name="connsiteX108" fmla="*/ 87043 w 899432"/>
                <a:gd name="connsiteY108" fmla="*/ 130563 h 899432"/>
                <a:gd name="connsiteX109" fmla="*/ 87043 w 899432"/>
                <a:gd name="connsiteY109" fmla="*/ 362674 h 899432"/>
                <a:gd name="connsiteX110" fmla="*/ 58028 w 899432"/>
                <a:gd name="connsiteY110" fmla="*/ 362674 h 899432"/>
                <a:gd name="connsiteX111" fmla="*/ 609293 w 899432"/>
                <a:gd name="connsiteY111" fmla="*/ 72535 h 899432"/>
                <a:gd name="connsiteX112" fmla="*/ 638308 w 899432"/>
                <a:gd name="connsiteY112" fmla="*/ 72535 h 899432"/>
                <a:gd name="connsiteX113" fmla="*/ 638308 w 899432"/>
                <a:gd name="connsiteY113" fmla="*/ 101550 h 899432"/>
                <a:gd name="connsiteX114" fmla="*/ 609293 w 899432"/>
                <a:gd name="connsiteY114" fmla="*/ 101550 h 899432"/>
                <a:gd name="connsiteX115" fmla="*/ 58028 w 899432"/>
                <a:gd name="connsiteY115" fmla="*/ 72535 h 899432"/>
                <a:gd name="connsiteX116" fmla="*/ 87043 w 899432"/>
                <a:gd name="connsiteY116" fmla="*/ 72535 h 899432"/>
                <a:gd name="connsiteX117" fmla="*/ 87043 w 899432"/>
                <a:gd name="connsiteY117" fmla="*/ 101550 h 899432"/>
                <a:gd name="connsiteX118" fmla="*/ 58028 w 899432"/>
                <a:gd name="connsiteY118" fmla="*/ 101550 h 899432"/>
                <a:gd name="connsiteX119" fmla="*/ 348168 w 899432"/>
                <a:gd name="connsiteY119" fmla="*/ 29302 h 899432"/>
                <a:gd name="connsiteX120" fmla="*/ 334865 w 899432"/>
                <a:gd name="connsiteY120" fmla="*/ 34992 h 899432"/>
                <a:gd name="connsiteX121" fmla="*/ 249912 w 899432"/>
                <a:gd name="connsiteY121" fmla="*/ 130563 h 899432"/>
                <a:gd name="connsiteX122" fmla="*/ 446423 w 899432"/>
                <a:gd name="connsiteY122" fmla="*/ 130563 h 899432"/>
                <a:gd name="connsiteX123" fmla="*/ 361471 w 899432"/>
                <a:gd name="connsiteY123" fmla="*/ 34992 h 899432"/>
                <a:gd name="connsiteX124" fmla="*/ 348168 w 899432"/>
                <a:gd name="connsiteY124" fmla="*/ 29302 h 899432"/>
                <a:gd name="connsiteX125" fmla="*/ 667321 w 899432"/>
                <a:gd name="connsiteY125" fmla="*/ 0 h 899432"/>
                <a:gd name="connsiteX126" fmla="*/ 696336 w 899432"/>
                <a:gd name="connsiteY126" fmla="*/ 0 h 899432"/>
                <a:gd name="connsiteX127" fmla="*/ 696336 w 899432"/>
                <a:gd name="connsiteY127" fmla="*/ 232111 h 899432"/>
                <a:gd name="connsiteX128" fmla="*/ 667321 w 899432"/>
                <a:gd name="connsiteY128" fmla="*/ 232111 h 899432"/>
                <a:gd name="connsiteX129" fmla="*/ 551265 w 899432"/>
                <a:gd name="connsiteY129" fmla="*/ 0 h 899432"/>
                <a:gd name="connsiteX130" fmla="*/ 580280 w 899432"/>
                <a:gd name="connsiteY130" fmla="*/ 0 h 899432"/>
                <a:gd name="connsiteX131" fmla="*/ 580280 w 899432"/>
                <a:gd name="connsiteY131" fmla="*/ 232111 h 899432"/>
                <a:gd name="connsiteX132" fmla="*/ 551265 w 899432"/>
                <a:gd name="connsiteY132" fmla="*/ 232111 h 899432"/>
                <a:gd name="connsiteX133" fmla="*/ 348168 w 899432"/>
                <a:gd name="connsiteY133" fmla="*/ 0 h 899432"/>
                <a:gd name="connsiteX134" fmla="*/ 383160 w 899432"/>
                <a:gd name="connsiteY134" fmla="*/ 15711 h 899432"/>
                <a:gd name="connsiteX135" fmla="*/ 482245 w 899432"/>
                <a:gd name="connsiteY135" fmla="*/ 127184 h 899432"/>
                <a:gd name="connsiteX136" fmla="*/ 493237 w 899432"/>
                <a:gd name="connsiteY136" fmla="*/ 156092 h 899432"/>
                <a:gd name="connsiteX137" fmla="*/ 493237 w 899432"/>
                <a:gd name="connsiteY137" fmla="*/ 249290 h 899432"/>
                <a:gd name="connsiteX138" fmla="*/ 522251 w 899432"/>
                <a:gd name="connsiteY138" fmla="*/ 290139 h 899432"/>
                <a:gd name="connsiteX139" fmla="*/ 493237 w 899432"/>
                <a:gd name="connsiteY139" fmla="*/ 330962 h 899432"/>
                <a:gd name="connsiteX140" fmla="*/ 493237 w 899432"/>
                <a:gd name="connsiteY140" fmla="*/ 394345 h 899432"/>
                <a:gd name="connsiteX141" fmla="*/ 522251 w 899432"/>
                <a:gd name="connsiteY141" fmla="*/ 435195 h 899432"/>
                <a:gd name="connsiteX142" fmla="*/ 493237 w 899432"/>
                <a:gd name="connsiteY142" fmla="*/ 476046 h 899432"/>
                <a:gd name="connsiteX143" fmla="*/ 493237 w 899432"/>
                <a:gd name="connsiteY143" fmla="*/ 526572 h 899432"/>
                <a:gd name="connsiteX144" fmla="*/ 483688 w 899432"/>
                <a:gd name="connsiteY144" fmla="*/ 553787 h 899432"/>
                <a:gd name="connsiteX145" fmla="*/ 453038 w 899432"/>
                <a:gd name="connsiteY145" fmla="*/ 592102 h 899432"/>
                <a:gd name="connsiteX146" fmla="*/ 507744 w 899432"/>
                <a:gd name="connsiteY146" fmla="*/ 646808 h 899432"/>
                <a:gd name="connsiteX147" fmla="*/ 507744 w 899432"/>
                <a:gd name="connsiteY147" fmla="*/ 896592 h 899432"/>
                <a:gd name="connsiteX148" fmla="*/ 400104 w 899432"/>
                <a:gd name="connsiteY148" fmla="*/ 829320 h 899432"/>
                <a:gd name="connsiteX149" fmla="*/ 407896 w 899432"/>
                <a:gd name="connsiteY149" fmla="*/ 899432 h 899432"/>
                <a:gd name="connsiteX150" fmla="*/ 288441 w 899432"/>
                <a:gd name="connsiteY150" fmla="*/ 899432 h 899432"/>
                <a:gd name="connsiteX151" fmla="*/ 296231 w 899432"/>
                <a:gd name="connsiteY151" fmla="*/ 829320 h 899432"/>
                <a:gd name="connsiteX152" fmla="*/ 188591 w 899432"/>
                <a:gd name="connsiteY152" fmla="*/ 896592 h 899432"/>
                <a:gd name="connsiteX153" fmla="*/ 188591 w 899432"/>
                <a:gd name="connsiteY153" fmla="*/ 646808 h 899432"/>
                <a:gd name="connsiteX154" fmla="*/ 243311 w 899432"/>
                <a:gd name="connsiteY154" fmla="*/ 592115 h 899432"/>
                <a:gd name="connsiteX155" fmla="*/ 212647 w 899432"/>
                <a:gd name="connsiteY155" fmla="*/ 553787 h 899432"/>
                <a:gd name="connsiteX156" fmla="*/ 203098 w 899432"/>
                <a:gd name="connsiteY156" fmla="*/ 526599 h 899432"/>
                <a:gd name="connsiteX157" fmla="*/ 203098 w 899432"/>
                <a:gd name="connsiteY157" fmla="*/ 476073 h 899432"/>
                <a:gd name="connsiteX158" fmla="*/ 174084 w 899432"/>
                <a:gd name="connsiteY158" fmla="*/ 435224 h 899432"/>
                <a:gd name="connsiteX159" fmla="*/ 203098 w 899432"/>
                <a:gd name="connsiteY159" fmla="*/ 394372 h 899432"/>
                <a:gd name="connsiteX160" fmla="*/ 203098 w 899432"/>
                <a:gd name="connsiteY160" fmla="*/ 330989 h 899432"/>
                <a:gd name="connsiteX161" fmla="*/ 174084 w 899432"/>
                <a:gd name="connsiteY161" fmla="*/ 290139 h 899432"/>
                <a:gd name="connsiteX162" fmla="*/ 203098 w 899432"/>
                <a:gd name="connsiteY162" fmla="*/ 249290 h 899432"/>
                <a:gd name="connsiteX163" fmla="*/ 203098 w 899432"/>
                <a:gd name="connsiteY163" fmla="*/ 156092 h 899432"/>
                <a:gd name="connsiteX164" fmla="*/ 214092 w 899432"/>
                <a:gd name="connsiteY164" fmla="*/ 127184 h 899432"/>
                <a:gd name="connsiteX165" fmla="*/ 313175 w 899432"/>
                <a:gd name="connsiteY165" fmla="*/ 15711 h 899432"/>
                <a:gd name="connsiteX166" fmla="*/ 348168 w 899432"/>
                <a:gd name="connsiteY166" fmla="*/ 0 h 899432"/>
                <a:gd name="connsiteX167" fmla="*/ 116056 w 899432"/>
                <a:gd name="connsiteY167" fmla="*/ 0 h 899432"/>
                <a:gd name="connsiteX168" fmla="*/ 145071 w 899432"/>
                <a:gd name="connsiteY168" fmla="*/ 0 h 899432"/>
                <a:gd name="connsiteX169" fmla="*/ 145071 w 899432"/>
                <a:gd name="connsiteY169" fmla="*/ 232111 h 899432"/>
                <a:gd name="connsiteX170" fmla="*/ 116056 w 899432"/>
                <a:gd name="connsiteY170" fmla="*/ 232111 h 899432"/>
                <a:gd name="connsiteX171" fmla="*/ 0 w 899432"/>
                <a:gd name="connsiteY171" fmla="*/ 0 h 899432"/>
                <a:gd name="connsiteX172" fmla="*/ 29015 w 899432"/>
                <a:gd name="connsiteY172" fmla="*/ 0 h 899432"/>
                <a:gd name="connsiteX173" fmla="*/ 29015 w 899432"/>
                <a:gd name="connsiteY173" fmla="*/ 232111 h 899432"/>
                <a:gd name="connsiteX174" fmla="*/ 0 w 899432"/>
                <a:gd name="connsiteY174" fmla="*/ 232111 h 89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899432" h="899432">
                  <a:moveTo>
                    <a:pt x="346468" y="639815"/>
                  </a:moveTo>
                  <a:lnTo>
                    <a:pt x="320855" y="870418"/>
                  </a:lnTo>
                  <a:lnTo>
                    <a:pt x="375482" y="870418"/>
                  </a:lnTo>
                  <a:lnTo>
                    <a:pt x="349854" y="639815"/>
                  </a:lnTo>
                  <a:cubicBezTo>
                    <a:pt x="349662" y="638087"/>
                    <a:pt x="346673" y="638087"/>
                    <a:pt x="346468" y="639815"/>
                  </a:cubicBezTo>
                  <a:close/>
                  <a:moveTo>
                    <a:pt x="434792" y="614910"/>
                  </a:moveTo>
                  <a:lnTo>
                    <a:pt x="383409" y="679129"/>
                  </a:lnTo>
                  <a:lnTo>
                    <a:pt x="396010" y="792557"/>
                  </a:lnTo>
                  <a:lnTo>
                    <a:pt x="478730" y="844244"/>
                  </a:lnTo>
                  <a:lnTo>
                    <a:pt x="478730" y="658821"/>
                  </a:lnTo>
                  <a:close/>
                  <a:moveTo>
                    <a:pt x="261530" y="614896"/>
                  </a:moveTo>
                  <a:lnTo>
                    <a:pt x="217605" y="658821"/>
                  </a:lnTo>
                  <a:lnTo>
                    <a:pt x="217605" y="844244"/>
                  </a:lnTo>
                  <a:lnTo>
                    <a:pt x="300311" y="792557"/>
                  </a:lnTo>
                  <a:lnTo>
                    <a:pt x="312914" y="679129"/>
                  </a:lnTo>
                  <a:close/>
                  <a:moveTo>
                    <a:pt x="709957" y="606955"/>
                  </a:moveTo>
                  <a:lnTo>
                    <a:pt x="665812" y="683407"/>
                  </a:lnTo>
                  <a:cubicBezTo>
                    <a:pt x="684002" y="691630"/>
                    <a:pt x="704112" y="696334"/>
                    <a:pt x="725349" y="696334"/>
                  </a:cubicBezTo>
                  <a:cubicBezTo>
                    <a:pt x="746585" y="696334"/>
                    <a:pt x="766695" y="691630"/>
                    <a:pt x="784885" y="683407"/>
                  </a:cubicBezTo>
                  <a:lnTo>
                    <a:pt x="740741" y="606955"/>
                  </a:lnTo>
                  <a:cubicBezTo>
                    <a:pt x="735812" y="608322"/>
                    <a:pt x="730718" y="609292"/>
                    <a:pt x="725349" y="609292"/>
                  </a:cubicBezTo>
                  <a:cubicBezTo>
                    <a:pt x="719979" y="609292"/>
                    <a:pt x="714885" y="608322"/>
                    <a:pt x="709957" y="606955"/>
                  </a:cubicBezTo>
                  <a:close/>
                  <a:moveTo>
                    <a:pt x="781315" y="565772"/>
                  </a:moveTo>
                  <a:cubicBezTo>
                    <a:pt x="778631" y="576086"/>
                    <a:pt x="773354" y="585343"/>
                    <a:pt x="765965" y="592597"/>
                  </a:cubicBezTo>
                  <a:lnTo>
                    <a:pt x="809982" y="668844"/>
                  </a:lnTo>
                  <a:cubicBezTo>
                    <a:pt x="842813" y="645143"/>
                    <a:pt x="865461" y="608174"/>
                    <a:pt x="869682" y="565772"/>
                  </a:cubicBezTo>
                  <a:close/>
                  <a:moveTo>
                    <a:pt x="581015" y="565772"/>
                  </a:moveTo>
                  <a:cubicBezTo>
                    <a:pt x="585237" y="608174"/>
                    <a:pt x="607884" y="645143"/>
                    <a:pt x="640715" y="668844"/>
                  </a:cubicBezTo>
                  <a:lnTo>
                    <a:pt x="684733" y="592597"/>
                  </a:lnTo>
                  <a:cubicBezTo>
                    <a:pt x="677343" y="585343"/>
                    <a:pt x="672066" y="576086"/>
                    <a:pt x="669383" y="565772"/>
                  </a:cubicBezTo>
                  <a:close/>
                  <a:moveTo>
                    <a:pt x="725349" y="522251"/>
                  </a:moveTo>
                  <a:cubicBezTo>
                    <a:pt x="709347" y="522251"/>
                    <a:pt x="696335" y="535263"/>
                    <a:pt x="696335" y="551265"/>
                  </a:cubicBezTo>
                  <a:cubicBezTo>
                    <a:pt x="696335" y="567266"/>
                    <a:pt x="709347" y="580279"/>
                    <a:pt x="725349" y="580279"/>
                  </a:cubicBezTo>
                  <a:cubicBezTo>
                    <a:pt x="741350" y="580279"/>
                    <a:pt x="754363" y="567266"/>
                    <a:pt x="754363" y="551265"/>
                  </a:cubicBezTo>
                  <a:cubicBezTo>
                    <a:pt x="754363" y="535263"/>
                    <a:pt x="741350" y="522251"/>
                    <a:pt x="725349" y="522251"/>
                  </a:cubicBezTo>
                  <a:close/>
                  <a:moveTo>
                    <a:pt x="232112" y="478730"/>
                  </a:moveTo>
                  <a:lnTo>
                    <a:pt x="232112" y="526572"/>
                  </a:lnTo>
                  <a:cubicBezTo>
                    <a:pt x="232112" y="529865"/>
                    <a:pt x="233245" y="533089"/>
                    <a:pt x="235293" y="535624"/>
                  </a:cubicBezTo>
                  <a:lnTo>
                    <a:pt x="317455" y="638336"/>
                  </a:lnTo>
                  <a:lnTo>
                    <a:pt x="317645" y="636607"/>
                  </a:lnTo>
                  <a:cubicBezTo>
                    <a:pt x="319373" y="621043"/>
                    <a:pt x="332498" y="609293"/>
                    <a:pt x="348168" y="609293"/>
                  </a:cubicBezTo>
                  <a:cubicBezTo>
                    <a:pt x="363837" y="609293"/>
                    <a:pt x="376962" y="621043"/>
                    <a:pt x="378705" y="636593"/>
                  </a:cubicBezTo>
                  <a:lnTo>
                    <a:pt x="378895" y="638336"/>
                  </a:lnTo>
                  <a:lnTo>
                    <a:pt x="461043" y="535639"/>
                  </a:lnTo>
                  <a:cubicBezTo>
                    <a:pt x="463090" y="533089"/>
                    <a:pt x="464223" y="529865"/>
                    <a:pt x="464223" y="526572"/>
                  </a:cubicBezTo>
                  <a:lnTo>
                    <a:pt x="464223" y="478730"/>
                  </a:lnTo>
                  <a:close/>
                  <a:moveTo>
                    <a:pt x="809982" y="433686"/>
                  </a:moveTo>
                  <a:lnTo>
                    <a:pt x="765965" y="509932"/>
                  </a:lnTo>
                  <a:cubicBezTo>
                    <a:pt x="773354" y="517186"/>
                    <a:pt x="778631" y="526445"/>
                    <a:pt x="781315" y="536758"/>
                  </a:cubicBezTo>
                  <a:lnTo>
                    <a:pt x="869682" y="536758"/>
                  </a:lnTo>
                  <a:cubicBezTo>
                    <a:pt x="865461" y="494356"/>
                    <a:pt x="842813" y="457386"/>
                    <a:pt x="809982" y="433686"/>
                  </a:cubicBezTo>
                  <a:close/>
                  <a:moveTo>
                    <a:pt x="640715" y="433686"/>
                  </a:moveTo>
                  <a:cubicBezTo>
                    <a:pt x="607884" y="457386"/>
                    <a:pt x="585237" y="494356"/>
                    <a:pt x="581015" y="536758"/>
                  </a:cubicBezTo>
                  <a:lnTo>
                    <a:pt x="669383" y="536758"/>
                  </a:lnTo>
                  <a:cubicBezTo>
                    <a:pt x="672066" y="526445"/>
                    <a:pt x="677343" y="517186"/>
                    <a:pt x="684733" y="509932"/>
                  </a:cubicBezTo>
                  <a:close/>
                  <a:moveTo>
                    <a:pt x="217605" y="420702"/>
                  </a:moveTo>
                  <a:cubicBezTo>
                    <a:pt x="209615" y="420702"/>
                    <a:pt x="203098" y="427219"/>
                    <a:pt x="203098" y="435209"/>
                  </a:cubicBezTo>
                  <a:cubicBezTo>
                    <a:pt x="203098" y="443199"/>
                    <a:pt x="209615" y="449716"/>
                    <a:pt x="217605" y="449716"/>
                  </a:cubicBezTo>
                  <a:lnTo>
                    <a:pt x="478730" y="449716"/>
                  </a:lnTo>
                  <a:cubicBezTo>
                    <a:pt x="486720" y="449716"/>
                    <a:pt x="493237" y="443199"/>
                    <a:pt x="493237" y="435209"/>
                  </a:cubicBezTo>
                  <a:cubicBezTo>
                    <a:pt x="493237" y="427219"/>
                    <a:pt x="486720" y="420702"/>
                    <a:pt x="478730" y="420702"/>
                  </a:cubicBezTo>
                  <a:close/>
                  <a:moveTo>
                    <a:pt x="725349" y="406195"/>
                  </a:moveTo>
                  <a:cubicBezTo>
                    <a:pt x="704112" y="406195"/>
                    <a:pt x="684002" y="410899"/>
                    <a:pt x="665812" y="419122"/>
                  </a:cubicBezTo>
                  <a:lnTo>
                    <a:pt x="709957" y="495574"/>
                  </a:lnTo>
                  <a:cubicBezTo>
                    <a:pt x="714885" y="494207"/>
                    <a:pt x="719979" y="493237"/>
                    <a:pt x="725349" y="493237"/>
                  </a:cubicBezTo>
                  <a:cubicBezTo>
                    <a:pt x="730718" y="493237"/>
                    <a:pt x="735812" y="494207"/>
                    <a:pt x="740741" y="495574"/>
                  </a:cubicBezTo>
                  <a:lnTo>
                    <a:pt x="784885" y="419122"/>
                  </a:lnTo>
                  <a:cubicBezTo>
                    <a:pt x="766695" y="410899"/>
                    <a:pt x="746585" y="406195"/>
                    <a:pt x="725349" y="406195"/>
                  </a:cubicBezTo>
                  <a:close/>
                  <a:moveTo>
                    <a:pt x="725349" y="377181"/>
                  </a:moveTo>
                  <a:cubicBezTo>
                    <a:pt x="821345" y="377181"/>
                    <a:pt x="899432" y="455270"/>
                    <a:pt x="899432" y="551265"/>
                  </a:cubicBezTo>
                  <a:cubicBezTo>
                    <a:pt x="899432" y="647261"/>
                    <a:pt x="821345" y="725348"/>
                    <a:pt x="725349" y="725348"/>
                  </a:cubicBezTo>
                  <a:cubicBezTo>
                    <a:pt x="629354" y="725348"/>
                    <a:pt x="551265" y="647261"/>
                    <a:pt x="551265" y="551265"/>
                  </a:cubicBezTo>
                  <a:cubicBezTo>
                    <a:pt x="551265" y="455270"/>
                    <a:pt x="629354" y="377181"/>
                    <a:pt x="725349" y="377181"/>
                  </a:cubicBezTo>
                  <a:close/>
                  <a:moveTo>
                    <a:pt x="232112" y="333660"/>
                  </a:moveTo>
                  <a:lnTo>
                    <a:pt x="232112" y="391688"/>
                  </a:lnTo>
                  <a:lnTo>
                    <a:pt x="464223" y="391688"/>
                  </a:lnTo>
                  <a:lnTo>
                    <a:pt x="464223" y="333660"/>
                  </a:lnTo>
                  <a:close/>
                  <a:moveTo>
                    <a:pt x="217605" y="275632"/>
                  </a:moveTo>
                  <a:cubicBezTo>
                    <a:pt x="209615" y="275632"/>
                    <a:pt x="203098" y="282150"/>
                    <a:pt x="203098" y="290139"/>
                  </a:cubicBezTo>
                  <a:cubicBezTo>
                    <a:pt x="203098" y="298129"/>
                    <a:pt x="209615" y="304646"/>
                    <a:pt x="217605" y="304646"/>
                  </a:cubicBezTo>
                  <a:lnTo>
                    <a:pt x="478730" y="304646"/>
                  </a:lnTo>
                  <a:cubicBezTo>
                    <a:pt x="486720" y="304646"/>
                    <a:pt x="493237" y="298129"/>
                    <a:pt x="493237" y="290139"/>
                  </a:cubicBezTo>
                  <a:cubicBezTo>
                    <a:pt x="493237" y="282150"/>
                    <a:pt x="486720" y="275632"/>
                    <a:pt x="478730" y="275632"/>
                  </a:cubicBezTo>
                  <a:close/>
                  <a:moveTo>
                    <a:pt x="667321" y="261125"/>
                  </a:moveTo>
                  <a:lnTo>
                    <a:pt x="696336" y="261125"/>
                  </a:lnTo>
                  <a:lnTo>
                    <a:pt x="696336" y="290140"/>
                  </a:lnTo>
                  <a:lnTo>
                    <a:pt x="667321" y="290140"/>
                  </a:lnTo>
                  <a:close/>
                  <a:moveTo>
                    <a:pt x="551265" y="261125"/>
                  </a:moveTo>
                  <a:lnTo>
                    <a:pt x="580280" y="261125"/>
                  </a:lnTo>
                  <a:lnTo>
                    <a:pt x="580280" y="290140"/>
                  </a:lnTo>
                  <a:lnTo>
                    <a:pt x="551265" y="290140"/>
                  </a:lnTo>
                  <a:close/>
                  <a:moveTo>
                    <a:pt x="116056" y="261125"/>
                  </a:moveTo>
                  <a:lnTo>
                    <a:pt x="145071" y="261125"/>
                  </a:lnTo>
                  <a:lnTo>
                    <a:pt x="145071" y="290140"/>
                  </a:lnTo>
                  <a:lnTo>
                    <a:pt x="116056" y="290140"/>
                  </a:lnTo>
                  <a:close/>
                  <a:moveTo>
                    <a:pt x="0" y="261125"/>
                  </a:moveTo>
                  <a:lnTo>
                    <a:pt x="29015" y="261125"/>
                  </a:lnTo>
                  <a:lnTo>
                    <a:pt x="29015" y="290140"/>
                  </a:lnTo>
                  <a:lnTo>
                    <a:pt x="0" y="290140"/>
                  </a:lnTo>
                  <a:close/>
                  <a:moveTo>
                    <a:pt x="232112" y="159577"/>
                  </a:moveTo>
                  <a:lnTo>
                    <a:pt x="232112" y="246618"/>
                  </a:lnTo>
                  <a:lnTo>
                    <a:pt x="464223" y="246618"/>
                  </a:lnTo>
                  <a:lnTo>
                    <a:pt x="464223" y="159577"/>
                  </a:lnTo>
                  <a:close/>
                  <a:moveTo>
                    <a:pt x="609293" y="130563"/>
                  </a:moveTo>
                  <a:lnTo>
                    <a:pt x="638308" y="130563"/>
                  </a:lnTo>
                  <a:lnTo>
                    <a:pt x="638308" y="362674"/>
                  </a:lnTo>
                  <a:lnTo>
                    <a:pt x="609293" y="362674"/>
                  </a:lnTo>
                  <a:close/>
                  <a:moveTo>
                    <a:pt x="58028" y="130563"/>
                  </a:moveTo>
                  <a:lnTo>
                    <a:pt x="87043" y="130563"/>
                  </a:lnTo>
                  <a:lnTo>
                    <a:pt x="87043" y="362674"/>
                  </a:lnTo>
                  <a:lnTo>
                    <a:pt x="58028" y="362674"/>
                  </a:lnTo>
                  <a:close/>
                  <a:moveTo>
                    <a:pt x="609293" y="72535"/>
                  </a:moveTo>
                  <a:lnTo>
                    <a:pt x="638308" y="72535"/>
                  </a:lnTo>
                  <a:lnTo>
                    <a:pt x="638308" y="101550"/>
                  </a:lnTo>
                  <a:lnTo>
                    <a:pt x="609293" y="101550"/>
                  </a:lnTo>
                  <a:close/>
                  <a:moveTo>
                    <a:pt x="58028" y="72535"/>
                  </a:moveTo>
                  <a:lnTo>
                    <a:pt x="87043" y="72535"/>
                  </a:lnTo>
                  <a:lnTo>
                    <a:pt x="87043" y="101550"/>
                  </a:lnTo>
                  <a:lnTo>
                    <a:pt x="58028" y="101550"/>
                  </a:lnTo>
                  <a:close/>
                  <a:moveTo>
                    <a:pt x="348168" y="29302"/>
                  </a:moveTo>
                  <a:cubicBezTo>
                    <a:pt x="343202" y="29302"/>
                    <a:pt x="338237" y="31199"/>
                    <a:pt x="334865" y="34992"/>
                  </a:cubicBezTo>
                  <a:lnTo>
                    <a:pt x="249912" y="130563"/>
                  </a:lnTo>
                  <a:lnTo>
                    <a:pt x="446423" y="130563"/>
                  </a:lnTo>
                  <a:lnTo>
                    <a:pt x="361471" y="34992"/>
                  </a:lnTo>
                  <a:cubicBezTo>
                    <a:pt x="358099" y="31199"/>
                    <a:pt x="353133" y="29302"/>
                    <a:pt x="348168" y="29302"/>
                  </a:cubicBezTo>
                  <a:close/>
                  <a:moveTo>
                    <a:pt x="667321" y="0"/>
                  </a:moveTo>
                  <a:lnTo>
                    <a:pt x="696336" y="0"/>
                  </a:lnTo>
                  <a:lnTo>
                    <a:pt x="696336" y="232111"/>
                  </a:lnTo>
                  <a:lnTo>
                    <a:pt x="667321" y="232111"/>
                  </a:lnTo>
                  <a:close/>
                  <a:moveTo>
                    <a:pt x="551265" y="0"/>
                  </a:moveTo>
                  <a:lnTo>
                    <a:pt x="580280" y="0"/>
                  </a:lnTo>
                  <a:lnTo>
                    <a:pt x="580280" y="232111"/>
                  </a:lnTo>
                  <a:lnTo>
                    <a:pt x="551265" y="232111"/>
                  </a:lnTo>
                  <a:close/>
                  <a:moveTo>
                    <a:pt x="348168" y="0"/>
                  </a:moveTo>
                  <a:cubicBezTo>
                    <a:pt x="361527" y="0"/>
                    <a:pt x="374277" y="5731"/>
                    <a:pt x="383160" y="15711"/>
                  </a:cubicBezTo>
                  <a:lnTo>
                    <a:pt x="482245" y="127184"/>
                  </a:lnTo>
                  <a:cubicBezTo>
                    <a:pt x="489335" y="135160"/>
                    <a:pt x="493237" y="145431"/>
                    <a:pt x="493237" y="156092"/>
                  </a:cubicBezTo>
                  <a:lnTo>
                    <a:pt x="493237" y="249290"/>
                  </a:lnTo>
                  <a:cubicBezTo>
                    <a:pt x="510082" y="255295"/>
                    <a:pt x="522251" y="271255"/>
                    <a:pt x="522251" y="290139"/>
                  </a:cubicBezTo>
                  <a:cubicBezTo>
                    <a:pt x="522251" y="309024"/>
                    <a:pt x="510082" y="324983"/>
                    <a:pt x="493237" y="330962"/>
                  </a:cubicBezTo>
                  <a:lnTo>
                    <a:pt x="493237" y="394345"/>
                  </a:lnTo>
                  <a:cubicBezTo>
                    <a:pt x="510082" y="400351"/>
                    <a:pt x="522251" y="416303"/>
                    <a:pt x="522251" y="435195"/>
                  </a:cubicBezTo>
                  <a:cubicBezTo>
                    <a:pt x="522251" y="454079"/>
                    <a:pt x="510082" y="470038"/>
                    <a:pt x="493237" y="476046"/>
                  </a:cubicBezTo>
                  <a:lnTo>
                    <a:pt x="493237" y="526572"/>
                  </a:lnTo>
                  <a:cubicBezTo>
                    <a:pt x="493237" y="536439"/>
                    <a:pt x="489844" y="546100"/>
                    <a:pt x="483688" y="553787"/>
                  </a:cubicBezTo>
                  <a:lnTo>
                    <a:pt x="453038" y="592102"/>
                  </a:lnTo>
                  <a:lnTo>
                    <a:pt x="507744" y="646808"/>
                  </a:lnTo>
                  <a:lnTo>
                    <a:pt x="507744" y="896592"/>
                  </a:lnTo>
                  <a:lnTo>
                    <a:pt x="400104" y="829320"/>
                  </a:lnTo>
                  <a:lnTo>
                    <a:pt x="407896" y="899432"/>
                  </a:lnTo>
                  <a:lnTo>
                    <a:pt x="288441" y="899432"/>
                  </a:lnTo>
                  <a:lnTo>
                    <a:pt x="296231" y="829320"/>
                  </a:lnTo>
                  <a:lnTo>
                    <a:pt x="188591" y="896592"/>
                  </a:lnTo>
                  <a:lnTo>
                    <a:pt x="188591" y="646808"/>
                  </a:lnTo>
                  <a:lnTo>
                    <a:pt x="243311" y="592115"/>
                  </a:lnTo>
                  <a:lnTo>
                    <a:pt x="212647" y="553787"/>
                  </a:lnTo>
                  <a:cubicBezTo>
                    <a:pt x="206491" y="546129"/>
                    <a:pt x="203098" y="536468"/>
                    <a:pt x="203098" y="526599"/>
                  </a:cubicBezTo>
                  <a:lnTo>
                    <a:pt x="203098" y="476073"/>
                  </a:lnTo>
                  <a:cubicBezTo>
                    <a:pt x="186254" y="470067"/>
                    <a:pt x="174084" y="454115"/>
                    <a:pt x="174084" y="435224"/>
                  </a:cubicBezTo>
                  <a:cubicBezTo>
                    <a:pt x="174084" y="416339"/>
                    <a:pt x="186254" y="400380"/>
                    <a:pt x="203098" y="394372"/>
                  </a:cubicBezTo>
                  <a:lnTo>
                    <a:pt x="203098" y="330989"/>
                  </a:lnTo>
                  <a:cubicBezTo>
                    <a:pt x="186254" y="324983"/>
                    <a:pt x="174084" y="309024"/>
                    <a:pt x="174084" y="290139"/>
                  </a:cubicBezTo>
                  <a:cubicBezTo>
                    <a:pt x="174084" y="271255"/>
                    <a:pt x="186254" y="255295"/>
                    <a:pt x="203098" y="249290"/>
                  </a:cubicBezTo>
                  <a:lnTo>
                    <a:pt x="203098" y="156092"/>
                  </a:lnTo>
                  <a:cubicBezTo>
                    <a:pt x="203098" y="145431"/>
                    <a:pt x="207000" y="135160"/>
                    <a:pt x="214092" y="127184"/>
                  </a:cubicBezTo>
                  <a:lnTo>
                    <a:pt x="313175" y="15711"/>
                  </a:lnTo>
                  <a:cubicBezTo>
                    <a:pt x="322059" y="5731"/>
                    <a:pt x="334809" y="0"/>
                    <a:pt x="348168" y="0"/>
                  </a:cubicBezTo>
                  <a:close/>
                  <a:moveTo>
                    <a:pt x="116056" y="0"/>
                  </a:moveTo>
                  <a:lnTo>
                    <a:pt x="145071" y="0"/>
                  </a:lnTo>
                  <a:lnTo>
                    <a:pt x="145071" y="232111"/>
                  </a:lnTo>
                  <a:lnTo>
                    <a:pt x="116056" y="232111"/>
                  </a:lnTo>
                  <a:close/>
                  <a:moveTo>
                    <a:pt x="0" y="0"/>
                  </a:moveTo>
                  <a:lnTo>
                    <a:pt x="29015" y="0"/>
                  </a:lnTo>
                  <a:lnTo>
                    <a:pt x="29015" y="232111"/>
                  </a:lnTo>
                  <a:lnTo>
                    <a:pt x="0" y="2321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321203" y="4110235"/>
            <a:ext cx="499309" cy="719785"/>
            <a:chOff x="10576741" y="3229418"/>
            <a:chExt cx="499309" cy="719785"/>
          </a:xfrm>
        </p:grpSpPr>
        <p:sp>
          <p:nvSpPr>
            <p:cNvPr id="44" name="文本框 43"/>
            <p:cNvSpPr txBox="1"/>
            <p:nvPr/>
          </p:nvSpPr>
          <p:spPr>
            <a:xfrm>
              <a:off x="10579119" y="3672204"/>
              <a:ext cx="49693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>
                  <a:latin typeface="+mj-ea"/>
                  <a:ea typeface="+mj-ea"/>
                </a:rPr>
                <a:t>AUV</a:t>
              </a:r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576741" y="3229418"/>
              <a:ext cx="478470" cy="354994"/>
            </a:xfrm>
            <a:custGeom>
              <a:avLst/>
              <a:gdLst>
                <a:gd name="connsiteX0" fmla="*/ 790671 w 899432"/>
                <a:gd name="connsiteY0" fmla="*/ 609294 h 667322"/>
                <a:gd name="connsiteX1" fmla="*/ 806504 w 899432"/>
                <a:gd name="connsiteY1" fmla="*/ 638308 h 667322"/>
                <a:gd name="connsiteX2" fmla="*/ 841404 w 899432"/>
                <a:gd name="connsiteY2" fmla="*/ 638308 h 667322"/>
                <a:gd name="connsiteX3" fmla="*/ 841404 w 899432"/>
                <a:gd name="connsiteY3" fmla="*/ 609294 h 667322"/>
                <a:gd name="connsiteX4" fmla="*/ 759015 w 899432"/>
                <a:gd name="connsiteY4" fmla="*/ 551266 h 667322"/>
                <a:gd name="connsiteX5" fmla="*/ 774848 w 899432"/>
                <a:gd name="connsiteY5" fmla="*/ 580280 h 667322"/>
                <a:gd name="connsiteX6" fmla="*/ 841404 w 899432"/>
                <a:gd name="connsiteY6" fmla="*/ 580280 h 667322"/>
                <a:gd name="connsiteX7" fmla="*/ 841404 w 899432"/>
                <a:gd name="connsiteY7" fmla="*/ 551266 h 667322"/>
                <a:gd name="connsiteX8" fmla="*/ 841404 w 899432"/>
                <a:gd name="connsiteY8" fmla="*/ 423635 h 667322"/>
                <a:gd name="connsiteX9" fmla="*/ 729931 w 899432"/>
                <a:gd name="connsiteY9" fmla="*/ 497956 h 667322"/>
                <a:gd name="connsiteX10" fmla="*/ 743192 w 899432"/>
                <a:gd name="connsiteY10" fmla="*/ 522252 h 667322"/>
                <a:gd name="connsiteX11" fmla="*/ 841404 w 899432"/>
                <a:gd name="connsiteY11" fmla="*/ 522252 h 667322"/>
                <a:gd name="connsiteX12" fmla="*/ 609293 w 899432"/>
                <a:gd name="connsiteY12" fmla="*/ 406195 h 667322"/>
                <a:gd name="connsiteX13" fmla="*/ 638308 w 899432"/>
                <a:gd name="connsiteY13" fmla="*/ 406195 h 667322"/>
                <a:gd name="connsiteX14" fmla="*/ 638308 w 899432"/>
                <a:gd name="connsiteY14" fmla="*/ 435210 h 667322"/>
                <a:gd name="connsiteX15" fmla="*/ 609293 w 899432"/>
                <a:gd name="connsiteY15" fmla="*/ 435210 h 667322"/>
                <a:gd name="connsiteX16" fmla="*/ 551265 w 899432"/>
                <a:gd name="connsiteY16" fmla="*/ 406195 h 667322"/>
                <a:gd name="connsiteX17" fmla="*/ 580280 w 899432"/>
                <a:gd name="connsiteY17" fmla="*/ 406195 h 667322"/>
                <a:gd name="connsiteX18" fmla="*/ 580280 w 899432"/>
                <a:gd name="connsiteY18" fmla="*/ 435210 h 667322"/>
                <a:gd name="connsiteX19" fmla="*/ 551265 w 899432"/>
                <a:gd name="connsiteY19" fmla="*/ 435210 h 667322"/>
                <a:gd name="connsiteX20" fmla="*/ 493237 w 899432"/>
                <a:gd name="connsiteY20" fmla="*/ 406195 h 667322"/>
                <a:gd name="connsiteX21" fmla="*/ 522252 w 899432"/>
                <a:gd name="connsiteY21" fmla="*/ 406195 h 667322"/>
                <a:gd name="connsiteX22" fmla="*/ 522252 w 899432"/>
                <a:gd name="connsiteY22" fmla="*/ 435210 h 667322"/>
                <a:gd name="connsiteX23" fmla="*/ 493237 w 899432"/>
                <a:gd name="connsiteY23" fmla="*/ 435210 h 667322"/>
                <a:gd name="connsiteX24" fmla="*/ 30013 w 899432"/>
                <a:gd name="connsiteY24" fmla="*/ 377182 h 667322"/>
                <a:gd name="connsiteX25" fmla="*/ 145070 w 899432"/>
                <a:gd name="connsiteY25" fmla="*/ 478731 h 667322"/>
                <a:gd name="connsiteX26" fmla="*/ 706442 w 899432"/>
                <a:gd name="connsiteY26" fmla="*/ 478731 h 667322"/>
                <a:gd name="connsiteX27" fmla="*/ 757699 w 899432"/>
                <a:gd name="connsiteY27" fmla="*/ 444567 h 667322"/>
                <a:gd name="connsiteX28" fmla="*/ 690314 w 899432"/>
                <a:gd name="connsiteY28" fmla="*/ 377182 h 667322"/>
                <a:gd name="connsiteX29" fmla="*/ 609293 w 899432"/>
                <a:gd name="connsiteY29" fmla="*/ 319154 h 667322"/>
                <a:gd name="connsiteX30" fmla="*/ 609293 w 899432"/>
                <a:gd name="connsiteY30" fmla="*/ 348168 h 667322"/>
                <a:gd name="connsiteX31" fmla="*/ 638307 w 899432"/>
                <a:gd name="connsiteY31" fmla="*/ 348168 h 667322"/>
                <a:gd name="connsiteX32" fmla="*/ 638307 w 899432"/>
                <a:gd name="connsiteY32" fmla="*/ 319154 h 667322"/>
                <a:gd name="connsiteX33" fmla="*/ 551265 w 899432"/>
                <a:gd name="connsiteY33" fmla="*/ 319154 h 667322"/>
                <a:gd name="connsiteX34" fmla="*/ 551265 w 899432"/>
                <a:gd name="connsiteY34" fmla="*/ 348168 h 667322"/>
                <a:gd name="connsiteX35" fmla="*/ 580279 w 899432"/>
                <a:gd name="connsiteY35" fmla="*/ 348168 h 667322"/>
                <a:gd name="connsiteX36" fmla="*/ 580279 w 899432"/>
                <a:gd name="connsiteY36" fmla="*/ 319154 h 667322"/>
                <a:gd name="connsiteX37" fmla="*/ 493237 w 899432"/>
                <a:gd name="connsiteY37" fmla="*/ 319154 h 667322"/>
                <a:gd name="connsiteX38" fmla="*/ 493237 w 899432"/>
                <a:gd name="connsiteY38" fmla="*/ 348168 h 667322"/>
                <a:gd name="connsiteX39" fmla="*/ 522251 w 899432"/>
                <a:gd name="connsiteY39" fmla="*/ 348168 h 667322"/>
                <a:gd name="connsiteX40" fmla="*/ 522251 w 899432"/>
                <a:gd name="connsiteY40" fmla="*/ 319154 h 667322"/>
                <a:gd name="connsiteX41" fmla="*/ 435209 w 899432"/>
                <a:gd name="connsiteY41" fmla="*/ 319154 h 667322"/>
                <a:gd name="connsiteX42" fmla="*/ 435209 w 899432"/>
                <a:gd name="connsiteY42" fmla="*/ 348168 h 667322"/>
                <a:gd name="connsiteX43" fmla="*/ 464223 w 899432"/>
                <a:gd name="connsiteY43" fmla="*/ 348168 h 667322"/>
                <a:gd name="connsiteX44" fmla="*/ 464223 w 899432"/>
                <a:gd name="connsiteY44" fmla="*/ 319154 h 667322"/>
                <a:gd name="connsiteX45" fmla="*/ 377181 w 899432"/>
                <a:gd name="connsiteY45" fmla="*/ 319154 h 667322"/>
                <a:gd name="connsiteX46" fmla="*/ 377181 w 899432"/>
                <a:gd name="connsiteY46" fmla="*/ 348168 h 667322"/>
                <a:gd name="connsiteX47" fmla="*/ 406195 w 899432"/>
                <a:gd name="connsiteY47" fmla="*/ 348168 h 667322"/>
                <a:gd name="connsiteX48" fmla="*/ 406195 w 899432"/>
                <a:gd name="connsiteY48" fmla="*/ 319154 h 667322"/>
                <a:gd name="connsiteX49" fmla="*/ 319153 w 899432"/>
                <a:gd name="connsiteY49" fmla="*/ 319154 h 667322"/>
                <a:gd name="connsiteX50" fmla="*/ 319153 w 899432"/>
                <a:gd name="connsiteY50" fmla="*/ 348168 h 667322"/>
                <a:gd name="connsiteX51" fmla="*/ 348167 w 899432"/>
                <a:gd name="connsiteY51" fmla="*/ 348168 h 667322"/>
                <a:gd name="connsiteX52" fmla="*/ 348167 w 899432"/>
                <a:gd name="connsiteY52" fmla="*/ 319154 h 667322"/>
                <a:gd name="connsiteX53" fmla="*/ 261125 w 899432"/>
                <a:gd name="connsiteY53" fmla="*/ 319154 h 667322"/>
                <a:gd name="connsiteX54" fmla="*/ 261125 w 899432"/>
                <a:gd name="connsiteY54" fmla="*/ 348168 h 667322"/>
                <a:gd name="connsiteX55" fmla="*/ 290139 w 899432"/>
                <a:gd name="connsiteY55" fmla="*/ 348168 h 667322"/>
                <a:gd name="connsiteX56" fmla="*/ 290139 w 899432"/>
                <a:gd name="connsiteY56" fmla="*/ 319154 h 667322"/>
                <a:gd name="connsiteX57" fmla="*/ 782314 w 899432"/>
                <a:gd name="connsiteY57" fmla="*/ 297203 h 667322"/>
                <a:gd name="connsiteX58" fmla="*/ 716849 w 899432"/>
                <a:gd name="connsiteY58" fmla="*/ 362675 h 667322"/>
                <a:gd name="connsiteX59" fmla="*/ 782314 w 899432"/>
                <a:gd name="connsiteY59" fmla="*/ 428147 h 667322"/>
                <a:gd name="connsiteX60" fmla="*/ 870418 w 899432"/>
                <a:gd name="connsiteY60" fmla="*/ 369419 h 667322"/>
                <a:gd name="connsiteX61" fmla="*/ 870418 w 899432"/>
                <a:gd name="connsiteY61" fmla="*/ 355931 h 667322"/>
                <a:gd name="connsiteX62" fmla="*/ 145070 w 899432"/>
                <a:gd name="connsiteY62" fmla="*/ 246619 h 667322"/>
                <a:gd name="connsiteX63" fmla="*/ 30013 w 899432"/>
                <a:gd name="connsiteY63" fmla="*/ 348168 h 667322"/>
                <a:gd name="connsiteX64" fmla="*/ 232111 w 899432"/>
                <a:gd name="connsiteY64" fmla="*/ 348168 h 667322"/>
                <a:gd name="connsiteX65" fmla="*/ 232111 w 899432"/>
                <a:gd name="connsiteY65" fmla="*/ 290140 h 667322"/>
                <a:gd name="connsiteX66" fmla="*/ 667321 w 899432"/>
                <a:gd name="connsiteY66" fmla="*/ 290140 h 667322"/>
                <a:gd name="connsiteX67" fmla="*/ 667321 w 899432"/>
                <a:gd name="connsiteY67" fmla="*/ 348168 h 667322"/>
                <a:gd name="connsiteX68" fmla="*/ 690329 w 899432"/>
                <a:gd name="connsiteY68" fmla="*/ 348168 h 667322"/>
                <a:gd name="connsiteX69" fmla="*/ 757699 w 899432"/>
                <a:gd name="connsiteY69" fmla="*/ 280783 h 667322"/>
                <a:gd name="connsiteX70" fmla="*/ 706442 w 899432"/>
                <a:gd name="connsiteY70" fmla="*/ 246619 h 667322"/>
                <a:gd name="connsiteX71" fmla="*/ 743872 w 899432"/>
                <a:gd name="connsiteY71" fmla="*/ 188592 h 667322"/>
                <a:gd name="connsiteX72" fmla="*/ 728685 w 899432"/>
                <a:gd name="connsiteY72" fmla="*/ 226573 h 667322"/>
                <a:gd name="connsiteX73" fmla="*/ 841404 w 899432"/>
                <a:gd name="connsiteY73" fmla="*/ 301715 h 667322"/>
                <a:gd name="connsiteX74" fmla="*/ 841404 w 899432"/>
                <a:gd name="connsiteY74" fmla="*/ 188592 h 667322"/>
                <a:gd name="connsiteX75" fmla="*/ 420702 w 899432"/>
                <a:gd name="connsiteY75" fmla="*/ 188592 h 667322"/>
                <a:gd name="connsiteX76" fmla="*/ 379852 w 899432"/>
                <a:gd name="connsiteY76" fmla="*/ 217606 h 667322"/>
                <a:gd name="connsiteX77" fmla="*/ 693663 w 899432"/>
                <a:gd name="connsiteY77" fmla="*/ 217606 h 667322"/>
                <a:gd name="connsiteX78" fmla="*/ 652814 w 899432"/>
                <a:gd name="connsiteY78" fmla="*/ 188592 h 667322"/>
                <a:gd name="connsiteX79" fmla="*/ 767085 w 899432"/>
                <a:gd name="connsiteY79" fmla="*/ 130563 h 667322"/>
                <a:gd name="connsiteX80" fmla="*/ 755481 w 899432"/>
                <a:gd name="connsiteY80" fmla="*/ 159577 h 667322"/>
                <a:gd name="connsiteX81" fmla="*/ 841404 w 899432"/>
                <a:gd name="connsiteY81" fmla="*/ 159577 h 667322"/>
                <a:gd name="connsiteX82" fmla="*/ 841404 w 899432"/>
                <a:gd name="connsiteY82" fmla="*/ 130563 h 667322"/>
                <a:gd name="connsiteX83" fmla="*/ 536758 w 899432"/>
                <a:gd name="connsiteY83" fmla="*/ 116056 h 667322"/>
                <a:gd name="connsiteX84" fmla="*/ 565773 w 899432"/>
                <a:gd name="connsiteY84" fmla="*/ 116056 h 667322"/>
                <a:gd name="connsiteX85" fmla="*/ 565773 w 899432"/>
                <a:gd name="connsiteY85" fmla="*/ 145071 h 667322"/>
                <a:gd name="connsiteX86" fmla="*/ 536758 w 899432"/>
                <a:gd name="connsiteY86" fmla="*/ 145071 h 667322"/>
                <a:gd name="connsiteX87" fmla="*/ 478730 w 899432"/>
                <a:gd name="connsiteY87" fmla="*/ 116056 h 667322"/>
                <a:gd name="connsiteX88" fmla="*/ 507745 w 899432"/>
                <a:gd name="connsiteY88" fmla="*/ 116056 h 667322"/>
                <a:gd name="connsiteX89" fmla="*/ 507745 w 899432"/>
                <a:gd name="connsiteY89" fmla="*/ 145071 h 667322"/>
                <a:gd name="connsiteX90" fmla="*/ 478730 w 899432"/>
                <a:gd name="connsiteY90" fmla="*/ 145071 h 667322"/>
                <a:gd name="connsiteX91" fmla="*/ 449716 w 899432"/>
                <a:gd name="connsiteY91" fmla="*/ 101549 h 667322"/>
                <a:gd name="connsiteX92" fmla="*/ 449716 w 899432"/>
                <a:gd name="connsiteY92" fmla="*/ 159577 h 667322"/>
                <a:gd name="connsiteX93" fmla="*/ 623800 w 899432"/>
                <a:gd name="connsiteY93" fmla="*/ 159577 h 667322"/>
                <a:gd name="connsiteX94" fmla="*/ 623800 w 899432"/>
                <a:gd name="connsiteY94" fmla="*/ 101549 h 667322"/>
                <a:gd name="connsiteX95" fmla="*/ 807701 w 899432"/>
                <a:gd name="connsiteY95" fmla="*/ 29014 h 667322"/>
                <a:gd name="connsiteX96" fmla="*/ 778687 w 899432"/>
                <a:gd name="connsiteY96" fmla="*/ 101549 h 667322"/>
                <a:gd name="connsiteX97" fmla="*/ 841404 w 899432"/>
                <a:gd name="connsiteY97" fmla="*/ 101549 h 667322"/>
                <a:gd name="connsiteX98" fmla="*/ 841404 w 899432"/>
                <a:gd name="connsiteY98" fmla="*/ 29014 h 667322"/>
                <a:gd name="connsiteX99" fmla="*/ 788066 w 899432"/>
                <a:gd name="connsiteY99" fmla="*/ 0 h 667322"/>
                <a:gd name="connsiteX100" fmla="*/ 870418 w 899432"/>
                <a:gd name="connsiteY100" fmla="*/ 0 h 667322"/>
                <a:gd name="connsiteX101" fmla="*/ 870418 w 899432"/>
                <a:gd name="connsiteY101" fmla="*/ 321067 h 667322"/>
                <a:gd name="connsiteX102" fmla="*/ 899432 w 899432"/>
                <a:gd name="connsiteY102" fmla="*/ 340405 h 667322"/>
                <a:gd name="connsiteX103" fmla="*/ 899432 w 899432"/>
                <a:gd name="connsiteY103" fmla="*/ 384945 h 667322"/>
                <a:gd name="connsiteX104" fmla="*/ 870418 w 899432"/>
                <a:gd name="connsiteY104" fmla="*/ 404283 h 667322"/>
                <a:gd name="connsiteX105" fmla="*/ 870418 w 899432"/>
                <a:gd name="connsiteY105" fmla="*/ 667322 h 667322"/>
                <a:gd name="connsiteX106" fmla="*/ 789262 w 899432"/>
                <a:gd name="connsiteY106" fmla="*/ 667322 h 667322"/>
                <a:gd name="connsiteX107" fmla="*/ 702221 w 899432"/>
                <a:gd name="connsiteY107" fmla="*/ 507745 h 667322"/>
                <a:gd name="connsiteX108" fmla="*/ 145070 w 899432"/>
                <a:gd name="connsiteY108" fmla="*/ 507745 h 667322"/>
                <a:gd name="connsiteX109" fmla="*/ 0 w 899432"/>
                <a:gd name="connsiteY109" fmla="*/ 362675 h 667322"/>
                <a:gd name="connsiteX110" fmla="*/ 145070 w 899432"/>
                <a:gd name="connsiteY110" fmla="*/ 217606 h 667322"/>
                <a:gd name="connsiteX111" fmla="*/ 349634 w 899432"/>
                <a:gd name="connsiteY111" fmla="*/ 217606 h 667322"/>
                <a:gd name="connsiteX112" fmla="*/ 420702 w 899432"/>
                <a:gd name="connsiteY112" fmla="*/ 159577 h 667322"/>
                <a:gd name="connsiteX113" fmla="*/ 420702 w 899432"/>
                <a:gd name="connsiteY113" fmla="*/ 72535 h 667322"/>
                <a:gd name="connsiteX114" fmla="*/ 464223 w 899432"/>
                <a:gd name="connsiteY114" fmla="*/ 72535 h 667322"/>
                <a:gd name="connsiteX115" fmla="*/ 464223 w 899432"/>
                <a:gd name="connsiteY115" fmla="*/ 14507 h 667322"/>
                <a:gd name="connsiteX116" fmla="*/ 493237 w 899432"/>
                <a:gd name="connsiteY116" fmla="*/ 14507 h 667322"/>
                <a:gd name="connsiteX117" fmla="*/ 493237 w 899432"/>
                <a:gd name="connsiteY117" fmla="*/ 72535 h 667322"/>
                <a:gd name="connsiteX118" fmla="*/ 522251 w 899432"/>
                <a:gd name="connsiteY118" fmla="*/ 72535 h 667322"/>
                <a:gd name="connsiteX119" fmla="*/ 522251 w 899432"/>
                <a:gd name="connsiteY119" fmla="*/ 43521 h 667322"/>
                <a:gd name="connsiteX120" fmla="*/ 551265 w 899432"/>
                <a:gd name="connsiteY120" fmla="*/ 43521 h 667322"/>
                <a:gd name="connsiteX121" fmla="*/ 551265 w 899432"/>
                <a:gd name="connsiteY121" fmla="*/ 72535 h 667322"/>
                <a:gd name="connsiteX122" fmla="*/ 580279 w 899432"/>
                <a:gd name="connsiteY122" fmla="*/ 72535 h 667322"/>
                <a:gd name="connsiteX123" fmla="*/ 580279 w 899432"/>
                <a:gd name="connsiteY123" fmla="*/ 14507 h 667322"/>
                <a:gd name="connsiteX124" fmla="*/ 609293 w 899432"/>
                <a:gd name="connsiteY124" fmla="*/ 14507 h 667322"/>
                <a:gd name="connsiteX125" fmla="*/ 609293 w 899432"/>
                <a:gd name="connsiteY125" fmla="*/ 72535 h 667322"/>
                <a:gd name="connsiteX126" fmla="*/ 652814 w 899432"/>
                <a:gd name="connsiteY126" fmla="*/ 72535 h 667322"/>
                <a:gd name="connsiteX127" fmla="*/ 652814 w 899432"/>
                <a:gd name="connsiteY127" fmla="*/ 159577 h 667322"/>
                <a:gd name="connsiteX128" fmla="*/ 711919 w 899432"/>
                <a:gd name="connsiteY128" fmla="*/ 190349 h 66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899432" h="667322">
                  <a:moveTo>
                    <a:pt x="790671" y="609294"/>
                  </a:moveTo>
                  <a:lnTo>
                    <a:pt x="806504" y="638308"/>
                  </a:lnTo>
                  <a:lnTo>
                    <a:pt x="841404" y="638308"/>
                  </a:lnTo>
                  <a:lnTo>
                    <a:pt x="841404" y="609294"/>
                  </a:lnTo>
                  <a:close/>
                  <a:moveTo>
                    <a:pt x="759015" y="551266"/>
                  </a:moveTo>
                  <a:lnTo>
                    <a:pt x="774848" y="580280"/>
                  </a:lnTo>
                  <a:lnTo>
                    <a:pt x="841404" y="580280"/>
                  </a:lnTo>
                  <a:lnTo>
                    <a:pt x="841404" y="551266"/>
                  </a:lnTo>
                  <a:close/>
                  <a:moveTo>
                    <a:pt x="841404" y="423635"/>
                  </a:moveTo>
                  <a:lnTo>
                    <a:pt x="729931" y="497956"/>
                  </a:lnTo>
                  <a:lnTo>
                    <a:pt x="743192" y="522252"/>
                  </a:lnTo>
                  <a:lnTo>
                    <a:pt x="841404" y="522252"/>
                  </a:lnTo>
                  <a:close/>
                  <a:moveTo>
                    <a:pt x="609293" y="406195"/>
                  </a:moveTo>
                  <a:lnTo>
                    <a:pt x="638308" y="406195"/>
                  </a:lnTo>
                  <a:lnTo>
                    <a:pt x="638308" y="435210"/>
                  </a:lnTo>
                  <a:lnTo>
                    <a:pt x="609293" y="435210"/>
                  </a:lnTo>
                  <a:close/>
                  <a:moveTo>
                    <a:pt x="551265" y="406195"/>
                  </a:moveTo>
                  <a:lnTo>
                    <a:pt x="580280" y="406195"/>
                  </a:lnTo>
                  <a:lnTo>
                    <a:pt x="580280" y="435210"/>
                  </a:lnTo>
                  <a:lnTo>
                    <a:pt x="551265" y="435210"/>
                  </a:lnTo>
                  <a:close/>
                  <a:moveTo>
                    <a:pt x="493237" y="406195"/>
                  </a:moveTo>
                  <a:lnTo>
                    <a:pt x="522252" y="406195"/>
                  </a:lnTo>
                  <a:lnTo>
                    <a:pt x="522252" y="435210"/>
                  </a:lnTo>
                  <a:lnTo>
                    <a:pt x="493237" y="435210"/>
                  </a:lnTo>
                  <a:close/>
                  <a:moveTo>
                    <a:pt x="30013" y="377182"/>
                  </a:moveTo>
                  <a:cubicBezTo>
                    <a:pt x="37195" y="434340"/>
                    <a:pt x="86001" y="478731"/>
                    <a:pt x="145070" y="478731"/>
                  </a:cubicBezTo>
                  <a:lnTo>
                    <a:pt x="706442" y="478731"/>
                  </a:lnTo>
                  <a:lnTo>
                    <a:pt x="757699" y="444567"/>
                  </a:lnTo>
                  <a:lnTo>
                    <a:pt x="690314" y="377182"/>
                  </a:lnTo>
                  <a:close/>
                  <a:moveTo>
                    <a:pt x="609293" y="319154"/>
                  </a:moveTo>
                  <a:lnTo>
                    <a:pt x="609293" y="348168"/>
                  </a:lnTo>
                  <a:lnTo>
                    <a:pt x="638307" y="348168"/>
                  </a:lnTo>
                  <a:lnTo>
                    <a:pt x="638307" y="319154"/>
                  </a:lnTo>
                  <a:close/>
                  <a:moveTo>
                    <a:pt x="551265" y="319154"/>
                  </a:moveTo>
                  <a:lnTo>
                    <a:pt x="551265" y="348168"/>
                  </a:lnTo>
                  <a:lnTo>
                    <a:pt x="580279" y="348168"/>
                  </a:lnTo>
                  <a:lnTo>
                    <a:pt x="580279" y="319154"/>
                  </a:lnTo>
                  <a:close/>
                  <a:moveTo>
                    <a:pt x="493237" y="319154"/>
                  </a:moveTo>
                  <a:lnTo>
                    <a:pt x="493237" y="348168"/>
                  </a:lnTo>
                  <a:lnTo>
                    <a:pt x="522251" y="348168"/>
                  </a:lnTo>
                  <a:lnTo>
                    <a:pt x="522251" y="319154"/>
                  </a:lnTo>
                  <a:close/>
                  <a:moveTo>
                    <a:pt x="435209" y="319154"/>
                  </a:moveTo>
                  <a:lnTo>
                    <a:pt x="435209" y="348168"/>
                  </a:lnTo>
                  <a:lnTo>
                    <a:pt x="464223" y="348168"/>
                  </a:lnTo>
                  <a:lnTo>
                    <a:pt x="464223" y="319154"/>
                  </a:lnTo>
                  <a:close/>
                  <a:moveTo>
                    <a:pt x="377181" y="319154"/>
                  </a:moveTo>
                  <a:lnTo>
                    <a:pt x="377181" y="348168"/>
                  </a:lnTo>
                  <a:lnTo>
                    <a:pt x="406195" y="348168"/>
                  </a:lnTo>
                  <a:lnTo>
                    <a:pt x="406195" y="319154"/>
                  </a:lnTo>
                  <a:close/>
                  <a:moveTo>
                    <a:pt x="319153" y="319154"/>
                  </a:moveTo>
                  <a:lnTo>
                    <a:pt x="319153" y="348168"/>
                  </a:lnTo>
                  <a:lnTo>
                    <a:pt x="348167" y="348168"/>
                  </a:lnTo>
                  <a:lnTo>
                    <a:pt x="348167" y="319154"/>
                  </a:lnTo>
                  <a:close/>
                  <a:moveTo>
                    <a:pt x="261125" y="319154"/>
                  </a:moveTo>
                  <a:lnTo>
                    <a:pt x="261125" y="348168"/>
                  </a:lnTo>
                  <a:lnTo>
                    <a:pt x="290139" y="348168"/>
                  </a:lnTo>
                  <a:lnTo>
                    <a:pt x="290139" y="319154"/>
                  </a:lnTo>
                  <a:close/>
                  <a:moveTo>
                    <a:pt x="782314" y="297203"/>
                  </a:moveTo>
                  <a:lnTo>
                    <a:pt x="716849" y="362675"/>
                  </a:lnTo>
                  <a:lnTo>
                    <a:pt x="782314" y="428147"/>
                  </a:lnTo>
                  <a:lnTo>
                    <a:pt x="870418" y="369419"/>
                  </a:lnTo>
                  <a:lnTo>
                    <a:pt x="870418" y="355931"/>
                  </a:lnTo>
                  <a:close/>
                  <a:moveTo>
                    <a:pt x="145070" y="246619"/>
                  </a:moveTo>
                  <a:cubicBezTo>
                    <a:pt x="86001" y="246619"/>
                    <a:pt x="37195" y="291011"/>
                    <a:pt x="30013" y="348168"/>
                  </a:cubicBezTo>
                  <a:lnTo>
                    <a:pt x="232111" y="348168"/>
                  </a:lnTo>
                  <a:lnTo>
                    <a:pt x="232111" y="290140"/>
                  </a:lnTo>
                  <a:lnTo>
                    <a:pt x="667321" y="290140"/>
                  </a:lnTo>
                  <a:lnTo>
                    <a:pt x="667321" y="348168"/>
                  </a:lnTo>
                  <a:lnTo>
                    <a:pt x="690329" y="348168"/>
                  </a:lnTo>
                  <a:lnTo>
                    <a:pt x="757699" y="280783"/>
                  </a:lnTo>
                  <a:lnTo>
                    <a:pt x="706442" y="246619"/>
                  </a:lnTo>
                  <a:close/>
                  <a:moveTo>
                    <a:pt x="743872" y="188592"/>
                  </a:moveTo>
                  <a:lnTo>
                    <a:pt x="728685" y="226573"/>
                  </a:lnTo>
                  <a:lnTo>
                    <a:pt x="841404" y="301715"/>
                  </a:lnTo>
                  <a:lnTo>
                    <a:pt x="841404" y="188592"/>
                  </a:lnTo>
                  <a:close/>
                  <a:moveTo>
                    <a:pt x="420702" y="188592"/>
                  </a:moveTo>
                  <a:cubicBezTo>
                    <a:pt x="401818" y="188592"/>
                    <a:pt x="385858" y="200761"/>
                    <a:pt x="379852" y="217606"/>
                  </a:cubicBezTo>
                  <a:lnTo>
                    <a:pt x="693663" y="217606"/>
                  </a:lnTo>
                  <a:cubicBezTo>
                    <a:pt x="687657" y="200761"/>
                    <a:pt x="671698" y="188592"/>
                    <a:pt x="652814" y="188592"/>
                  </a:cubicBezTo>
                  <a:close/>
                  <a:moveTo>
                    <a:pt x="767085" y="130563"/>
                  </a:moveTo>
                  <a:lnTo>
                    <a:pt x="755481" y="159577"/>
                  </a:lnTo>
                  <a:lnTo>
                    <a:pt x="841404" y="159577"/>
                  </a:lnTo>
                  <a:lnTo>
                    <a:pt x="841404" y="130563"/>
                  </a:lnTo>
                  <a:close/>
                  <a:moveTo>
                    <a:pt x="536758" y="116056"/>
                  </a:moveTo>
                  <a:lnTo>
                    <a:pt x="565773" y="116056"/>
                  </a:lnTo>
                  <a:lnTo>
                    <a:pt x="565773" y="145071"/>
                  </a:lnTo>
                  <a:lnTo>
                    <a:pt x="536758" y="145071"/>
                  </a:lnTo>
                  <a:close/>
                  <a:moveTo>
                    <a:pt x="478730" y="116056"/>
                  </a:moveTo>
                  <a:lnTo>
                    <a:pt x="507745" y="116056"/>
                  </a:lnTo>
                  <a:lnTo>
                    <a:pt x="507745" y="145071"/>
                  </a:lnTo>
                  <a:lnTo>
                    <a:pt x="478730" y="145071"/>
                  </a:lnTo>
                  <a:close/>
                  <a:moveTo>
                    <a:pt x="449716" y="101549"/>
                  </a:moveTo>
                  <a:lnTo>
                    <a:pt x="449716" y="159577"/>
                  </a:lnTo>
                  <a:lnTo>
                    <a:pt x="623800" y="159577"/>
                  </a:lnTo>
                  <a:lnTo>
                    <a:pt x="623800" y="101549"/>
                  </a:lnTo>
                  <a:close/>
                  <a:moveTo>
                    <a:pt x="807701" y="29014"/>
                  </a:moveTo>
                  <a:lnTo>
                    <a:pt x="778687" y="101549"/>
                  </a:lnTo>
                  <a:lnTo>
                    <a:pt x="841404" y="101549"/>
                  </a:lnTo>
                  <a:lnTo>
                    <a:pt x="841404" y="29014"/>
                  </a:lnTo>
                  <a:close/>
                  <a:moveTo>
                    <a:pt x="788066" y="0"/>
                  </a:moveTo>
                  <a:lnTo>
                    <a:pt x="870418" y="0"/>
                  </a:lnTo>
                  <a:lnTo>
                    <a:pt x="870418" y="321067"/>
                  </a:lnTo>
                  <a:lnTo>
                    <a:pt x="899432" y="340405"/>
                  </a:lnTo>
                  <a:lnTo>
                    <a:pt x="899432" y="384945"/>
                  </a:lnTo>
                  <a:lnTo>
                    <a:pt x="870418" y="404283"/>
                  </a:lnTo>
                  <a:lnTo>
                    <a:pt x="870418" y="667322"/>
                  </a:lnTo>
                  <a:lnTo>
                    <a:pt x="789262" y="667322"/>
                  </a:lnTo>
                  <a:lnTo>
                    <a:pt x="702221" y="507745"/>
                  </a:lnTo>
                  <a:lnTo>
                    <a:pt x="145070" y="507745"/>
                  </a:lnTo>
                  <a:cubicBezTo>
                    <a:pt x="65076" y="507745"/>
                    <a:pt x="0" y="442668"/>
                    <a:pt x="0" y="362675"/>
                  </a:cubicBezTo>
                  <a:cubicBezTo>
                    <a:pt x="0" y="282682"/>
                    <a:pt x="65076" y="217606"/>
                    <a:pt x="145070" y="217606"/>
                  </a:cubicBezTo>
                  <a:lnTo>
                    <a:pt x="349634" y="217606"/>
                  </a:lnTo>
                  <a:cubicBezTo>
                    <a:pt x="356376" y="184548"/>
                    <a:pt x="385682" y="159577"/>
                    <a:pt x="420702" y="159577"/>
                  </a:cubicBezTo>
                  <a:lnTo>
                    <a:pt x="420702" y="72535"/>
                  </a:lnTo>
                  <a:lnTo>
                    <a:pt x="464223" y="72535"/>
                  </a:lnTo>
                  <a:lnTo>
                    <a:pt x="464223" y="14507"/>
                  </a:lnTo>
                  <a:lnTo>
                    <a:pt x="493237" y="14507"/>
                  </a:lnTo>
                  <a:lnTo>
                    <a:pt x="493237" y="72535"/>
                  </a:lnTo>
                  <a:lnTo>
                    <a:pt x="522251" y="72535"/>
                  </a:lnTo>
                  <a:lnTo>
                    <a:pt x="522251" y="43521"/>
                  </a:lnTo>
                  <a:lnTo>
                    <a:pt x="551265" y="43521"/>
                  </a:lnTo>
                  <a:lnTo>
                    <a:pt x="551265" y="72535"/>
                  </a:lnTo>
                  <a:lnTo>
                    <a:pt x="580279" y="72535"/>
                  </a:lnTo>
                  <a:lnTo>
                    <a:pt x="580279" y="14507"/>
                  </a:lnTo>
                  <a:lnTo>
                    <a:pt x="609293" y="14507"/>
                  </a:lnTo>
                  <a:lnTo>
                    <a:pt x="609293" y="72535"/>
                  </a:lnTo>
                  <a:lnTo>
                    <a:pt x="652814" y="72535"/>
                  </a:lnTo>
                  <a:lnTo>
                    <a:pt x="652814" y="159577"/>
                  </a:lnTo>
                  <a:cubicBezTo>
                    <a:pt x="677231" y="159577"/>
                    <a:pt x="698772" y="171789"/>
                    <a:pt x="711919" y="19034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46" name="直角三角形 45"/>
          <p:cNvSpPr/>
          <p:nvPr/>
        </p:nvSpPr>
        <p:spPr>
          <a:xfrm>
            <a:off x="7852705" y="4787579"/>
            <a:ext cx="100013" cy="100013"/>
          </a:xfrm>
          <a:prstGeom prst="rtTriangl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6"/>
          <p:cNvSpPr/>
          <p:nvPr/>
        </p:nvSpPr>
        <p:spPr>
          <a:xfrm rot="10800000">
            <a:off x="11109043" y="3875177"/>
            <a:ext cx="100013" cy="100013"/>
          </a:xfrm>
          <a:prstGeom prst="rtTriangl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 rot="2700000">
            <a:off x="8863599" y="4305072"/>
            <a:ext cx="172472" cy="172472"/>
            <a:chOff x="10434857" y="4423410"/>
            <a:chExt cx="172472" cy="172472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0521093" y="4423410"/>
              <a:ext cx="0" cy="172472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10521093" y="4423410"/>
              <a:ext cx="0" cy="172472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 rot="2700000">
            <a:off x="9929594" y="4305072"/>
            <a:ext cx="172472" cy="172472"/>
            <a:chOff x="10434857" y="4423410"/>
            <a:chExt cx="172472" cy="172472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10521093" y="4423410"/>
              <a:ext cx="0" cy="172472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10521093" y="4423410"/>
              <a:ext cx="0" cy="172472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7849145" y="5103009"/>
            <a:ext cx="150726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dirty="0">
                <a:ln w="6350">
                  <a:gradFill>
                    <a:gsLst>
                      <a:gs pos="50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  <a:alpha val="2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演示斜黑体" panose="00000A08000000000000" pitchFamily="50" charset="-122"/>
                <a:ea typeface="演示斜黑体" panose="00000A08000000000000" pitchFamily="50" charset="-122"/>
              </a:rPr>
              <a:t>application</a:t>
            </a:r>
            <a:endParaRPr lang="zh-CN" altLang="en-US" dirty="0">
              <a:ln w="6350">
                <a:gradFill>
                  <a:gsLst>
                    <a:gs pos="50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gradFill flip="none" rotWithShape="1">
                <a:gsLst>
                  <a:gs pos="0">
                    <a:schemeClr val="accent2">
                      <a:lumMod val="60000"/>
                      <a:lumOff val="40000"/>
                      <a:alpha val="20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atin typeface="演示斜黑体" panose="00000A08000000000000" pitchFamily="50" charset="-122"/>
              <a:ea typeface="演示斜黑体" panose="00000A08000000000000" pitchFamily="50" charset="-122"/>
            </a:endParaRPr>
          </a:p>
        </p:txBody>
      </p:sp>
      <p:sp>
        <p:nvSpPr>
          <p:cNvPr id="55" name="任意多边形: 形状 54"/>
          <p:cNvSpPr/>
          <p:nvPr/>
        </p:nvSpPr>
        <p:spPr>
          <a:xfrm rot="5400000">
            <a:off x="8041978" y="4823700"/>
            <a:ext cx="64294" cy="442913"/>
          </a:xfrm>
          <a:custGeom>
            <a:avLst/>
            <a:gdLst>
              <a:gd name="connsiteX0" fmla="*/ 64294 w 64294"/>
              <a:gd name="connsiteY0" fmla="*/ 0 h 442913"/>
              <a:gd name="connsiteX1" fmla="*/ 64294 w 64294"/>
              <a:gd name="connsiteY1" fmla="*/ 107157 h 442913"/>
              <a:gd name="connsiteX2" fmla="*/ 0 w 64294"/>
              <a:gd name="connsiteY2" fmla="*/ 107157 h 442913"/>
              <a:gd name="connsiteX3" fmla="*/ 61913 w 64294"/>
              <a:gd name="connsiteY3" fmla="*/ 150019 h 442913"/>
              <a:gd name="connsiteX4" fmla="*/ 61913 w 64294"/>
              <a:gd name="connsiteY4" fmla="*/ 442913 h 44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94" h="442913">
                <a:moveTo>
                  <a:pt x="64294" y="0"/>
                </a:moveTo>
                <a:lnTo>
                  <a:pt x="64294" y="107157"/>
                </a:lnTo>
                <a:lnTo>
                  <a:pt x="0" y="107157"/>
                </a:lnTo>
                <a:lnTo>
                  <a:pt x="61913" y="150019"/>
                </a:lnTo>
                <a:lnTo>
                  <a:pt x="61913" y="442913"/>
                </a:lnTo>
              </a:path>
            </a:pathLst>
          </a:custGeom>
          <a:noFill/>
          <a:ln w="63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2501050">
            <a:off x="8678298" y="5032696"/>
            <a:ext cx="622064" cy="622064"/>
          </a:xfrm>
          <a:prstGeom prst="ellipse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20000"/>
                </a:schemeClr>
              </a:gs>
            </a:gsLst>
            <a:lin ang="5400000" scaled="1"/>
          </a:gradFill>
          <a:ln w="6350" cap="flat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6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2501050">
            <a:off x="8762647" y="5117045"/>
            <a:ext cx="453366" cy="453366"/>
          </a:xfrm>
          <a:prstGeom prst="ellipse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5000"/>
                </a:schemeClr>
              </a:gs>
            </a:gsLst>
            <a:lin ang="5400000" scaled="1"/>
          </a:gradFill>
          <a:ln w="6350" cap="flat">
            <a:gradFill>
              <a:gsLst>
                <a:gs pos="0">
                  <a:schemeClr val="accent2">
                    <a:lumMod val="60000"/>
                    <a:lumOff val="40000"/>
                    <a:alpha val="35000"/>
                  </a:schemeClr>
                </a:gs>
                <a:gs pos="96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5">
            <a:alphaModFix amt="6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032638">
            <a:off x="10404403" y="5523066"/>
            <a:ext cx="1134440" cy="1044664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>
            <a:alphaModFix amt="6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032638">
            <a:off x="9193733" y="398330"/>
            <a:ext cx="802205" cy="738721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779873" y="1785191"/>
            <a:ext cx="2502527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000" dirty="0">
                <a:latin typeface="+mn-ea"/>
              </a:rPr>
              <a:t>第二代压电材料</a:t>
            </a:r>
          </a:p>
        </p:txBody>
      </p:sp>
      <p:sp>
        <p:nvSpPr>
          <p:cNvPr id="61" name="矩形 60"/>
          <p:cNvSpPr/>
          <p:nvPr/>
        </p:nvSpPr>
        <p:spPr>
          <a:xfrm>
            <a:off x="720117" y="549275"/>
            <a:ext cx="137217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en-US" altLang="zh-CN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1950</a:t>
            </a:r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年代</a:t>
            </a:r>
            <a:endParaRPr lang="zh-CN" altLang="en-US" sz="2400" b="1" dirty="0"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23948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8095" y="4507476"/>
            <a:ext cx="3486891" cy="10753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latin typeface="+mn-ea"/>
              </a:rPr>
              <a:t>压电陶瓷是一种能够将机械能和电能互相转换的信息功能陶瓷材料</a:t>
            </a:r>
            <a:r>
              <a:rPr lang="en-US" altLang="zh-CN" sz="1200">
                <a:latin typeface="+mn-ea"/>
              </a:rPr>
              <a:t>-</a:t>
            </a:r>
            <a:r>
              <a:rPr lang="zh-CN" altLang="en-US" sz="1200">
                <a:latin typeface="+mn-ea"/>
              </a:rPr>
              <a:t>压电效应</a:t>
            </a:r>
            <a:r>
              <a:rPr lang="en-US" altLang="zh-CN" sz="1200">
                <a:latin typeface="+mn-ea"/>
              </a:rPr>
              <a:t>,</a:t>
            </a:r>
            <a:r>
              <a:rPr lang="zh-CN" altLang="en-US" sz="1200">
                <a:latin typeface="+mn-ea"/>
              </a:rPr>
              <a:t>压电陶瓷除具有压电性外</a:t>
            </a:r>
            <a:r>
              <a:rPr lang="en-US" altLang="zh-CN" sz="1200">
                <a:latin typeface="+mn-ea"/>
              </a:rPr>
              <a:t>, </a:t>
            </a:r>
            <a:r>
              <a:rPr lang="zh-CN" altLang="en-US" sz="1200">
                <a:latin typeface="+mn-ea"/>
              </a:rPr>
              <a:t>还具有介电性、弹性等</a:t>
            </a:r>
            <a:r>
              <a:rPr lang="en-US" altLang="zh-CN" sz="1200">
                <a:latin typeface="+mn-ea"/>
              </a:rPr>
              <a:t>, </a:t>
            </a:r>
            <a:r>
              <a:rPr lang="zh-CN" altLang="en-US" sz="1200">
                <a:latin typeface="+mn-ea"/>
              </a:rPr>
              <a:t>已被广泛应用于医学成像、声传感器、声换能器、超声马达等。</a:t>
            </a:r>
            <a:endParaRPr lang="zh-CN" alt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0684" r="20684"/>
          <a:stretch>
            <a:fillRect/>
          </a:stretch>
        </p:blipFill>
        <p:spPr>
          <a:xfrm>
            <a:off x="608058" y="4391070"/>
            <a:ext cx="13130412" cy="2587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alphaModFix amt="5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13" y="2631443"/>
            <a:ext cx="1882503" cy="30157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56617" y="4678078"/>
            <a:ext cx="1233294" cy="496185"/>
          </a:xfrm>
          <a:prstGeom prst="rect">
            <a:avLst/>
          </a:prstGeom>
          <a:noFill/>
          <a:ln w="9525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00" cap="none" spc="1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101600" dist="63500" dir="5400000" algn="t" rotWithShape="0">
                    <a:srgbClr val="00B0F0">
                      <a:alpha val="50000"/>
                    </a:srgbClr>
                  </a:outerShdw>
                </a:effectLst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学生</a:t>
            </a:r>
          </a:p>
        </p:txBody>
      </p:sp>
      <p:sp>
        <p:nvSpPr>
          <p:cNvPr id="7" name="矩形 6"/>
          <p:cNvSpPr/>
          <p:nvPr/>
        </p:nvSpPr>
        <p:spPr>
          <a:xfrm>
            <a:off x="1862399" y="2835715"/>
            <a:ext cx="61555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高校</a:t>
            </a:r>
          </a:p>
        </p:txBody>
      </p:sp>
      <p:sp>
        <p:nvSpPr>
          <p:cNvPr id="9" name="矩形 8"/>
          <p:cNvSpPr/>
          <p:nvPr/>
        </p:nvSpPr>
        <p:spPr>
          <a:xfrm>
            <a:off x="1862399" y="3287122"/>
            <a:ext cx="201978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charset="-122"/>
                <a:cs typeface="+mn-cs"/>
              </a:rPr>
              <a:t>负责指导、争取和注入</a:t>
            </a:r>
            <a:endParaRPr kumimoji="0" lang="en-US" altLang="zh-CN" sz="1600" b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charset="-122"/>
                <a:cs typeface="+mn-cs"/>
              </a:rPr>
              <a:t>创业政策</a:t>
            </a:r>
            <a:endParaRPr kumimoji="0" lang="zh-CN" altLang="en-US" sz="16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62399" y="4484741"/>
            <a:ext cx="61555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企业</a:t>
            </a:r>
          </a:p>
        </p:txBody>
      </p:sp>
      <p:sp>
        <p:nvSpPr>
          <p:cNvPr id="14" name="矩形 13"/>
          <p:cNvSpPr/>
          <p:nvPr/>
        </p:nvSpPr>
        <p:spPr>
          <a:xfrm>
            <a:off x="1862399" y="4936148"/>
            <a:ext cx="1211870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charset="-122"/>
                <a:cs typeface="+mn-cs"/>
              </a:rPr>
              <a:t>向高效派驻</a:t>
            </a:r>
            <a:endParaRPr kumimoji="0" lang="en-US" altLang="zh-CN" sz="1600" b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charset="-122"/>
                <a:cs typeface="+mn-cs"/>
              </a:rPr>
              <a:t>核心运营骨干</a:t>
            </a:r>
            <a:endParaRPr kumimoji="0" lang="zh-CN" altLang="en-US" sz="16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68308" y="1955951"/>
            <a:ext cx="98466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rPr>
              <a:t>CUSTOMER</a:t>
            </a:r>
          </a:p>
        </p:txBody>
      </p:sp>
      <p:sp>
        <p:nvSpPr>
          <p:cNvPr id="18" name="任意多边形: 形状 17"/>
          <p:cNvSpPr/>
          <p:nvPr/>
        </p:nvSpPr>
        <p:spPr>
          <a:xfrm>
            <a:off x="608058" y="1418417"/>
            <a:ext cx="800645" cy="629744"/>
          </a:xfrm>
          <a:custGeom>
            <a:avLst/>
            <a:gdLst/>
            <a:ahLst/>
            <a:cxnLst/>
            <a:rect l="l" t="t" r="r" b="b"/>
            <a:pathLst>
              <a:path w="261865" h="205969">
                <a:moveTo>
                  <a:pt x="157784" y="92354"/>
                </a:moveTo>
                <a:lnTo>
                  <a:pt x="151336" y="111328"/>
                </a:lnTo>
                <a:lnTo>
                  <a:pt x="188141" y="111328"/>
                </a:lnTo>
                <a:lnTo>
                  <a:pt x="194588" y="92354"/>
                </a:lnTo>
                <a:close/>
                <a:moveTo>
                  <a:pt x="86460" y="92354"/>
                </a:moveTo>
                <a:lnTo>
                  <a:pt x="80013" y="111328"/>
                </a:lnTo>
                <a:lnTo>
                  <a:pt x="117275" y="111328"/>
                </a:lnTo>
                <a:lnTo>
                  <a:pt x="123722" y="92354"/>
                </a:lnTo>
                <a:close/>
                <a:moveTo>
                  <a:pt x="176272" y="37948"/>
                </a:moveTo>
                <a:lnTo>
                  <a:pt x="169514" y="57836"/>
                </a:lnTo>
                <a:lnTo>
                  <a:pt x="206318" y="57836"/>
                </a:lnTo>
                <a:lnTo>
                  <a:pt x="213076" y="37948"/>
                </a:lnTo>
                <a:close/>
                <a:moveTo>
                  <a:pt x="104948" y="37948"/>
                </a:moveTo>
                <a:lnTo>
                  <a:pt x="98190" y="57836"/>
                </a:lnTo>
                <a:lnTo>
                  <a:pt x="135452" y="57836"/>
                </a:lnTo>
                <a:lnTo>
                  <a:pt x="142210" y="37948"/>
                </a:lnTo>
                <a:close/>
                <a:moveTo>
                  <a:pt x="82642" y="0"/>
                </a:moveTo>
                <a:lnTo>
                  <a:pt x="261865" y="0"/>
                </a:lnTo>
                <a:lnTo>
                  <a:pt x="202900" y="173507"/>
                </a:lnTo>
                <a:cubicBezTo>
                  <a:pt x="200983" y="179146"/>
                  <a:pt x="198908" y="183794"/>
                  <a:pt x="196674" y="187452"/>
                </a:cubicBezTo>
                <a:cubicBezTo>
                  <a:pt x="194441" y="191110"/>
                  <a:pt x="191754" y="194081"/>
                  <a:pt x="188614" y="196367"/>
                </a:cubicBezTo>
                <a:cubicBezTo>
                  <a:pt x="185475" y="198653"/>
                  <a:pt x="181781" y="200330"/>
                  <a:pt x="177533" y="201397"/>
                </a:cubicBezTo>
                <a:cubicBezTo>
                  <a:pt x="173284" y="202463"/>
                  <a:pt x="168289" y="203149"/>
                  <a:pt x="162545" y="203454"/>
                </a:cubicBezTo>
                <a:lnTo>
                  <a:pt x="144553" y="204597"/>
                </a:lnTo>
                <a:lnTo>
                  <a:pt x="146464" y="168707"/>
                </a:lnTo>
                <a:lnTo>
                  <a:pt x="158741" y="167564"/>
                </a:lnTo>
                <a:cubicBezTo>
                  <a:pt x="162503" y="167259"/>
                  <a:pt x="165404" y="166459"/>
                  <a:pt x="167444" y="165164"/>
                </a:cubicBezTo>
                <a:cubicBezTo>
                  <a:pt x="169483" y="163868"/>
                  <a:pt x="171100" y="161468"/>
                  <a:pt x="172293" y="157963"/>
                </a:cubicBezTo>
                <a:lnTo>
                  <a:pt x="176407" y="145847"/>
                </a:lnTo>
                <a:lnTo>
                  <a:pt x="139603" y="145847"/>
                </a:lnTo>
                <a:lnTo>
                  <a:pt x="121268" y="199796"/>
                </a:lnTo>
                <a:lnTo>
                  <a:pt x="87207" y="199796"/>
                </a:lnTo>
                <a:lnTo>
                  <a:pt x="105541" y="145847"/>
                </a:lnTo>
                <a:lnTo>
                  <a:pt x="66908" y="145847"/>
                </a:lnTo>
                <a:cubicBezTo>
                  <a:pt x="62217" y="156515"/>
                  <a:pt x="57096" y="166764"/>
                  <a:pt x="51545" y="176594"/>
                </a:cubicBezTo>
                <a:cubicBezTo>
                  <a:pt x="45995" y="186423"/>
                  <a:pt x="39733" y="196215"/>
                  <a:pt x="32761" y="205969"/>
                </a:cubicBezTo>
                <a:lnTo>
                  <a:pt x="0" y="193396"/>
                </a:lnTo>
                <a:cubicBezTo>
                  <a:pt x="5838" y="186080"/>
                  <a:pt x="10899" y="179375"/>
                  <a:pt x="15180" y="173279"/>
                </a:cubicBezTo>
                <a:cubicBezTo>
                  <a:pt x="19462" y="167183"/>
                  <a:pt x="23416" y="160592"/>
                  <a:pt x="27044" y="153505"/>
                </a:cubicBezTo>
                <a:cubicBezTo>
                  <a:pt x="30672" y="146418"/>
                  <a:pt x="34319" y="138265"/>
                  <a:pt x="37987" y="129045"/>
                </a:cubicBezTo>
                <a:cubicBezTo>
                  <a:pt x="41654" y="119825"/>
                  <a:pt x="45740" y="108585"/>
                  <a:pt x="50245" y="953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1351535" y="1483620"/>
            <a:ext cx="531504" cy="436948"/>
          </a:xfrm>
          <a:custGeom>
            <a:avLst/>
            <a:gdLst/>
            <a:ahLst/>
            <a:cxnLst/>
            <a:rect l="l" t="t" r="r" b="b"/>
            <a:pathLst>
              <a:path w="260829" h="214427">
                <a:moveTo>
                  <a:pt x="107592" y="56236"/>
                </a:moveTo>
                <a:lnTo>
                  <a:pt x="99745" y="79325"/>
                </a:lnTo>
                <a:lnTo>
                  <a:pt x="96480" y="88926"/>
                </a:lnTo>
                <a:lnTo>
                  <a:pt x="201408" y="88926"/>
                </a:lnTo>
                <a:lnTo>
                  <a:pt x="212520" y="56236"/>
                </a:lnTo>
                <a:close/>
                <a:moveTo>
                  <a:pt x="152762" y="0"/>
                </a:moveTo>
                <a:lnTo>
                  <a:pt x="196425" y="0"/>
                </a:lnTo>
                <a:cubicBezTo>
                  <a:pt x="196465" y="1677"/>
                  <a:pt x="196415" y="3506"/>
                  <a:pt x="196275" y="5487"/>
                </a:cubicBezTo>
                <a:cubicBezTo>
                  <a:pt x="196134" y="7468"/>
                  <a:pt x="195994" y="9449"/>
                  <a:pt x="195855" y="11430"/>
                </a:cubicBezTo>
                <a:cubicBezTo>
                  <a:pt x="195716" y="13412"/>
                  <a:pt x="195551" y="15240"/>
                  <a:pt x="195362" y="16917"/>
                </a:cubicBezTo>
                <a:cubicBezTo>
                  <a:pt x="195173" y="18593"/>
                  <a:pt x="195050" y="19965"/>
                  <a:pt x="194992" y="21032"/>
                </a:cubicBezTo>
                <a:lnTo>
                  <a:pt x="260829" y="21032"/>
                </a:lnTo>
                <a:lnTo>
                  <a:pt x="225946" y="123673"/>
                </a:lnTo>
                <a:lnTo>
                  <a:pt x="83529" y="123673"/>
                </a:lnTo>
                <a:cubicBezTo>
                  <a:pt x="79502" y="133731"/>
                  <a:pt x="75583" y="142685"/>
                  <a:pt x="71773" y="150534"/>
                </a:cubicBezTo>
                <a:cubicBezTo>
                  <a:pt x="67963" y="158382"/>
                  <a:pt x="63953" y="165812"/>
                  <a:pt x="59742" y="172822"/>
                </a:cubicBezTo>
                <a:cubicBezTo>
                  <a:pt x="55530" y="179832"/>
                  <a:pt x="51041" y="186652"/>
                  <a:pt x="46272" y="193282"/>
                </a:cubicBezTo>
                <a:cubicBezTo>
                  <a:pt x="41504" y="199911"/>
                  <a:pt x="36174" y="206960"/>
                  <a:pt x="30283" y="214427"/>
                </a:cubicBezTo>
                <a:lnTo>
                  <a:pt x="0" y="195911"/>
                </a:lnTo>
                <a:cubicBezTo>
                  <a:pt x="6858" y="188291"/>
                  <a:pt x="12938" y="181052"/>
                  <a:pt x="18240" y="174194"/>
                </a:cubicBezTo>
                <a:cubicBezTo>
                  <a:pt x="23542" y="167336"/>
                  <a:pt x="28517" y="159982"/>
                  <a:pt x="33167" y="152134"/>
                </a:cubicBezTo>
                <a:cubicBezTo>
                  <a:pt x="37816" y="144285"/>
                  <a:pt x="42294" y="135370"/>
                  <a:pt x="46601" y="125388"/>
                </a:cubicBezTo>
                <a:cubicBezTo>
                  <a:pt x="50907" y="115405"/>
                  <a:pt x="55443" y="103404"/>
                  <a:pt x="60208" y="89383"/>
                </a:cubicBezTo>
                <a:lnTo>
                  <a:pt x="83436" y="21032"/>
                </a:lnTo>
                <a:lnTo>
                  <a:pt x="152016" y="21032"/>
                </a:lnTo>
                <a:cubicBezTo>
                  <a:pt x="152078" y="19508"/>
                  <a:pt x="152153" y="17717"/>
                  <a:pt x="152242" y="15660"/>
                </a:cubicBezTo>
                <a:cubicBezTo>
                  <a:pt x="152332" y="13602"/>
                  <a:pt x="152421" y="11545"/>
                  <a:pt x="152510" y="9487"/>
                </a:cubicBezTo>
                <a:cubicBezTo>
                  <a:pt x="152600" y="7430"/>
                  <a:pt x="152663" y="5563"/>
                  <a:pt x="152700" y="3887"/>
                </a:cubicBezTo>
                <a:cubicBezTo>
                  <a:pt x="152737" y="2210"/>
                  <a:pt x="152757" y="915"/>
                  <a:pt x="152762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1802877" y="1418417"/>
            <a:ext cx="623087" cy="500057"/>
          </a:xfrm>
          <a:custGeom>
            <a:avLst/>
            <a:gdLst/>
            <a:ahLst/>
            <a:cxnLst/>
            <a:rect l="l" t="t" r="r" b="b"/>
            <a:pathLst>
              <a:path w="256786" h="206083">
                <a:moveTo>
                  <a:pt x="42087" y="123902"/>
                </a:moveTo>
                <a:lnTo>
                  <a:pt x="72052" y="132588"/>
                </a:lnTo>
                <a:cubicBezTo>
                  <a:pt x="69073" y="137770"/>
                  <a:pt x="65812" y="143218"/>
                  <a:pt x="62268" y="148933"/>
                </a:cubicBezTo>
                <a:cubicBezTo>
                  <a:pt x="58725" y="154648"/>
                  <a:pt x="55132" y="160287"/>
                  <a:pt x="51490" y="165850"/>
                </a:cubicBezTo>
                <a:cubicBezTo>
                  <a:pt x="47848" y="171412"/>
                  <a:pt x="44206" y="176861"/>
                  <a:pt x="40564" y="182195"/>
                </a:cubicBezTo>
                <a:cubicBezTo>
                  <a:pt x="36922" y="187529"/>
                  <a:pt x="33409" y="192482"/>
                  <a:pt x="30025" y="197054"/>
                </a:cubicBezTo>
                <a:lnTo>
                  <a:pt x="0" y="185852"/>
                </a:lnTo>
                <a:cubicBezTo>
                  <a:pt x="6558" y="177318"/>
                  <a:pt x="13671" y="167488"/>
                  <a:pt x="21338" y="156363"/>
                </a:cubicBezTo>
                <a:cubicBezTo>
                  <a:pt x="29006" y="145238"/>
                  <a:pt x="35922" y="134417"/>
                  <a:pt x="42087" y="123902"/>
                </a:cubicBezTo>
                <a:close/>
                <a:moveTo>
                  <a:pt x="206386" y="122073"/>
                </a:moveTo>
                <a:cubicBezTo>
                  <a:pt x="207327" y="125578"/>
                  <a:pt x="208303" y="129655"/>
                  <a:pt x="209315" y="134303"/>
                </a:cubicBezTo>
                <a:cubicBezTo>
                  <a:pt x="210327" y="138951"/>
                  <a:pt x="211312" y="143790"/>
                  <a:pt x="212269" y="148819"/>
                </a:cubicBezTo>
                <a:cubicBezTo>
                  <a:pt x="213227" y="153848"/>
                  <a:pt x="214108" y="158877"/>
                  <a:pt x="214914" y="163907"/>
                </a:cubicBezTo>
                <a:cubicBezTo>
                  <a:pt x="215720" y="168936"/>
                  <a:pt x="216490" y="173508"/>
                  <a:pt x="217224" y="177623"/>
                </a:cubicBezTo>
                <a:lnTo>
                  <a:pt x="180523" y="196825"/>
                </a:lnTo>
                <a:cubicBezTo>
                  <a:pt x="179994" y="192101"/>
                  <a:pt x="179355" y="186919"/>
                  <a:pt x="178604" y="181280"/>
                </a:cubicBezTo>
                <a:cubicBezTo>
                  <a:pt x="177854" y="175641"/>
                  <a:pt x="177053" y="170041"/>
                  <a:pt x="176201" y="164478"/>
                </a:cubicBezTo>
                <a:cubicBezTo>
                  <a:pt x="175348" y="158916"/>
                  <a:pt x="174456" y="153582"/>
                  <a:pt x="173523" y="148476"/>
                </a:cubicBezTo>
                <a:cubicBezTo>
                  <a:pt x="172591" y="143371"/>
                  <a:pt x="171756" y="138989"/>
                  <a:pt x="171018" y="135332"/>
                </a:cubicBezTo>
                <a:close/>
                <a:moveTo>
                  <a:pt x="163985" y="68580"/>
                </a:moveTo>
                <a:lnTo>
                  <a:pt x="159170" y="82754"/>
                </a:lnTo>
                <a:lnTo>
                  <a:pt x="191631" y="82754"/>
                </a:lnTo>
                <a:lnTo>
                  <a:pt x="196446" y="68580"/>
                </a:lnTo>
                <a:close/>
                <a:moveTo>
                  <a:pt x="97919" y="68580"/>
                </a:moveTo>
                <a:lnTo>
                  <a:pt x="93104" y="82754"/>
                </a:lnTo>
                <a:lnTo>
                  <a:pt x="126023" y="82754"/>
                </a:lnTo>
                <a:lnTo>
                  <a:pt x="130838" y="68580"/>
                </a:lnTo>
                <a:close/>
                <a:moveTo>
                  <a:pt x="176026" y="33147"/>
                </a:moveTo>
                <a:lnTo>
                  <a:pt x="171521" y="46406"/>
                </a:lnTo>
                <a:lnTo>
                  <a:pt x="203983" y="46406"/>
                </a:lnTo>
                <a:lnTo>
                  <a:pt x="208487" y="33147"/>
                </a:lnTo>
                <a:close/>
                <a:moveTo>
                  <a:pt x="109960" y="33147"/>
                </a:moveTo>
                <a:lnTo>
                  <a:pt x="105456" y="46406"/>
                </a:lnTo>
                <a:lnTo>
                  <a:pt x="138374" y="46406"/>
                </a:lnTo>
                <a:lnTo>
                  <a:pt x="142879" y="33147"/>
                </a:lnTo>
                <a:close/>
                <a:moveTo>
                  <a:pt x="84650" y="0"/>
                </a:moveTo>
                <a:lnTo>
                  <a:pt x="256786" y="0"/>
                </a:lnTo>
                <a:lnTo>
                  <a:pt x="218252" y="113386"/>
                </a:lnTo>
                <a:lnTo>
                  <a:pt x="149672" y="113386"/>
                </a:lnTo>
                <a:cubicBezTo>
                  <a:pt x="150370" y="115367"/>
                  <a:pt x="151179" y="117920"/>
                  <a:pt x="152099" y="121044"/>
                </a:cubicBezTo>
                <a:cubicBezTo>
                  <a:pt x="153020" y="124168"/>
                  <a:pt x="153977" y="127407"/>
                  <a:pt x="154971" y="130760"/>
                </a:cubicBezTo>
                <a:cubicBezTo>
                  <a:pt x="155965" y="134112"/>
                  <a:pt x="156846" y="137351"/>
                  <a:pt x="157613" y="140475"/>
                </a:cubicBezTo>
                <a:cubicBezTo>
                  <a:pt x="158379" y="143599"/>
                  <a:pt x="159009" y="146228"/>
                  <a:pt x="159502" y="148362"/>
                </a:cubicBezTo>
                <a:lnTo>
                  <a:pt x="145365" y="154991"/>
                </a:lnTo>
                <a:lnTo>
                  <a:pt x="172568" y="166421"/>
                </a:lnTo>
                <a:cubicBezTo>
                  <a:pt x="171227" y="169469"/>
                  <a:pt x="169940" y="172136"/>
                  <a:pt x="168707" y="174422"/>
                </a:cubicBezTo>
                <a:cubicBezTo>
                  <a:pt x="167473" y="176708"/>
                  <a:pt x="165649" y="179832"/>
                  <a:pt x="163235" y="183795"/>
                </a:cubicBezTo>
                <a:cubicBezTo>
                  <a:pt x="160513" y="188214"/>
                  <a:pt x="157924" y="191796"/>
                  <a:pt x="155468" y="194539"/>
                </a:cubicBezTo>
                <a:cubicBezTo>
                  <a:pt x="153011" y="197282"/>
                  <a:pt x="150140" y="199454"/>
                  <a:pt x="146852" y="201054"/>
                </a:cubicBezTo>
                <a:cubicBezTo>
                  <a:pt x="143565" y="202654"/>
                  <a:pt x="139672" y="203797"/>
                  <a:pt x="135172" y="204483"/>
                </a:cubicBezTo>
                <a:cubicBezTo>
                  <a:pt x="130673" y="205169"/>
                  <a:pt x="125197" y="205588"/>
                  <a:pt x="118743" y="205740"/>
                </a:cubicBezTo>
                <a:cubicBezTo>
                  <a:pt x="106397" y="206198"/>
                  <a:pt x="94281" y="206198"/>
                  <a:pt x="82396" y="205740"/>
                </a:cubicBezTo>
                <a:cubicBezTo>
                  <a:pt x="71730" y="205283"/>
                  <a:pt x="64570" y="202921"/>
                  <a:pt x="60915" y="198654"/>
                </a:cubicBezTo>
                <a:cubicBezTo>
                  <a:pt x="57259" y="194387"/>
                  <a:pt x="56908" y="187910"/>
                  <a:pt x="59861" y="179223"/>
                </a:cubicBezTo>
                <a:lnTo>
                  <a:pt x="79285" y="122073"/>
                </a:lnTo>
                <a:lnTo>
                  <a:pt x="114718" y="122073"/>
                </a:lnTo>
                <a:lnTo>
                  <a:pt x="100966" y="162535"/>
                </a:lnTo>
                <a:cubicBezTo>
                  <a:pt x="99516" y="166802"/>
                  <a:pt x="99484" y="169812"/>
                  <a:pt x="100870" y="171565"/>
                </a:cubicBezTo>
                <a:cubicBezTo>
                  <a:pt x="102256" y="173317"/>
                  <a:pt x="104675" y="174270"/>
                  <a:pt x="108128" y="174422"/>
                </a:cubicBezTo>
                <a:cubicBezTo>
                  <a:pt x="110514" y="174575"/>
                  <a:pt x="113116" y="174651"/>
                  <a:pt x="115936" y="174651"/>
                </a:cubicBezTo>
                <a:cubicBezTo>
                  <a:pt x="118755" y="174651"/>
                  <a:pt x="121410" y="174575"/>
                  <a:pt x="123901" y="174422"/>
                </a:cubicBezTo>
                <a:cubicBezTo>
                  <a:pt x="128423" y="174117"/>
                  <a:pt x="131603" y="173394"/>
                  <a:pt x="133440" y="172251"/>
                </a:cubicBezTo>
                <a:cubicBezTo>
                  <a:pt x="135277" y="171108"/>
                  <a:pt x="137016" y="169241"/>
                  <a:pt x="138657" y="166650"/>
                </a:cubicBezTo>
                <a:cubicBezTo>
                  <a:pt x="139940" y="164669"/>
                  <a:pt x="140981" y="162840"/>
                  <a:pt x="141780" y="161163"/>
                </a:cubicBezTo>
                <a:cubicBezTo>
                  <a:pt x="142579" y="159487"/>
                  <a:pt x="143493" y="157582"/>
                  <a:pt x="144522" y="155448"/>
                </a:cubicBezTo>
                <a:lnTo>
                  <a:pt x="122737" y="165735"/>
                </a:lnTo>
                <a:cubicBezTo>
                  <a:pt x="122449" y="163449"/>
                  <a:pt x="122024" y="160554"/>
                  <a:pt x="121462" y="157049"/>
                </a:cubicBezTo>
                <a:cubicBezTo>
                  <a:pt x="120900" y="153543"/>
                  <a:pt x="120263" y="149924"/>
                  <a:pt x="119551" y="146190"/>
                </a:cubicBezTo>
                <a:cubicBezTo>
                  <a:pt x="118839" y="142456"/>
                  <a:pt x="118100" y="138913"/>
                  <a:pt x="117334" y="135560"/>
                </a:cubicBezTo>
                <a:cubicBezTo>
                  <a:pt x="116569" y="132207"/>
                  <a:pt x="115862" y="129464"/>
                  <a:pt x="115214" y="127331"/>
                </a:cubicBezTo>
                <a:lnTo>
                  <a:pt x="146472" y="113386"/>
                </a:lnTo>
                <a:lnTo>
                  <a:pt x="46116" y="11338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2335848" y="1483620"/>
            <a:ext cx="705848" cy="569348"/>
          </a:xfrm>
          <a:custGeom>
            <a:avLst/>
            <a:gdLst/>
            <a:ahLst/>
            <a:cxnLst/>
            <a:rect l="l" t="t" r="r" b="b"/>
            <a:pathLst>
              <a:path w="262151" h="211455">
                <a:moveTo>
                  <a:pt x="92222" y="162077"/>
                </a:moveTo>
                <a:lnTo>
                  <a:pt x="82382" y="198425"/>
                </a:lnTo>
                <a:cubicBezTo>
                  <a:pt x="78007" y="199187"/>
                  <a:pt x="72045" y="200139"/>
                  <a:pt x="64494" y="201282"/>
                </a:cubicBezTo>
                <a:cubicBezTo>
                  <a:pt x="56943" y="202425"/>
                  <a:pt x="49137" y="203644"/>
                  <a:pt x="41077" y="204940"/>
                </a:cubicBezTo>
                <a:cubicBezTo>
                  <a:pt x="33016" y="206235"/>
                  <a:pt x="25235" y="207492"/>
                  <a:pt x="17734" y="208712"/>
                </a:cubicBezTo>
                <a:cubicBezTo>
                  <a:pt x="10234" y="209931"/>
                  <a:pt x="4322" y="210845"/>
                  <a:pt x="0" y="211455"/>
                </a:cubicBezTo>
                <a:lnTo>
                  <a:pt x="7480" y="174650"/>
                </a:lnTo>
                <a:cubicBezTo>
                  <a:pt x="12259" y="174041"/>
                  <a:pt x="18411" y="173202"/>
                  <a:pt x="25937" y="172136"/>
                </a:cubicBezTo>
                <a:cubicBezTo>
                  <a:pt x="33463" y="171069"/>
                  <a:pt x="41243" y="169926"/>
                  <a:pt x="49278" y="168707"/>
                </a:cubicBezTo>
                <a:cubicBezTo>
                  <a:pt x="57312" y="167487"/>
                  <a:pt x="65194" y="166268"/>
                  <a:pt x="72924" y="165049"/>
                </a:cubicBezTo>
                <a:cubicBezTo>
                  <a:pt x="80653" y="163830"/>
                  <a:pt x="87086" y="162839"/>
                  <a:pt x="92222" y="162077"/>
                </a:cubicBezTo>
                <a:close/>
                <a:moveTo>
                  <a:pt x="134370" y="160477"/>
                </a:moveTo>
                <a:lnTo>
                  <a:pt x="128777" y="176936"/>
                </a:lnTo>
                <a:lnTo>
                  <a:pt x="152323" y="176936"/>
                </a:lnTo>
                <a:lnTo>
                  <a:pt x="157916" y="160477"/>
                </a:lnTo>
                <a:close/>
                <a:moveTo>
                  <a:pt x="150297" y="113614"/>
                </a:moveTo>
                <a:lnTo>
                  <a:pt x="144625" y="130302"/>
                </a:lnTo>
                <a:lnTo>
                  <a:pt x="168171" y="130302"/>
                </a:lnTo>
                <a:lnTo>
                  <a:pt x="173843" y="113614"/>
                </a:lnTo>
                <a:close/>
                <a:moveTo>
                  <a:pt x="166221" y="66751"/>
                </a:moveTo>
                <a:lnTo>
                  <a:pt x="160627" y="83210"/>
                </a:lnTo>
                <a:lnTo>
                  <a:pt x="184173" y="83210"/>
                </a:lnTo>
                <a:lnTo>
                  <a:pt x="189767" y="66751"/>
                </a:lnTo>
                <a:close/>
                <a:moveTo>
                  <a:pt x="165778" y="6172"/>
                </a:moveTo>
                <a:lnTo>
                  <a:pt x="198153" y="7772"/>
                </a:lnTo>
                <a:cubicBezTo>
                  <a:pt x="195941" y="12039"/>
                  <a:pt x="193717" y="16230"/>
                  <a:pt x="191479" y="20345"/>
                </a:cubicBezTo>
                <a:cubicBezTo>
                  <a:pt x="189242" y="24460"/>
                  <a:pt x="186891" y="28575"/>
                  <a:pt x="184427" y="32690"/>
                </a:cubicBezTo>
                <a:lnTo>
                  <a:pt x="203858" y="32690"/>
                </a:lnTo>
                <a:cubicBezTo>
                  <a:pt x="204074" y="30708"/>
                  <a:pt x="204368" y="28499"/>
                  <a:pt x="204740" y="26060"/>
                </a:cubicBezTo>
                <a:cubicBezTo>
                  <a:pt x="205111" y="23622"/>
                  <a:pt x="205419" y="21260"/>
                  <a:pt x="205661" y="18974"/>
                </a:cubicBezTo>
                <a:cubicBezTo>
                  <a:pt x="205904" y="16688"/>
                  <a:pt x="206108" y="14630"/>
                  <a:pt x="206272" y="12801"/>
                </a:cubicBezTo>
                <a:cubicBezTo>
                  <a:pt x="206437" y="10973"/>
                  <a:pt x="206572" y="9677"/>
                  <a:pt x="206679" y="8915"/>
                </a:cubicBezTo>
                <a:lnTo>
                  <a:pt x="240055" y="8915"/>
                </a:lnTo>
                <a:cubicBezTo>
                  <a:pt x="239946" y="10134"/>
                  <a:pt x="239732" y="11773"/>
                  <a:pt x="239414" y="13830"/>
                </a:cubicBezTo>
                <a:cubicBezTo>
                  <a:pt x="239096" y="15888"/>
                  <a:pt x="238790" y="18021"/>
                  <a:pt x="238496" y="20231"/>
                </a:cubicBezTo>
                <a:cubicBezTo>
                  <a:pt x="238202" y="22441"/>
                  <a:pt x="237832" y="24651"/>
                  <a:pt x="237385" y="26860"/>
                </a:cubicBezTo>
                <a:cubicBezTo>
                  <a:pt x="236939" y="29070"/>
                  <a:pt x="236583" y="31013"/>
                  <a:pt x="236319" y="32690"/>
                </a:cubicBezTo>
                <a:lnTo>
                  <a:pt x="262151" y="32690"/>
                </a:lnTo>
                <a:lnTo>
                  <a:pt x="250574" y="66751"/>
                </a:lnTo>
                <a:lnTo>
                  <a:pt x="219485" y="66751"/>
                </a:lnTo>
                <a:lnTo>
                  <a:pt x="213891" y="83210"/>
                </a:lnTo>
                <a:lnTo>
                  <a:pt x="241094" y="83210"/>
                </a:lnTo>
                <a:lnTo>
                  <a:pt x="230765" y="113614"/>
                </a:lnTo>
                <a:lnTo>
                  <a:pt x="203561" y="113614"/>
                </a:lnTo>
                <a:lnTo>
                  <a:pt x="197889" y="130302"/>
                </a:lnTo>
                <a:lnTo>
                  <a:pt x="225092" y="130302"/>
                </a:lnTo>
                <a:lnTo>
                  <a:pt x="214838" y="160477"/>
                </a:lnTo>
                <a:lnTo>
                  <a:pt x="187634" y="160477"/>
                </a:lnTo>
                <a:lnTo>
                  <a:pt x="182041" y="176936"/>
                </a:lnTo>
                <a:lnTo>
                  <a:pt x="217474" y="176936"/>
                </a:lnTo>
                <a:lnTo>
                  <a:pt x="205740" y="211455"/>
                </a:lnTo>
                <a:lnTo>
                  <a:pt x="85725" y="211455"/>
                </a:lnTo>
                <a:lnTo>
                  <a:pt x="117036" y="119329"/>
                </a:lnTo>
                <a:cubicBezTo>
                  <a:pt x="115248" y="121005"/>
                  <a:pt x="113446" y="122720"/>
                  <a:pt x="111630" y="124473"/>
                </a:cubicBezTo>
                <a:cubicBezTo>
                  <a:pt x="109814" y="126225"/>
                  <a:pt x="108012" y="127940"/>
                  <a:pt x="106224" y="129616"/>
                </a:cubicBezTo>
                <a:lnTo>
                  <a:pt x="107621" y="90525"/>
                </a:lnTo>
                <a:cubicBezTo>
                  <a:pt x="114733" y="82601"/>
                  <a:pt x="121056" y="75095"/>
                  <a:pt x="126589" y="68008"/>
                </a:cubicBezTo>
                <a:cubicBezTo>
                  <a:pt x="132122" y="60922"/>
                  <a:pt x="137184" y="53988"/>
                  <a:pt x="141775" y="47206"/>
                </a:cubicBezTo>
                <a:cubicBezTo>
                  <a:pt x="146366" y="40424"/>
                  <a:pt x="150550" y="33718"/>
                  <a:pt x="154326" y="27089"/>
                </a:cubicBezTo>
                <a:cubicBezTo>
                  <a:pt x="158103" y="20460"/>
                  <a:pt x="161920" y="13487"/>
                  <a:pt x="165778" y="6172"/>
                </a:cubicBezTo>
                <a:close/>
                <a:moveTo>
                  <a:pt x="105467" y="0"/>
                </a:moveTo>
                <a:lnTo>
                  <a:pt x="129691" y="12801"/>
                </a:lnTo>
                <a:cubicBezTo>
                  <a:pt x="127131" y="15849"/>
                  <a:pt x="124009" y="19545"/>
                  <a:pt x="120324" y="23889"/>
                </a:cubicBezTo>
                <a:cubicBezTo>
                  <a:pt x="116639" y="28232"/>
                  <a:pt x="112775" y="32652"/>
                  <a:pt x="108732" y="37147"/>
                </a:cubicBezTo>
                <a:cubicBezTo>
                  <a:pt x="104688" y="41643"/>
                  <a:pt x="100722" y="46025"/>
                  <a:pt x="96834" y="50292"/>
                </a:cubicBezTo>
                <a:cubicBezTo>
                  <a:pt x="92945" y="54559"/>
                  <a:pt x="89518" y="58140"/>
                  <a:pt x="86554" y="61036"/>
                </a:cubicBezTo>
                <a:lnTo>
                  <a:pt x="98827" y="60579"/>
                </a:lnTo>
                <a:cubicBezTo>
                  <a:pt x="102461" y="56159"/>
                  <a:pt x="105789" y="51968"/>
                  <a:pt x="108812" y="48006"/>
                </a:cubicBezTo>
                <a:cubicBezTo>
                  <a:pt x="111835" y="44043"/>
                  <a:pt x="114449" y="40614"/>
                  <a:pt x="116654" y="37719"/>
                </a:cubicBezTo>
                <a:lnTo>
                  <a:pt x="136456" y="50749"/>
                </a:lnTo>
                <a:cubicBezTo>
                  <a:pt x="132565" y="55473"/>
                  <a:pt x="128149" y="60846"/>
                  <a:pt x="123206" y="66865"/>
                </a:cubicBezTo>
                <a:cubicBezTo>
                  <a:pt x="118264" y="72885"/>
                  <a:pt x="113157" y="78943"/>
                  <a:pt x="107885" y="85039"/>
                </a:cubicBezTo>
                <a:cubicBezTo>
                  <a:pt x="102613" y="91135"/>
                  <a:pt x="97368" y="97041"/>
                  <a:pt x="92149" y="102756"/>
                </a:cubicBezTo>
                <a:cubicBezTo>
                  <a:pt x="86931" y="108471"/>
                  <a:pt x="82201" y="113309"/>
                  <a:pt x="77960" y="117272"/>
                </a:cubicBezTo>
                <a:cubicBezTo>
                  <a:pt x="82739" y="116662"/>
                  <a:pt x="87315" y="115976"/>
                  <a:pt x="91688" y="115214"/>
                </a:cubicBezTo>
                <a:cubicBezTo>
                  <a:pt x="96062" y="114452"/>
                  <a:pt x="99468" y="113843"/>
                  <a:pt x="101909" y="113385"/>
                </a:cubicBezTo>
                <a:lnTo>
                  <a:pt x="91644" y="145618"/>
                </a:lnTo>
                <a:cubicBezTo>
                  <a:pt x="89201" y="146075"/>
                  <a:pt x="86250" y="146571"/>
                  <a:pt x="82793" y="147104"/>
                </a:cubicBezTo>
                <a:cubicBezTo>
                  <a:pt x="79335" y="147637"/>
                  <a:pt x="75699" y="148247"/>
                  <a:pt x="71884" y="148933"/>
                </a:cubicBezTo>
                <a:cubicBezTo>
                  <a:pt x="68069" y="149619"/>
                  <a:pt x="64268" y="150266"/>
                  <a:pt x="60479" y="150876"/>
                </a:cubicBezTo>
                <a:cubicBezTo>
                  <a:pt x="56691" y="151485"/>
                  <a:pt x="53271" y="152019"/>
                  <a:pt x="50221" y="152476"/>
                </a:cubicBezTo>
                <a:cubicBezTo>
                  <a:pt x="45694" y="153238"/>
                  <a:pt x="41180" y="154076"/>
                  <a:pt x="36678" y="154991"/>
                </a:cubicBezTo>
                <a:cubicBezTo>
                  <a:pt x="32176" y="155905"/>
                  <a:pt x="28730" y="156743"/>
                  <a:pt x="26339" y="157505"/>
                </a:cubicBezTo>
                <a:lnTo>
                  <a:pt x="30529" y="122301"/>
                </a:lnTo>
                <a:cubicBezTo>
                  <a:pt x="35518" y="120624"/>
                  <a:pt x="39580" y="118872"/>
                  <a:pt x="42716" y="117043"/>
                </a:cubicBezTo>
                <a:cubicBezTo>
                  <a:pt x="45852" y="115214"/>
                  <a:pt x="49388" y="112547"/>
                  <a:pt x="53325" y="109042"/>
                </a:cubicBezTo>
                <a:cubicBezTo>
                  <a:pt x="55880" y="106451"/>
                  <a:pt x="58653" y="103670"/>
                  <a:pt x="61645" y="100698"/>
                </a:cubicBezTo>
                <a:cubicBezTo>
                  <a:pt x="64637" y="97726"/>
                  <a:pt x="67335" y="94945"/>
                  <a:pt x="69737" y="92354"/>
                </a:cubicBezTo>
                <a:cubicBezTo>
                  <a:pt x="67554" y="92507"/>
                  <a:pt x="65483" y="92659"/>
                  <a:pt x="63526" y="92811"/>
                </a:cubicBezTo>
                <a:cubicBezTo>
                  <a:pt x="61569" y="92964"/>
                  <a:pt x="59878" y="93116"/>
                  <a:pt x="58454" y="93269"/>
                </a:cubicBezTo>
                <a:cubicBezTo>
                  <a:pt x="55913" y="93573"/>
                  <a:pt x="53334" y="93878"/>
                  <a:pt x="50715" y="94183"/>
                </a:cubicBezTo>
                <a:cubicBezTo>
                  <a:pt x="48097" y="94488"/>
                  <a:pt x="45644" y="94869"/>
                  <a:pt x="43356" y="95326"/>
                </a:cubicBezTo>
                <a:lnTo>
                  <a:pt x="47920" y="61036"/>
                </a:lnTo>
                <a:cubicBezTo>
                  <a:pt x="50468" y="59817"/>
                  <a:pt x="53222" y="58217"/>
                  <a:pt x="56182" y="56235"/>
                </a:cubicBezTo>
                <a:cubicBezTo>
                  <a:pt x="59142" y="54254"/>
                  <a:pt x="62207" y="51740"/>
                  <a:pt x="65376" y="48692"/>
                </a:cubicBezTo>
                <a:cubicBezTo>
                  <a:pt x="66960" y="47168"/>
                  <a:pt x="69249" y="44691"/>
                  <a:pt x="72243" y="41262"/>
                </a:cubicBezTo>
                <a:cubicBezTo>
                  <a:pt x="75237" y="37833"/>
                  <a:pt x="78603" y="33871"/>
                  <a:pt x="82341" y="29375"/>
                </a:cubicBezTo>
                <a:cubicBezTo>
                  <a:pt x="86078" y="24879"/>
                  <a:pt x="89995" y="20079"/>
                  <a:pt x="94092" y="14973"/>
                </a:cubicBezTo>
                <a:cubicBezTo>
                  <a:pt x="98189" y="9868"/>
                  <a:pt x="101981" y="4877"/>
                  <a:pt x="10546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加号 21"/>
          <p:cNvSpPr/>
          <p:nvPr/>
        </p:nvSpPr>
        <p:spPr>
          <a:xfrm>
            <a:off x="2782281" y="2103028"/>
            <a:ext cx="309441" cy="309441"/>
          </a:xfrm>
          <a:prstGeom prst="mathPlus">
            <a:avLst>
              <a:gd name="adj1" fmla="val 150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84781" y="2747251"/>
            <a:ext cx="98466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+mn-cs"/>
              </a:rPr>
              <a:t>STUDENTS</a:t>
            </a:r>
          </a:p>
        </p:txBody>
      </p:sp>
      <p:sp>
        <p:nvSpPr>
          <p:cNvPr id="25" name="任意多边形: 形状 24"/>
          <p:cNvSpPr/>
          <p:nvPr/>
        </p:nvSpPr>
        <p:spPr>
          <a:xfrm>
            <a:off x="4202694" y="2209717"/>
            <a:ext cx="623087" cy="500057"/>
          </a:xfrm>
          <a:custGeom>
            <a:avLst/>
            <a:gdLst/>
            <a:ahLst/>
            <a:cxnLst/>
            <a:rect l="l" t="t" r="r" b="b"/>
            <a:pathLst>
              <a:path w="256786" h="206083">
                <a:moveTo>
                  <a:pt x="42087" y="123902"/>
                </a:moveTo>
                <a:lnTo>
                  <a:pt x="72052" y="132588"/>
                </a:lnTo>
                <a:cubicBezTo>
                  <a:pt x="69073" y="137770"/>
                  <a:pt x="65812" y="143218"/>
                  <a:pt x="62268" y="148933"/>
                </a:cubicBezTo>
                <a:cubicBezTo>
                  <a:pt x="58725" y="154648"/>
                  <a:pt x="55132" y="160287"/>
                  <a:pt x="51490" y="165850"/>
                </a:cubicBezTo>
                <a:cubicBezTo>
                  <a:pt x="47848" y="171412"/>
                  <a:pt x="44206" y="176861"/>
                  <a:pt x="40564" y="182195"/>
                </a:cubicBezTo>
                <a:cubicBezTo>
                  <a:pt x="36922" y="187529"/>
                  <a:pt x="33409" y="192482"/>
                  <a:pt x="30025" y="197054"/>
                </a:cubicBezTo>
                <a:lnTo>
                  <a:pt x="0" y="185852"/>
                </a:lnTo>
                <a:cubicBezTo>
                  <a:pt x="6558" y="177318"/>
                  <a:pt x="13671" y="167488"/>
                  <a:pt x="21338" y="156363"/>
                </a:cubicBezTo>
                <a:cubicBezTo>
                  <a:pt x="29006" y="145238"/>
                  <a:pt x="35922" y="134417"/>
                  <a:pt x="42087" y="123902"/>
                </a:cubicBezTo>
                <a:close/>
                <a:moveTo>
                  <a:pt x="206386" y="122073"/>
                </a:moveTo>
                <a:cubicBezTo>
                  <a:pt x="207327" y="125578"/>
                  <a:pt x="208303" y="129655"/>
                  <a:pt x="209315" y="134303"/>
                </a:cubicBezTo>
                <a:cubicBezTo>
                  <a:pt x="210327" y="138951"/>
                  <a:pt x="211312" y="143790"/>
                  <a:pt x="212269" y="148819"/>
                </a:cubicBezTo>
                <a:cubicBezTo>
                  <a:pt x="213227" y="153848"/>
                  <a:pt x="214108" y="158877"/>
                  <a:pt x="214914" y="163907"/>
                </a:cubicBezTo>
                <a:cubicBezTo>
                  <a:pt x="215720" y="168936"/>
                  <a:pt x="216490" y="173508"/>
                  <a:pt x="217224" y="177623"/>
                </a:cubicBezTo>
                <a:lnTo>
                  <a:pt x="180523" y="196825"/>
                </a:lnTo>
                <a:cubicBezTo>
                  <a:pt x="179994" y="192101"/>
                  <a:pt x="179355" y="186919"/>
                  <a:pt x="178604" y="181280"/>
                </a:cubicBezTo>
                <a:cubicBezTo>
                  <a:pt x="177854" y="175641"/>
                  <a:pt x="177053" y="170041"/>
                  <a:pt x="176201" y="164478"/>
                </a:cubicBezTo>
                <a:cubicBezTo>
                  <a:pt x="175348" y="158916"/>
                  <a:pt x="174456" y="153582"/>
                  <a:pt x="173523" y="148476"/>
                </a:cubicBezTo>
                <a:cubicBezTo>
                  <a:pt x="172591" y="143371"/>
                  <a:pt x="171756" y="138989"/>
                  <a:pt x="171018" y="135332"/>
                </a:cubicBezTo>
                <a:close/>
                <a:moveTo>
                  <a:pt x="163985" y="68580"/>
                </a:moveTo>
                <a:lnTo>
                  <a:pt x="159170" y="82754"/>
                </a:lnTo>
                <a:lnTo>
                  <a:pt x="191631" y="82754"/>
                </a:lnTo>
                <a:lnTo>
                  <a:pt x="196446" y="68580"/>
                </a:lnTo>
                <a:close/>
                <a:moveTo>
                  <a:pt x="97919" y="68580"/>
                </a:moveTo>
                <a:lnTo>
                  <a:pt x="93104" y="82754"/>
                </a:lnTo>
                <a:lnTo>
                  <a:pt x="126023" y="82754"/>
                </a:lnTo>
                <a:lnTo>
                  <a:pt x="130838" y="68580"/>
                </a:lnTo>
                <a:close/>
                <a:moveTo>
                  <a:pt x="176026" y="33147"/>
                </a:moveTo>
                <a:lnTo>
                  <a:pt x="171521" y="46406"/>
                </a:lnTo>
                <a:lnTo>
                  <a:pt x="203983" y="46406"/>
                </a:lnTo>
                <a:lnTo>
                  <a:pt x="208487" y="33147"/>
                </a:lnTo>
                <a:close/>
                <a:moveTo>
                  <a:pt x="109960" y="33147"/>
                </a:moveTo>
                <a:lnTo>
                  <a:pt x="105456" y="46406"/>
                </a:lnTo>
                <a:lnTo>
                  <a:pt x="138374" y="46406"/>
                </a:lnTo>
                <a:lnTo>
                  <a:pt x="142879" y="33147"/>
                </a:lnTo>
                <a:close/>
                <a:moveTo>
                  <a:pt x="84650" y="0"/>
                </a:moveTo>
                <a:lnTo>
                  <a:pt x="256786" y="0"/>
                </a:lnTo>
                <a:lnTo>
                  <a:pt x="218252" y="113386"/>
                </a:lnTo>
                <a:lnTo>
                  <a:pt x="149672" y="113386"/>
                </a:lnTo>
                <a:cubicBezTo>
                  <a:pt x="150370" y="115367"/>
                  <a:pt x="151179" y="117920"/>
                  <a:pt x="152099" y="121044"/>
                </a:cubicBezTo>
                <a:cubicBezTo>
                  <a:pt x="153020" y="124168"/>
                  <a:pt x="153977" y="127407"/>
                  <a:pt x="154971" y="130760"/>
                </a:cubicBezTo>
                <a:cubicBezTo>
                  <a:pt x="155965" y="134112"/>
                  <a:pt x="156846" y="137351"/>
                  <a:pt x="157613" y="140475"/>
                </a:cubicBezTo>
                <a:cubicBezTo>
                  <a:pt x="158379" y="143599"/>
                  <a:pt x="159009" y="146228"/>
                  <a:pt x="159502" y="148362"/>
                </a:cubicBezTo>
                <a:lnTo>
                  <a:pt x="145365" y="154991"/>
                </a:lnTo>
                <a:lnTo>
                  <a:pt x="172568" y="166421"/>
                </a:lnTo>
                <a:cubicBezTo>
                  <a:pt x="171227" y="169469"/>
                  <a:pt x="169940" y="172136"/>
                  <a:pt x="168707" y="174422"/>
                </a:cubicBezTo>
                <a:cubicBezTo>
                  <a:pt x="167473" y="176708"/>
                  <a:pt x="165649" y="179832"/>
                  <a:pt x="163235" y="183795"/>
                </a:cubicBezTo>
                <a:cubicBezTo>
                  <a:pt x="160513" y="188214"/>
                  <a:pt x="157924" y="191796"/>
                  <a:pt x="155468" y="194539"/>
                </a:cubicBezTo>
                <a:cubicBezTo>
                  <a:pt x="153011" y="197282"/>
                  <a:pt x="150140" y="199454"/>
                  <a:pt x="146852" y="201054"/>
                </a:cubicBezTo>
                <a:cubicBezTo>
                  <a:pt x="143565" y="202654"/>
                  <a:pt x="139672" y="203797"/>
                  <a:pt x="135172" y="204483"/>
                </a:cubicBezTo>
                <a:cubicBezTo>
                  <a:pt x="130673" y="205169"/>
                  <a:pt x="125197" y="205588"/>
                  <a:pt x="118743" y="205740"/>
                </a:cubicBezTo>
                <a:cubicBezTo>
                  <a:pt x="106397" y="206198"/>
                  <a:pt x="94281" y="206198"/>
                  <a:pt x="82396" y="205740"/>
                </a:cubicBezTo>
                <a:cubicBezTo>
                  <a:pt x="71730" y="205283"/>
                  <a:pt x="64570" y="202921"/>
                  <a:pt x="60915" y="198654"/>
                </a:cubicBezTo>
                <a:cubicBezTo>
                  <a:pt x="57259" y="194387"/>
                  <a:pt x="56908" y="187910"/>
                  <a:pt x="59861" y="179223"/>
                </a:cubicBezTo>
                <a:lnTo>
                  <a:pt x="79285" y="122073"/>
                </a:lnTo>
                <a:lnTo>
                  <a:pt x="114718" y="122073"/>
                </a:lnTo>
                <a:lnTo>
                  <a:pt x="100966" y="162535"/>
                </a:lnTo>
                <a:cubicBezTo>
                  <a:pt x="99516" y="166802"/>
                  <a:pt x="99484" y="169812"/>
                  <a:pt x="100870" y="171565"/>
                </a:cubicBezTo>
                <a:cubicBezTo>
                  <a:pt x="102256" y="173317"/>
                  <a:pt x="104675" y="174270"/>
                  <a:pt x="108128" y="174422"/>
                </a:cubicBezTo>
                <a:cubicBezTo>
                  <a:pt x="110514" y="174575"/>
                  <a:pt x="113116" y="174651"/>
                  <a:pt x="115936" y="174651"/>
                </a:cubicBezTo>
                <a:cubicBezTo>
                  <a:pt x="118755" y="174651"/>
                  <a:pt x="121410" y="174575"/>
                  <a:pt x="123901" y="174422"/>
                </a:cubicBezTo>
                <a:cubicBezTo>
                  <a:pt x="128423" y="174117"/>
                  <a:pt x="131603" y="173394"/>
                  <a:pt x="133440" y="172251"/>
                </a:cubicBezTo>
                <a:cubicBezTo>
                  <a:pt x="135277" y="171108"/>
                  <a:pt x="137016" y="169241"/>
                  <a:pt x="138657" y="166650"/>
                </a:cubicBezTo>
                <a:cubicBezTo>
                  <a:pt x="139940" y="164669"/>
                  <a:pt x="140981" y="162840"/>
                  <a:pt x="141780" y="161163"/>
                </a:cubicBezTo>
                <a:cubicBezTo>
                  <a:pt x="142579" y="159487"/>
                  <a:pt x="143493" y="157582"/>
                  <a:pt x="144522" y="155448"/>
                </a:cubicBezTo>
                <a:lnTo>
                  <a:pt x="122737" y="165735"/>
                </a:lnTo>
                <a:cubicBezTo>
                  <a:pt x="122449" y="163449"/>
                  <a:pt x="122024" y="160554"/>
                  <a:pt x="121462" y="157049"/>
                </a:cubicBezTo>
                <a:cubicBezTo>
                  <a:pt x="120900" y="153543"/>
                  <a:pt x="120263" y="149924"/>
                  <a:pt x="119551" y="146190"/>
                </a:cubicBezTo>
                <a:cubicBezTo>
                  <a:pt x="118839" y="142456"/>
                  <a:pt x="118100" y="138913"/>
                  <a:pt x="117334" y="135560"/>
                </a:cubicBezTo>
                <a:cubicBezTo>
                  <a:pt x="116569" y="132207"/>
                  <a:pt x="115862" y="129464"/>
                  <a:pt x="115214" y="127331"/>
                </a:cubicBezTo>
                <a:lnTo>
                  <a:pt x="146472" y="113386"/>
                </a:lnTo>
                <a:lnTo>
                  <a:pt x="46116" y="11338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4735665" y="2274920"/>
            <a:ext cx="705848" cy="569348"/>
          </a:xfrm>
          <a:custGeom>
            <a:avLst/>
            <a:gdLst/>
            <a:ahLst/>
            <a:cxnLst/>
            <a:rect l="l" t="t" r="r" b="b"/>
            <a:pathLst>
              <a:path w="262151" h="211455">
                <a:moveTo>
                  <a:pt x="92222" y="162077"/>
                </a:moveTo>
                <a:lnTo>
                  <a:pt x="82382" y="198425"/>
                </a:lnTo>
                <a:cubicBezTo>
                  <a:pt x="78007" y="199187"/>
                  <a:pt x="72045" y="200139"/>
                  <a:pt x="64494" y="201282"/>
                </a:cubicBezTo>
                <a:cubicBezTo>
                  <a:pt x="56943" y="202425"/>
                  <a:pt x="49137" y="203644"/>
                  <a:pt x="41077" y="204940"/>
                </a:cubicBezTo>
                <a:cubicBezTo>
                  <a:pt x="33016" y="206235"/>
                  <a:pt x="25235" y="207492"/>
                  <a:pt x="17734" y="208712"/>
                </a:cubicBezTo>
                <a:cubicBezTo>
                  <a:pt x="10234" y="209931"/>
                  <a:pt x="4322" y="210845"/>
                  <a:pt x="0" y="211455"/>
                </a:cubicBezTo>
                <a:lnTo>
                  <a:pt x="7480" y="174650"/>
                </a:lnTo>
                <a:cubicBezTo>
                  <a:pt x="12259" y="174041"/>
                  <a:pt x="18411" y="173202"/>
                  <a:pt x="25937" y="172136"/>
                </a:cubicBezTo>
                <a:cubicBezTo>
                  <a:pt x="33463" y="171069"/>
                  <a:pt x="41243" y="169926"/>
                  <a:pt x="49278" y="168707"/>
                </a:cubicBezTo>
                <a:cubicBezTo>
                  <a:pt x="57312" y="167487"/>
                  <a:pt x="65194" y="166268"/>
                  <a:pt x="72924" y="165049"/>
                </a:cubicBezTo>
                <a:cubicBezTo>
                  <a:pt x="80653" y="163830"/>
                  <a:pt x="87086" y="162839"/>
                  <a:pt x="92222" y="162077"/>
                </a:cubicBezTo>
                <a:close/>
                <a:moveTo>
                  <a:pt x="134370" y="160477"/>
                </a:moveTo>
                <a:lnTo>
                  <a:pt x="128777" y="176936"/>
                </a:lnTo>
                <a:lnTo>
                  <a:pt x="152323" y="176936"/>
                </a:lnTo>
                <a:lnTo>
                  <a:pt x="157916" y="160477"/>
                </a:lnTo>
                <a:close/>
                <a:moveTo>
                  <a:pt x="150297" y="113614"/>
                </a:moveTo>
                <a:lnTo>
                  <a:pt x="144625" y="130302"/>
                </a:lnTo>
                <a:lnTo>
                  <a:pt x="168171" y="130302"/>
                </a:lnTo>
                <a:lnTo>
                  <a:pt x="173843" y="113614"/>
                </a:lnTo>
                <a:close/>
                <a:moveTo>
                  <a:pt x="166221" y="66751"/>
                </a:moveTo>
                <a:lnTo>
                  <a:pt x="160627" y="83210"/>
                </a:lnTo>
                <a:lnTo>
                  <a:pt x="184173" y="83210"/>
                </a:lnTo>
                <a:lnTo>
                  <a:pt x="189767" y="66751"/>
                </a:lnTo>
                <a:close/>
                <a:moveTo>
                  <a:pt x="165778" y="6172"/>
                </a:moveTo>
                <a:lnTo>
                  <a:pt x="198153" y="7772"/>
                </a:lnTo>
                <a:cubicBezTo>
                  <a:pt x="195941" y="12039"/>
                  <a:pt x="193717" y="16230"/>
                  <a:pt x="191479" y="20345"/>
                </a:cubicBezTo>
                <a:cubicBezTo>
                  <a:pt x="189242" y="24460"/>
                  <a:pt x="186891" y="28575"/>
                  <a:pt x="184427" y="32690"/>
                </a:cubicBezTo>
                <a:lnTo>
                  <a:pt x="203858" y="32690"/>
                </a:lnTo>
                <a:cubicBezTo>
                  <a:pt x="204074" y="30708"/>
                  <a:pt x="204368" y="28499"/>
                  <a:pt x="204740" y="26060"/>
                </a:cubicBezTo>
                <a:cubicBezTo>
                  <a:pt x="205111" y="23622"/>
                  <a:pt x="205419" y="21260"/>
                  <a:pt x="205661" y="18974"/>
                </a:cubicBezTo>
                <a:cubicBezTo>
                  <a:pt x="205904" y="16688"/>
                  <a:pt x="206108" y="14630"/>
                  <a:pt x="206272" y="12801"/>
                </a:cubicBezTo>
                <a:cubicBezTo>
                  <a:pt x="206437" y="10973"/>
                  <a:pt x="206572" y="9677"/>
                  <a:pt x="206679" y="8915"/>
                </a:cubicBezTo>
                <a:lnTo>
                  <a:pt x="240055" y="8915"/>
                </a:lnTo>
                <a:cubicBezTo>
                  <a:pt x="239946" y="10134"/>
                  <a:pt x="239732" y="11773"/>
                  <a:pt x="239414" y="13830"/>
                </a:cubicBezTo>
                <a:cubicBezTo>
                  <a:pt x="239096" y="15888"/>
                  <a:pt x="238790" y="18021"/>
                  <a:pt x="238496" y="20231"/>
                </a:cubicBezTo>
                <a:cubicBezTo>
                  <a:pt x="238202" y="22441"/>
                  <a:pt x="237832" y="24651"/>
                  <a:pt x="237385" y="26860"/>
                </a:cubicBezTo>
                <a:cubicBezTo>
                  <a:pt x="236939" y="29070"/>
                  <a:pt x="236583" y="31013"/>
                  <a:pt x="236319" y="32690"/>
                </a:cubicBezTo>
                <a:lnTo>
                  <a:pt x="262151" y="32690"/>
                </a:lnTo>
                <a:lnTo>
                  <a:pt x="250574" y="66751"/>
                </a:lnTo>
                <a:lnTo>
                  <a:pt x="219485" y="66751"/>
                </a:lnTo>
                <a:lnTo>
                  <a:pt x="213891" y="83210"/>
                </a:lnTo>
                <a:lnTo>
                  <a:pt x="241094" y="83210"/>
                </a:lnTo>
                <a:lnTo>
                  <a:pt x="230765" y="113614"/>
                </a:lnTo>
                <a:lnTo>
                  <a:pt x="203561" y="113614"/>
                </a:lnTo>
                <a:lnTo>
                  <a:pt x="197889" y="130302"/>
                </a:lnTo>
                <a:lnTo>
                  <a:pt x="225092" y="130302"/>
                </a:lnTo>
                <a:lnTo>
                  <a:pt x="214838" y="160477"/>
                </a:lnTo>
                <a:lnTo>
                  <a:pt x="187634" y="160477"/>
                </a:lnTo>
                <a:lnTo>
                  <a:pt x="182041" y="176936"/>
                </a:lnTo>
                <a:lnTo>
                  <a:pt x="217474" y="176936"/>
                </a:lnTo>
                <a:lnTo>
                  <a:pt x="205740" y="211455"/>
                </a:lnTo>
                <a:lnTo>
                  <a:pt x="85725" y="211455"/>
                </a:lnTo>
                <a:lnTo>
                  <a:pt x="117036" y="119329"/>
                </a:lnTo>
                <a:cubicBezTo>
                  <a:pt x="115248" y="121005"/>
                  <a:pt x="113446" y="122720"/>
                  <a:pt x="111630" y="124473"/>
                </a:cubicBezTo>
                <a:cubicBezTo>
                  <a:pt x="109814" y="126225"/>
                  <a:pt x="108012" y="127940"/>
                  <a:pt x="106224" y="129616"/>
                </a:cubicBezTo>
                <a:lnTo>
                  <a:pt x="107621" y="90525"/>
                </a:lnTo>
                <a:cubicBezTo>
                  <a:pt x="114733" y="82601"/>
                  <a:pt x="121056" y="75095"/>
                  <a:pt x="126589" y="68008"/>
                </a:cubicBezTo>
                <a:cubicBezTo>
                  <a:pt x="132122" y="60922"/>
                  <a:pt x="137184" y="53988"/>
                  <a:pt x="141775" y="47206"/>
                </a:cubicBezTo>
                <a:cubicBezTo>
                  <a:pt x="146366" y="40424"/>
                  <a:pt x="150550" y="33718"/>
                  <a:pt x="154326" y="27089"/>
                </a:cubicBezTo>
                <a:cubicBezTo>
                  <a:pt x="158103" y="20460"/>
                  <a:pt x="161920" y="13487"/>
                  <a:pt x="165778" y="6172"/>
                </a:cubicBezTo>
                <a:close/>
                <a:moveTo>
                  <a:pt x="105467" y="0"/>
                </a:moveTo>
                <a:lnTo>
                  <a:pt x="129691" y="12801"/>
                </a:lnTo>
                <a:cubicBezTo>
                  <a:pt x="127131" y="15849"/>
                  <a:pt x="124009" y="19545"/>
                  <a:pt x="120324" y="23889"/>
                </a:cubicBezTo>
                <a:cubicBezTo>
                  <a:pt x="116639" y="28232"/>
                  <a:pt x="112775" y="32652"/>
                  <a:pt x="108732" y="37147"/>
                </a:cubicBezTo>
                <a:cubicBezTo>
                  <a:pt x="104688" y="41643"/>
                  <a:pt x="100722" y="46025"/>
                  <a:pt x="96834" y="50292"/>
                </a:cubicBezTo>
                <a:cubicBezTo>
                  <a:pt x="92945" y="54559"/>
                  <a:pt x="89518" y="58140"/>
                  <a:pt x="86554" y="61036"/>
                </a:cubicBezTo>
                <a:lnTo>
                  <a:pt x="98827" y="60579"/>
                </a:lnTo>
                <a:cubicBezTo>
                  <a:pt x="102461" y="56159"/>
                  <a:pt x="105789" y="51968"/>
                  <a:pt x="108812" y="48006"/>
                </a:cubicBezTo>
                <a:cubicBezTo>
                  <a:pt x="111835" y="44043"/>
                  <a:pt x="114449" y="40614"/>
                  <a:pt x="116654" y="37719"/>
                </a:cubicBezTo>
                <a:lnTo>
                  <a:pt x="136456" y="50749"/>
                </a:lnTo>
                <a:cubicBezTo>
                  <a:pt x="132565" y="55473"/>
                  <a:pt x="128149" y="60846"/>
                  <a:pt x="123206" y="66865"/>
                </a:cubicBezTo>
                <a:cubicBezTo>
                  <a:pt x="118264" y="72885"/>
                  <a:pt x="113157" y="78943"/>
                  <a:pt x="107885" y="85039"/>
                </a:cubicBezTo>
                <a:cubicBezTo>
                  <a:pt x="102613" y="91135"/>
                  <a:pt x="97368" y="97041"/>
                  <a:pt x="92149" y="102756"/>
                </a:cubicBezTo>
                <a:cubicBezTo>
                  <a:pt x="86931" y="108471"/>
                  <a:pt x="82201" y="113309"/>
                  <a:pt x="77960" y="117272"/>
                </a:cubicBezTo>
                <a:cubicBezTo>
                  <a:pt x="82739" y="116662"/>
                  <a:pt x="87315" y="115976"/>
                  <a:pt x="91688" y="115214"/>
                </a:cubicBezTo>
                <a:cubicBezTo>
                  <a:pt x="96062" y="114452"/>
                  <a:pt x="99468" y="113843"/>
                  <a:pt x="101909" y="113385"/>
                </a:cubicBezTo>
                <a:lnTo>
                  <a:pt x="91644" y="145618"/>
                </a:lnTo>
                <a:cubicBezTo>
                  <a:pt x="89201" y="146075"/>
                  <a:pt x="86250" y="146571"/>
                  <a:pt x="82793" y="147104"/>
                </a:cubicBezTo>
                <a:cubicBezTo>
                  <a:pt x="79335" y="147637"/>
                  <a:pt x="75699" y="148247"/>
                  <a:pt x="71884" y="148933"/>
                </a:cubicBezTo>
                <a:cubicBezTo>
                  <a:pt x="68069" y="149619"/>
                  <a:pt x="64268" y="150266"/>
                  <a:pt x="60479" y="150876"/>
                </a:cubicBezTo>
                <a:cubicBezTo>
                  <a:pt x="56691" y="151485"/>
                  <a:pt x="53271" y="152019"/>
                  <a:pt x="50221" y="152476"/>
                </a:cubicBezTo>
                <a:cubicBezTo>
                  <a:pt x="45694" y="153238"/>
                  <a:pt x="41180" y="154076"/>
                  <a:pt x="36678" y="154991"/>
                </a:cubicBezTo>
                <a:cubicBezTo>
                  <a:pt x="32176" y="155905"/>
                  <a:pt x="28730" y="156743"/>
                  <a:pt x="26339" y="157505"/>
                </a:cubicBezTo>
                <a:lnTo>
                  <a:pt x="30529" y="122301"/>
                </a:lnTo>
                <a:cubicBezTo>
                  <a:pt x="35518" y="120624"/>
                  <a:pt x="39580" y="118872"/>
                  <a:pt x="42716" y="117043"/>
                </a:cubicBezTo>
                <a:cubicBezTo>
                  <a:pt x="45852" y="115214"/>
                  <a:pt x="49388" y="112547"/>
                  <a:pt x="53325" y="109042"/>
                </a:cubicBezTo>
                <a:cubicBezTo>
                  <a:pt x="55880" y="106451"/>
                  <a:pt x="58653" y="103670"/>
                  <a:pt x="61645" y="100698"/>
                </a:cubicBezTo>
                <a:cubicBezTo>
                  <a:pt x="64637" y="97726"/>
                  <a:pt x="67335" y="94945"/>
                  <a:pt x="69737" y="92354"/>
                </a:cubicBezTo>
                <a:cubicBezTo>
                  <a:pt x="67554" y="92507"/>
                  <a:pt x="65483" y="92659"/>
                  <a:pt x="63526" y="92811"/>
                </a:cubicBezTo>
                <a:cubicBezTo>
                  <a:pt x="61569" y="92964"/>
                  <a:pt x="59878" y="93116"/>
                  <a:pt x="58454" y="93269"/>
                </a:cubicBezTo>
                <a:cubicBezTo>
                  <a:pt x="55913" y="93573"/>
                  <a:pt x="53334" y="93878"/>
                  <a:pt x="50715" y="94183"/>
                </a:cubicBezTo>
                <a:cubicBezTo>
                  <a:pt x="48097" y="94488"/>
                  <a:pt x="45644" y="94869"/>
                  <a:pt x="43356" y="95326"/>
                </a:cubicBezTo>
                <a:lnTo>
                  <a:pt x="47920" y="61036"/>
                </a:lnTo>
                <a:cubicBezTo>
                  <a:pt x="50468" y="59817"/>
                  <a:pt x="53222" y="58217"/>
                  <a:pt x="56182" y="56235"/>
                </a:cubicBezTo>
                <a:cubicBezTo>
                  <a:pt x="59142" y="54254"/>
                  <a:pt x="62207" y="51740"/>
                  <a:pt x="65376" y="48692"/>
                </a:cubicBezTo>
                <a:cubicBezTo>
                  <a:pt x="66960" y="47168"/>
                  <a:pt x="69249" y="44691"/>
                  <a:pt x="72243" y="41262"/>
                </a:cubicBezTo>
                <a:cubicBezTo>
                  <a:pt x="75237" y="37833"/>
                  <a:pt x="78603" y="33871"/>
                  <a:pt x="82341" y="29375"/>
                </a:cubicBezTo>
                <a:cubicBezTo>
                  <a:pt x="86078" y="24879"/>
                  <a:pt x="89995" y="20079"/>
                  <a:pt x="94092" y="14973"/>
                </a:cubicBezTo>
                <a:cubicBezTo>
                  <a:pt x="98189" y="9868"/>
                  <a:pt x="101981" y="4877"/>
                  <a:pt x="105467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3033981" y="2202576"/>
            <a:ext cx="727083" cy="629744"/>
          </a:xfrm>
          <a:custGeom>
            <a:avLst/>
            <a:gdLst/>
            <a:ahLst/>
            <a:cxnLst/>
            <a:rect l="l" t="t" r="r" b="b"/>
            <a:pathLst>
              <a:path w="245459" h="212598">
                <a:moveTo>
                  <a:pt x="75934" y="59664"/>
                </a:moveTo>
                <a:lnTo>
                  <a:pt x="71352" y="73152"/>
                </a:lnTo>
                <a:lnTo>
                  <a:pt x="193424" y="73152"/>
                </a:lnTo>
                <a:lnTo>
                  <a:pt x="198007" y="59664"/>
                </a:lnTo>
                <a:close/>
                <a:moveTo>
                  <a:pt x="111528" y="0"/>
                </a:moveTo>
                <a:cubicBezTo>
                  <a:pt x="112114" y="3657"/>
                  <a:pt x="112607" y="7924"/>
                  <a:pt x="113007" y="12801"/>
                </a:cubicBezTo>
                <a:cubicBezTo>
                  <a:pt x="113407" y="17678"/>
                  <a:pt x="113819" y="22631"/>
                  <a:pt x="114243" y="27660"/>
                </a:cubicBezTo>
                <a:lnTo>
                  <a:pt x="133217" y="27660"/>
                </a:lnTo>
                <a:cubicBezTo>
                  <a:pt x="133193" y="23698"/>
                  <a:pt x="133106" y="19583"/>
                  <a:pt x="132956" y="15316"/>
                </a:cubicBezTo>
                <a:cubicBezTo>
                  <a:pt x="132806" y="11049"/>
                  <a:pt x="132614" y="7239"/>
                  <a:pt x="132381" y="3886"/>
                </a:cubicBezTo>
                <a:lnTo>
                  <a:pt x="170964" y="0"/>
                </a:lnTo>
                <a:cubicBezTo>
                  <a:pt x="171143" y="3962"/>
                  <a:pt x="171216" y="8343"/>
                  <a:pt x="171184" y="13144"/>
                </a:cubicBezTo>
                <a:cubicBezTo>
                  <a:pt x="171152" y="17945"/>
                  <a:pt x="170993" y="22783"/>
                  <a:pt x="170707" y="27660"/>
                </a:cubicBezTo>
                <a:lnTo>
                  <a:pt x="181451" y="27660"/>
                </a:lnTo>
                <a:cubicBezTo>
                  <a:pt x="185087" y="23241"/>
                  <a:pt x="188865" y="18516"/>
                  <a:pt x="192785" y="13487"/>
                </a:cubicBezTo>
                <a:cubicBezTo>
                  <a:pt x="196704" y="8458"/>
                  <a:pt x="200099" y="3962"/>
                  <a:pt x="202968" y="0"/>
                </a:cubicBezTo>
                <a:lnTo>
                  <a:pt x="237512" y="8001"/>
                </a:lnTo>
                <a:cubicBezTo>
                  <a:pt x="235359" y="10744"/>
                  <a:pt x="232900" y="13830"/>
                  <a:pt x="230136" y="17259"/>
                </a:cubicBezTo>
                <a:cubicBezTo>
                  <a:pt x="227371" y="20688"/>
                  <a:pt x="224402" y="24155"/>
                  <a:pt x="221228" y="27660"/>
                </a:cubicBezTo>
                <a:lnTo>
                  <a:pt x="245459" y="27660"/>
                </a:lnTo>
                <a:lnTo>
                  <a:pt x="226428" y="83667"/>
                </a:lnTo>
                <a:lnTo>
                  <a:pt x="201968" y="83667"/>
                </a:lnTo>
                <a:lnTo>
                  <a:pt x="194585" y="105384"/>
                </a:lnTo>
                <a:cubicBezTo>
                  <a:pt x="192956" y="106146"/>
                  <a:pt x="190613" y="107213"/>
                  <a:pt x="187556" y="108585"/>
                </a:cubicBezTo>
                <a:cubicBezTo>
                  <a:pt x="184498" y="109956"/>
                  <a:pt x="181109" y="111518"/>
                  <a:pt x="177390" y="113271"/>
                </a:cubicBezTo>
                <a:cubicBezTo>
                  <a:pt x="173670" y="115023"/>
                  <a:pt x="169810" y="116852"/>
                  <a:pt x="165810" y="118757"/>
                </a:cubicBezTo>
                <a:cubicBezTo>
                  <a:pt x="161809" y="120662"/>
                  <a:pt x="157924" y="122453"/>
                  <a:pt x="154155" y="124129"/>
                </a:cubicBezTo>
                <a:lnTo>
                  <a:pt x="219077" y="124129"/>
                </a:lnTo>
                <a:lnTo>
                  <a:pt x="207112" y="159334"/>
                </a:lnTo>
                <a:lnTo>
                  <a:pt x="126644" y="159334"/>
                </a:lnTo>
                <a:lnTo>
                  <a:pt x="120586" y="177165"/>
                </a:lnTo>
                <a:cubicBezTo>
                  <a:pt x="118462" y="183413"/>
                  <a:pt x="116295" y="188556"/>
                  <a:pt x="114084" y="192595"/>
                </a:cubicBezTo>
                <a:cubicBezTo>
                  <a:pt x="111873" y="196634"/>
                  <a:pt x="109248" y="199872"/>
                  <a:pt x="106210" y="202311"/>
                </a:cubicBezTo>
                <a:cubicBezTo>
                  <a:pt x="103171" y="204749"/>
                  <a:pt x="99464" y="206578"/>
                  <a:pt x="95087" y="207797"/>
                </a:cubicBezTo>
                <a:cubicBezTo>
                  <a:pt x="90710" y="209016"/>
                  <a:pt x="85218" y="209931"/>
                  <a:pt x="78610" y="210540"/>
                </a:cubicBezTo>
                <a:lnTo>
                  <a:pt x="54592" y="212598"/>
                </a:lnTo>
                <a:lnTo>
                  <a:pt x="54128" y="178993"/>
                </a:lnTo>
                <a:lnTo>
                  <a:pt x="69527" y="178079"/>
                </a:lnTo>
                <a:cubicBezTo>
                  <a:pt x="74201" y="177774"/>
                  <a:pt x="77801" y="176707"/>
                  <a:pt x="80328" y="174879"/>
                </a:cubicBezTo>
                <a:cubicBezTo>
                  <a:pt x="82854" y="173050"/>
                  <a:pt x="84921" y="169773"/>
                  <a:pt x="86529" y="165049"/>
                </a:cubicBezTo>
                <a:lnTo>
                  <a:pt x="88468" y="159334"/>
                </a:lnTo>
                <a:lnTo>
                  <a:pt x="0" y="159334"/>
                </a:lnTo>
                <a:lnTo>
                  <a:pt x="11966" y="124129"/>
                </a:lnTo>
                <a:lnTo>
                  <a:pt x="100434" y="124129"/>
                </a:lnTo>
                <a:lnTo>
                  <a:pt x="101288" y="121615"/>
                </a:lnTo>
                <a:cubicBezTo>
                  <a:pt x="104598" y="120396"/>
                  <a:pt x="109296" y="118452"/>
                  <a:pt x="115384" y="115785"/>
                </a:cubicBezTo>
                <a:cubicBezTo>
                  <a:pt x="121472" y="113118"/>
                  <a:pt x="128337" y="109956"/>
                  <a:pt x="135981" y="106299"/>
                </a:cubicBezTo>
                <a:lnTo>
                  <a:pt x="50942" y="106299"/>
                </a:lnTo>
                <a:lnTo>
                  <a:pt x="58636" y="83667"/>
                </a:lnTo>
                <a:lnTo>
                  <a:pt x="32118" y="83667"/>
                </a:lnTo>
                <a:lnTo>
                  <a:pt x="51149" y="27660"/>
                </a:lnTo>
                <a:lnTo>
                  <a:pt x="75609" y="27660"/>
                </a:lnTo>
                <a:cubicBezTo>
                  <a:pt x="75126" y="24155"/>
                  <a:pt x="74616" y="20612"/>
                  <a:pt x="74081" y="17030"/>
                </a:cubicBezTo>
                <a:cubicBezTo>
                  <a:pt x="73545" y="13449"/>
                  <a:pt x="72981" y="10287"/>
                  <a:pt x="72388" y="7543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3700981" y="2266076"/>
            <a:ext cx="539778" cy="436948"/>
          </a:xfrm>
          <a:custGeom>
            <a:avLst/>
            <a:gdLst/>
            <a:ahLst/>
            <a:cxnLst/>
            <a:rect l="l" t="t" r="r" b="b"/>
            <a:pathLst>
              <a:path w="253028" h="204825">
                <a:moveTo>
                  <a:pt x="93526" y="71551"/>
                </a:moveTo>
                <a:cubicBezTo>
                  <a:pt x="89990" y="76581"/>
                  <a:pt x="86466" y="81457"/>
                  <a:pt x="82955" y="86182"/>
                </a:cubicBezTo>
                <a:cubicBezTo>
                  <a:pt x="79444" y="90906"/>
                  <a:pt x="75793" y="95707"/>
                  <a:pt x="72002" y="100584"/>
                </a:cubicBezTo>
                <a:lnTo>
                  <a:pt x="120694" y="100584"/>
                </a:lnTo>
                <a:lnTo>
                  <a:pt x="130559" y="71551"/>
                </a:lnTo>
                <a:close/>
                <a:moveTo>
                  <a:pt x="154877" y="0"/>
                </a:moveTo>
                <a:lnTo>
                  <a:pt x="194800" y="914"/>
                </a:lnTo>
                <a:lnTo>
                  <a:pt x="183534" y="34061"/>
                </a:lnTo>
                <a:lnTo>
                  <a:pt x="253028" y="34061"/>
                </a:lnTo>
                <a:lnTo>
                  <a:pt x="240287" y="71551"/>
                </a:lnTo>
                <a:lnTo>
                  <a:pt x="170793" y="71551"/>
                </a:lnTo>
                <a:lnTo>
                  <a:pt x="160928" y="100584"/>
                </a:lnTo>
                <a:lnTo>
                  <a:pt x="223107" y="100584"/>
                </a:lnTo>
                <a:lnTo>
                  <a:pt x="210523" y="137617"/>
                </a:lnTo>
                <a:lnTo>
                  <a:pt x="148344" y="137617"/>
                </a:lnTo>
                <a:lnTo>
                  <a:pt x="138475" y="166649"/>
                </a:lnTo>
                <a:lnTo>
                  <a:pt x="217570" y="166649"/>
                </a:lnTo>
                <a:lnTo>
                  <a:pt x="204597" y="204825"/>
                </a:lnTo>
                <a:lnTo>
                  <a:pt x="0" y="204825"/>
                </a:lnTo>
                <a:lnTo>
                  <a:pt x="12973" y="166649"/>
                </a:lnTo>
                <a:lnTo>
                  <a:pt x="98241" y="166649"/>
                </a:lnTo>
                <a:lnTo>
                  <a:pt x="108110" y="137617"/>
                </a:lnTo>
                <a:lnTo>
                  <a:pt x="41816" y="137617"/>
                </a:lnTo>
                <a:lnTo>
                  <a:pt x="52925" y="104927"/>
                </a:lnTo>
                <a:lnTo>
                  <a:pt x="32572" y="94183"/>
                </a:lnTo>
                <a:cubicBezTo>
                  <a:pt x="44143" y="80314"/>
                  <a:pt x="55172" y="65798"/>
                  <a:pt x="65660" y="50634"/>
                </a:cubicBezTo>
                <a:cubicBezTo>
                  <a:pt x="76148" y="35471"/>
                  <a:pt x="85350" y="20726"/>
                  <a:pt x="93266" y="6400"/>
                </a:cubicBezTo>
                <a:lnTo>
                  <a:pt x="130331" y="13030"/>
                </a:lnTo>
                <a:cubicBezTo>
                  <a:pt x="128326" y="16687"/>
                  <a:pt x="126271" y="20269"/>
                  <a:pt x="124166" y="23774"/>
                </a:cubicBezTo>
                <a:cubicBezTo>
                  <a:pt x="122061" y="27279"/>
                  <a:pt x="119981" y="30708"/>
                  <a:pt x="117926" y="34061"/>
                </a:cubicBezTo>
                <a:lnTo>
                  <a:pt x="143300" y="3406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school-building_43517"/>
          <p:cNvSpPr>
            <a:spLocks noChangeAspect="1"/>
          </p:cNvSpPr>
          <p:nvPr/>
        </p:nvSpPr>
        <p:spPr bwMode="auto">
          <a:xfrm>
            <a:off x="653709" y="2862184"/>
            <a:ext cx="909742" cy="752332"/>
          </a:xfrm>
          <a:custGeom>
            <a:avLst/>
            <a:gdLst>
              <a:gd name="connsiteX0" fmla="*/ 523858 w 608536"/>
              <a:gd name="connsiteY0" fmla="*/ 377105 h 503243"/>
              <a:gd name="connsiteX1" fmla="*/ 523858 w 608536"/>
              <a:gd name="connsiteY1" fmla="*/ 424407 h 503243"/>
              <a:gd name="connsiteX2" fmla="*/ 571220 w 608536"/>
              <a:gd name="connsiteY2" fmla="*/ 424407 h 503243"/>
              <a:gd name="connsiteX3" fmla="*/ 571220 w 608536"/>
              <a:gd name="connsiteY3" fmla="*/ 377105 h 503243"/>
              <a:gd name="connsiteX4" fmla="*/ 452096 w 608536"/>
              <a:gd name="connsiteY4" fmla="*/ 377105 h 503243"/>
              <a:gd name="connsiteX5" fmla="*/ 452096 w 608536"/>
              <a:gd name="connsiteY5" fmla="*/ 424407 h 503243"/>
              <a:gd name="connsiteX6" fmla="*/ 499459 w 608536"/>
              <a:gd name="connsiteY6" fmla="*/ 424407 h 503243"/>
              <a:gd name="connsiteX7" fmla="*/ 499459 w 608536"/>
              <a:gd name="connsiteY7" fmla="*/ 377105 h 503243"/>
              <a:gd name="connsiteX8" fmla="*/ 383205 w 608536"/>
              <a:gd name="connsiteY8" fmla="*/ 377105 h 503243"/>
              <a:gd name="connsiteX9" fmla="*/ 383205 w 608536"/>
              <a:gd name="connsiteY9" fmla="*/ 424407 h 503243"/>
              <a:gd name="connsiteX10" fmla="*/ 432003 w 608536"/>
              <a:gd name="connsiteY10" fmla="*/ 424407 h 503243"/>
              <a:gd name="connsiteX11" fmla="*/ 432003 w 608536"/>
              <a:gd name="connsiteY11" fmla="*/ 377105 h 503243"/>
              <a:gd name="connsiteX12" fmla="*/ 177968 w 608536"/>
              <a:gd name="connsiteY12" fmla="*/ 374239 h 503243"/>
              <a:gd name="connsiteX13" fmla="*/ 177968 w 608536"/>
              <a:gd name="connsiteY13" fmla="*/ 421540 h 503243"/>
              <a:gd name="connsiteX14" fmla="*/ 226766 w 608536"/>
              <a:gd name="connsiteY14" fmla="*/ 421540 h 503243"/>
              <a:gd name="connsiteX15" fmla="*/ 226766 w 608536"/>
              <a:gd name="connsiteY15" fmla="*/ 374239 h 503243"/>
              <a:gd name="connsiteX16" fmla="*/ 106207 w 608536"/>
              <a:gd name="connsiteY16" fmla="*/ 374239 h 503243"/>
              <a:gd name="connsiteX17" fmla="*/ 106207 w 608536"/>
              <a:gd name="connsiteY17" fmla="*/ 421540 h 503243"/>
              <a:gd name="connsiteX18" fmla="*/ 155004 w 608536"/>
              <a:gd name="connsiteY18" fmla="*/ 421540 h 503243"/>
              <a:gd name="connsiteX19" fmla="*/ 155004 w 608536"/>
              <a:gd name="connsiteY19" fmla="*/ 374239 h 503243"/>
              <a:gd name="connsiteX20" fmla="*/ 38751 w 608536"/>
              <a:gd name="connsiteY20" fmla="*/ 374239 h 503243"/>
              <a:gd name="connsiteX21" fmla="*/ 38751 w 608536"/>
              <a:gd name="connsiteY21" fmla="*/ 421540 h 503243"/>
              <a:gd name="connsiteX22" fmla="*/ 86114 w 608536"/>
              <a:gd name="connsiteY22" fmla="*/ 421540 h 503243"/>
              <a:gd name="connsiteX23" fmla="*/ 86114 w 608536"/>
              <a:gd name="connsiteY23" fmla="*/ 374239 h 503243"/>
              <a:gd name="connsiteX24" fmla="*/ 525293 w 608536"/>
              <a:gd name="connsiteY24" fmla="*/ 308303 h 503243"/>
              <a:gd name="connsiteX25" fmla="*/ 525293 w 608536"/>
              <a:gd name="connsiteY25" fmla="*/ 354171 h 503243"/>
              <a:gd name="connsiteX26" fmla="*/ 572655 w 608536"/>
              <a:gd name="connsiteY26" fmla="*/ 354171 h 503243"/>
              <a:gd name="connsiteX27" fmla="*/ 572655 w 608536"/>
              <a:gd name="connsiteY27" fmla="*/ 308303 h 503243"/>
              <a:gd name="connsiteX28" fmla="*/ 453532 w 608536"/>
              <a:gd name="connsiteY28" fmla="*/ 308303 h 503243"/>
              <a:gd name="connsiteX29" fmla="*/ 453532 w 608536"/>
              <a:gd name="connsiteY29" fmla="*/ 354171 h 503243"/>
              <a:gd name="connsiteX30" fmla="*/ 500894 w 608536"/>
              <a:gd name="connsiteY30" fmla="*/ 354171 h 503243"/>
              <a:gd name="connsiteX31" fmla="*/ 500894 w 608536"/>
              <a:gd name="connsiteY31" fmla="*/ 308303 h 503243"/>
              <a:gd name="connsiteX32" fmla="*/ 384641 w 608536"/>
              <a:gd name="connsiteY32" fmla="*/ 308303 h 503243"/>
              <a:gd name="connsiteX33" fmla="*/ 384641 w 608536"/>
              <a:gd name="connsiteY33" fmla="*/ 354171 h 503243"/>
              <a:gd name="connsiteX34" fmla="*/ 433438 w 608536"/>
              <a:gd name="connsiteY34" fmla="*/ 354171 h 503243"/>
              <a:gd name="connsiteX35" fmla="*/ 433438 w 608536"/>
              <a:gd name="connsiteY35" fmla="*/ 308303 h 503243"/>
              <a:gd name="connsiteX36" fmla="*/ 179403 w 608536"/>
              <a:gd name="connsiteY36" fmla="*/ 308303 h 503243"/>
              <a:gd name="connsiteX37" fmla="*/ 179403 w 608536"/>
              <a:gd name="connsiteY37" fmla="*/ 354171 h 503243"/>
              <a:gd name="connsiteX38" fmla="*/ 228201 w 608536"/>
              <a:gd name="connsiteY38" fmla="*/ 354171 h 503243"/>
              <a:gd name="connsiteX39" fmla="*/ 228201 w 608536"/>
              <a:gd name="connsiteY39" fmla="*/ 308303 h 503243"/>
              <a:gd name="connsiteX40" fmla="*/ 107642 w 608536"/>
              <a:gd name="connsiteY40" fmla="*/ 308303 h 503243"/>
              <a:gd name="connsiteX41" fmla="*/ 107642 w 608536"/>
              <a:gd name="connsiteY41" fmla="*/ 354171 h 503243"/>
              <a:gd name="connsiteX42" fmla="*/ 156440 w 608536"/>
              <a:gd name="connsiteY42" fmla="*/ 354171 h 503243"/>
              <a:gd name="connsiteX43" fmla="*/ 156440 w 608536"/>
              <a:gd name="connsiteY43" fmla="*/ 308303 h 503243"/>
              <a:gd name="connsiteX44" fmla="*/ 40186 w 608536"/>
              <a:gd name="connsiteY44" fmla="*/ 308303 h 503243"/>
              <a:gd name="connsiteX45" fmla="*/ 40186 w 608536"/>
              <a:gd name="connsiteY45" fmla="*/ 354171 h 503243"/>
              <a:gd name="connsiteX46" fmla="*/ 87549 w 608536"/>
              <a:gd name="connsiteY46" fmla="*/ 354171 h 503243"/>
              <a:gd name="connsiteX47" fmla="*/ 87549 w 608536"/>
              <a:gd name="connsiteY47" fmla="*/ 308303 h 503243"/>
              <a:gd name="connsiteX48" fmla="*/ 330095 w 608536"/>
              <a:gd name="connsiteY48" fmla="*/ 212129 h 503243"/>
              <a:gd name="connsiteX49" fmla="*/ 330135 w 608536"/>
              <a:gd name="connsiteY49" fmla="*/ 212209 h 503243"/>
              <a:gd name="connsiteX50" fmla="*/ 329493 w 608536"/>
              <a:gd name="connsiteY50" fmla="*/ 212530 h 503243"/>
              <a:gd name="connsiteX51" fmla="*/ 307203 w 608536"/>
              <a:gd name="connsiteY51" fmla="*/ 210776 h 503243"/>
              <a:gd name="connsiteX52" fmla="*/ 307203 w 608536"/>
              <a:gd name="connsiteY52" fmla="*/ 216509 h 503243"/>
              <a:gd name="connsiteX53" fmla="*/ 311503 w 608536"/>
              <a:gd name="connsiteY53" fmla="*/ 216509 h 503243"/>
              <a:gd name="connsiteX54" fmla="*/ 311503 w 608536"/>
              <a:gd name="connsiteY54" fmla="*/ 210776 h 503243"/>
              <a:gd name="connsiteX55" fmla="*/ 310070 w 608536"/>
              <a:gd name="connsiteY55" fmla="*/ 210776 h 503243"/>
              <a:gd name="connsiteX56" fmla="*/ 307203 w 608536"/>
              <a:gd name="connsiteY56" fmla="*/ 210776 h 503243"/>
              <a:gd name="connsiteX57" fmla="*/ 288571 w 608536"/>
              <a:gd name="connsiteY57" fmla="*/ 205043 h 503243"/>
              <a:gd name="connsiteX58" fmla="*/ 285704 w 608536"/>
              <a:gd name="connsiteY58" fmla="*/ 209343 h 503243"/>
              <a:gd name="connsiteX59" fmla="*/ 287138 w 608536"/>
              <a:gd name="connsiteY59" fmla="*/ 210776 h 503243"/>
              <a:gd name="connsiteX60" fmla="*/ 290004 w 608536"/>
              <a:gd name="connsiteY60" fmla="*/ 206476 h 503243"/>
              <a:gd name="connsiteX61" fmla="*/ 288571 w 608536"/>
              <a:gd name="connsiteY61" fmla="*/ 205043 h 503243"/>
              <a:gd name="connsiteX62" fmla="*/ 344331 w 608536"/>
              <a:gd name="connsiteY62" fmla="*/ 197092 h 503243"/>
              <a:gd name="connsiteX63" fmla="*/ 345901 w 608536"/>
              <a:gd name="connsiteY63" fmla="*/ 197877 h 503243"/>
              <a:gd name="connsiteX64" fmla="*/ 344468 w 608536"/>
              <a:gd name="connsiteY64" fmla="*/ 199310 h 503243"/>
              <a:gd name="connsiteX65" fmla="*/ 343604 w 608536"/>
              <a:gd name="connsiteY65" fmla="*/ 198878 h 503243"/>
              <a:gd name="connsiteX66" fmla="*/ 271372 w 608536"/>
              <a:gd name="connsiteY66" fmla="*/ 193229 h 503243"/>
              <a:gd name="connsiteX67" fmla="*/ 271974 w 608536"/>
              <a:gd name="connsiteY67" fmla="*/ 194709 h 503243"/>
              <a:gd name="connsiteX68" fmla="*/ 271372 w 608536"/>
              <a:gd name="connsiteY68" fmla="*/ 195010 h 503243"/>
              <a:gd name="connsiteX69" fmla="*/ 347335 w 608536"/>
              <a:gd name="connsiteY69" fmla="*/ 170644 h 503243"/>
              <a:gd name="connsiteX70" fmla="*/ 347335 w 608536"/>
              <a:gd name="connsiteY70" fmla="*/ 173511 h 503243"/>
              <a:gd name="connsiteX71" fmla="*/ 347335 w 608536"/>
              <a:gd name="connsiteY71" fmla="*/ 174944 h 503243"/>
              <a:gd name="connsiteX72" fmla="*/ 351634 w 608536"/>
              <a:gd name="connsiteY72" fmla="*/ 174944 h 503243"/>
              <a:gd name="connsiteX73" fmla="*/ 351634 w 608536"/>
              <a:gd name="connsiteY73" fmla="*/ 170644 h 503243"/>
              <a:gd name="connsiteX74" fmla="*/ 267072 w 608536"/>
              <a:gd name="connsiteY74" fmla="*/ 170644 h 503243"/>
              <a:gd name="connsiteX75" fmla="*/ 267072 w 608536"/>
              <a:gd name="connsiteY75" fmla="*/ 174944 h 503243"/>
              <a:gd name="connsiteX76" fmla="*/ 271372 w 608536"/>
              <a:gd name="connsiteY76" fmla="*/ 174944 h 503243"/>
              <a:gd name="connsiteX77" fmla="*/ 271372 w 608536"/>
              <a:gd name="connsiteY77" fmla="*/ 173511 h 503243"/>
              <a:gd name="connsiteX78" fmla="*/ 271372 w 608536"/>
              <a:gd name="connsiteY78" fmla="*/ 170644 h 503243"/>
              <a:gd name="connsiteX79" fmla="*/ 347335 w 608536"/>
              <a:gd name="connsiteY79" fmla="*/ 153445 h 503243"/>
              <a:gd name="connsiteX80" fmla="*/ 348768 w 608536"/>
              <a:gd name="connsiteY80" fmla="*/ 156312 h 503243"/>
              <a:gd name="connsiteX81" fmla="*/ 348078 w 608536"/>
              <a:gd name="connsiteY81" fmla="*/ 156542 h 503243"/>
              <a:gd name="connsiteX82" fmla="*/ 346914 w 608536"/>
              <a:gd name="connsiteY82" fmla="*/ 153726 h 503243"/>
              <a:gd name="connsiteX83" fmla="*/ 274238 w 608536"/>
              <a:gd name="connsiteY83" fmla="*/ 149145 h 503243"/>
              <a:gd name="connsiteX84" fmla="*/ 274238 w 608536"/>
              <a:gd name="connsiteY84" fmla="*/ 150579 h 503243"/>
              <a:gd name="connsiteX85" fmla="*/ 277105 w 608536"/>
              <a:gd name="connsiteY85" fmla="*/ 153445 h 503243"/>
              <a:gd name="connsiteX86" fmla="*/ 278538 w 608536"/>
              <a:gd name="connsiteY86" fmla="*/ 152012 h 503243"/>
              <a:gd name="connsiteX87" fmla="*/ 307203 w 608536"/>
              <a:gd name="connsiteY87" fmla="*/ 139113 h 503243"/>
              <a:gd name="connsiteX88" fmla="*/ 307203 w 608536"/>
              <a:gd name="connsiteY88" fmla="*/ 170644 h 503243"/>
              <a:gd name="connsiteX89" fmla="*/ 307203 w 608536"/>
              <a:gd name="connsiteY89" fmla="*/ 172078 h 503243"/>
              <a:gd name="connsiteX90" fmla="*/ 307203 w 608536"/>
              <a:gd name="connsiteY90" fmla="*/ 174944 h 503243"/>
              <a:gd name="connsiteX91" fmla="*/ 288571 w 608536"/>
              <a:gd name="connsiteY91" fmla="*/ 195010 h 503243"/>
              <a:gd name="connsiteX92" fmla="*/ 290004 w 608536"/>
              <a:gd name="connsiteY92" fmla="*/ 196443 h 503243"/>
              <a:gd name="connsiteX93" fmla="*/ 307203 w 608536"/>
              <a:gd name="connsiteY93" fmla="*/ 174944 h 503243"/>
              <a:gd name="connsiteX94" fmla="*/ 333002 w 608536"/>
              <a:gd name="connsiteY94" fmla="*/ 174944 h 503243"/>
              <a:gd name="connsiteX95" fmla="*/ 333002 w 608536"/>
              <a:gd name="connsiteY95" fmla="*/ 170644 h 503243"/>
              <a:gd name="connsiteX96" fmla="*/ 311503 w 608536"/>
              <a:gd name="connsiteY96" fmla="*/ 170644 h 503243"/>
              <a:gd name="connsiteX97" fmla="*/ 311503 w 608536"/>
              <a:gd name="connsiteY97" fmla="*/ 139113 h 503243"/>
              <a:gd name="connsiteX98" fmla="*/ 331569 w 608536"/>
              <a:gd name="connsiteY98" fmla="*/ 137679 h 503243"/>
              <a:gd name="connsiteX99" fmla="*/ 328702 w 608536"/>
              <a:gd name="connsiteY99" fmla="*/ 141979 h 503243"/>
              <a:gd name="connsiteX100" fmla="*/ 331569 w 608536"/>
              <a:gd name="connsiteY100" fmla="*/ 141979 h 503243"/>
              <a:gd name="connsiteX101" fmla="*/ 333002 w 608536"/>
              <a:gd name="connsiteY101" fmla="*/ 139113 h 503243"/>
              <a:gd name="connsiteX102" fmla="*/ 288571 w 608536"/>
              <a:gd name="connsiteY102" fmla="*/ 136246 h 503243"/>
              <a:gd name="connsiteX103" fmla="*/ 291437 w 608536"/>
              <a:gd name="connsiteY103" fmla="*/ 140546 h 503243"/>
              <a:gd name="connsiteX104" fmla="*/ 292871 w 608536"/>
              <a:gd name="connsiteY104" fmla="*/ 139113 h 503243"/>
              <a:gd name="connsiteX105" fmla="*/ 291437 w 608536"/>
              <a:gd name="connsiteY105" fmla="*/ 136246 h 503243"/>
              <a:gd name="connsiteX106" fmla="*/ 307203 w 608536"/>
              <a:gd name="connsiteY106" fmla="*/ 130513 h 503243"/>
              <a:gd name="connsiteX107" fmla="*/ 307203 w 608536"/>
              <a:gd name="connsiteY107" fmla="*/ 136246 h 503243"/>
              <a:gd name="connsiteX108" fmla="*/ 310070 w 608536"/>
              <a:gd name="connsiteY108" fmla="*/ 136246 h 503243"/>
              <a:gd name="connsiteX109" fmla="*/ 311503 w 608536"/>
              <a:gd name="connsiteY109" fmla="*/ 136246 h 503243"/>
              <a:gd name="connsiteX110" fmla="*/ 311503 w 608536"/>
              <a:gd name="connsiteY110" fmla="*/ 130513 h 503243"/>
              <a:gd name="connsiteX111" fmla="*/ 308637 w 608536"/>
              <a:gd name="connsiteY111" fmla="*/ 126213 h 503243"/>
              <a:gd name="connsiteX112" fmla="*/ 341243 w 608536"/>
              <a:gd name="connsiteY112" fmla="*/ 140008 h 503243"/>
              <a:gd name="connsiteX113" fmla="*/ 346914 w 608536"/>
              <a:gd name="connsiteY113" fmla="*/ 153726 h 503243"/>
              <a:gd name="connsiteX114" fmla="*/ 343035 w 608536"/>
              <a:gd name="connsiteY114" fmla="*/ 156312 h 503243"/>
              <a:gd name="connsiteX115" fmla="*/ 344468 w 608536"/>
              <a:gd name="connsiteY115" fmla="*/ 157745 h 503243"/>
              <a:gd name="connsiteX116" fmla="*/ 348078 w 608536"/>
              <a:gd name="connsiteY116" fmla="*/ 156542 h 503243"/>
              <a:gd name="connsiteX117" fmla="*/ 354501 w 608536"/>
              <a:gd name="connsiteY117" fmla="*/ 172078 h 503243"/>
              <a:gd name="connsiteX118" fmla="*/ 344331 w 608536"/>
              <a:gd name="connsiteY118" fmla="*/ 197092 h 503243"/>
              <a:gd name="connsiteX119" fmla="*/ 340168 w 608536"/>
              <a:gd name="connsiteY119" fmla="*/ 195010 h 503243"/>
              <a:gd name="connsiteX120" fmla="*/ 338735 w 608536"/>
              <a:gd name="connsiteY120" fmla="*/ 196443 h 503243"/>
              <a:gd name="connsiteX121" fmla="*/ 343604 w 608536"/>
              <a:gd name="connsiteY121" fmla="*/ 198878 h 503243"/>
              <a:gd name="connsiteX122" fmla="*/ 341243 w 608536"/>
              <a:gd name="connsiteY122" fmla="*/ 204685 h 503243"/>
              <a:gd name="connsiteX123" fmla="*/ 330095 w 608536"/>
              <a:gd name="connsiteY123" fmla="*/ 212129 h 503243"/>
              <a:gd name="connsiteX124" fmla="*/ 327269 w 608536"/>
              <a:gd name="connsiteY124" fmla="*/ 206476 h 503243"/>
              <a:gd name="connsiteX125" fmla="*/ 324402 w 608536"/>
              <a:gd name="connsiteY125" fmla="*/ 207909 h 503243"/>
              <a:gd name="connsiteX126" fmla="*/ 327269 w 608536"/>
              <a:gd name="connsiteY126" fmla="*/ 213642 h 503243"/>
              <a:gd name="connsiteX127" fmla="*/ 329493 w 608536"/>
              <a:gd name="connsiteY127" fmla="*/ 212530 h 503243"/>
              <a:gd name="connsiteX128" fmla="*/ 326687 w 608536"/>
              <a:gd name="connsiteY128" fmla="*/ 214404 h 503243"/>
              <a:gd name="connsiteX129" fmla="*/ 308637 w 608536"/>
              <a:gd name="connsiteY129" fmla="*/ 217942 h 503243"/>
              <a:gd name="connsiteX130" fmla="*/ 276030 w 608536"/>
              <a:gd name="connsiteY130" fmla="*/ 204685 h 503243"/>
              <a:gd name="connsiteX131" fmla="*/ 271974 w 608536"/>
              <a:gd name="connsiteY131" fmla="*/ 194709 h 503243"/>
              <a:gd name="connsiteX132" fmla="*/ 277105 w 608536"/>
              <a:gd name="connsiteY132" fmla="*/ 192143 h 503243"/>
              <a:gd name="connsiteX133" fmla="*/ 275671 w 608536"/>
              <a:gd name="connsiteY133" fmla="*/ 190710 h 503243"/>
              <a:gd name="connsiteX134" fmla="*/ 271372 w 608536"/>
              <a:gd name="connsiteY134" fmla="*/ 192143 h 503243"/>
              <a:gd name="connsiteX135" fmla="*/ 271372 w 608536"/>
              <a:gd name="connsiteY135" fmla="*/ 193229 h 503243"/>
              <a:gd name="connsiteX136" fmla="*/ 262772 w 608536"/>
              <a:gd name="connsiteY136" fmla="*/ 172078 h 503243"/>
              <a:gd name="connsiteX137" fmla="*/ 308637 w 608536"/>
              <a:gd name="connsiteY137" fmla="*/ 126213 h 503243"/>
              <a:gd name="connsiteX138" fmla="*/ 308574 w 608536"/>
              <a:gd name="connsiteY138" fmla="*/ 117663 h 503243"/>
              <a:gd name="connsiteX139" fmla="*/ 252600 w 608536"/>
              <a:gd name="connsiteY139" fmla="*/ 172132 h 503243"/>
              <a:gd name="connsiteX140" fmla="*/ 308574 w 608536"/>
              <a:gd name="connsiteY140" fmla="*/ 228033 h 503243"/>
              <a:gd name="connsiteX141" fmla="*/ 363112 w 608536"/>
              <a:gd name="connsiteY141" fmla="*/ 172132 h 503243"/>
              <a:gd name="connsiteX142" fmla="*/ 308574 w 608536"/>
              <a:gd name="connsiteY142" fmla="*/ 117663 h 503243"/>
              <a:gd name="connsiteX143" fmla="*/ 307138 w 608536"/>
              <a:gd name="connsiteY143" fmla="*/ 51727 h 503243"/>
              <a:gd name="connsiteX144" fmla="*/ 417651 w 608536"/>
              <a:gd name="connsiteY144" fmla="*/ 156364 h 503243"/>
              <a:gd name="connsiteX145" fmla="*/ 417651 w 608536"/>
              <a:gd name="connsiteY145" fmla="*/ 245234 h 503243"/>
              <a:gd name="connsiteX146" fmla="*/ 608536 w 608536"/>
              <a:gd name="connsiteY146" fmla="*/ 246667 h 503243"/>
              <a:gd name="connsiteX147" fmla="*/ 608536 w 608536"/>
              <a:gd name="connsiteY147" fmla="*/ 503243 h 503243"/>
              <a:gd name="connsiteX148" fmla="*/ 343019 w 608536"/>
              <a:gd name="connsiteY148" fmla="*/ 503243 h 503243"/>
              <a:gd name="connsiteX149" fmla="*/ 343019 w 608536"/>
              <a:gd name="connsiteY149" fmla="*/ 392873 h 503243"/>
              <a:gd name="connsiteX150" fmla="*/ 271258 w 608536"/>
              <a:gd name="connsiteY150" fmla="*/ 392873 h 503243"/>
              <a:gd name="connsiteX151" fmla="*/ 271258 w 608536"/>
              <a:gd name="connsiteY151" fmla="*/ 503243 h 503243"/>
              <a:gd name="connsiteX152" fmla="*/ 0 w 608536"/>
              <a:gd name="connsiteY152" fmla="*/ 503243 h 503243"/>
              <a:gd name="connsiteX153" fmla="*/ 0 w 608536"/>
              <a:gd name="connsiteY153" fmla="*/ 245234 h 503243"/>
              <a:gd name="connsiteX154" fmla="*/ 198061 w 608536"/>
              <a:gd name="connsiteY154" fmla="*/ 245234 h 503243"/>
              <a:gd name="connsiteX155" fmla="*/ 198061 w 608536"/>
              <a:gd name="connsiteY155" fmla="*/ 156364 h 503243"/>
              <a:gd name="connsiteX156" fmla="*/ 310012 w 608536"/>
              <a:gd name="connsiteY156" fmla="*/ 0 h 503243"/>
              <a:gd name="connsiteX157" fmla="*/ 454965 w 608536"/>
              <a:gd name="connsiteY157" fmla="*/ 144817 h 503243"/>
              <a:gd name="connsiteX158" fmla="*/ 436308 w 608536"/>
              <a:gd name="connsiteY158" fmla="*/ 163456 h 503243"/>
              <a:gd name="connsiteX159" fmla="*/ 308577 w 608536"/>
              <a:gd name="connsiteY159" fmla="*/ 37280 h 503243"/>
              <a:gd name="connsiteX160" fmla="*/ 177975 w 608536"/>
              <a:gd name="connsiteY160" fmla="*/ 163456 h 503243"/>
              <a:gd name="connsiteX161" fmla="*/ 159318 w 608536"/>
              <a:gd name="connsiteY161" fmla="*/ 143383 h 50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8536" h="503243">
                <a:moveTo>
                  <a:pt x="523858" y="377105"/>
                </a:moveTo>
                <a:lnTo>
                  <a:pt x="523858" y="424407"/>
                </a:lnTo>
                <a:lnTo>
                  <a:pt x="571220" y="424407"/>
                </a:lnTo>
                <a:lnTo>
                  <a:pt x="571220" y="377105"/>
                </a:lnTo>
                <a:close/>
                <a:moveTo>
                  <a:pt x="452096" y="377105"/>
                </a:moveTo>
                <a:lnTo>
                  <a:pt x="452096" y="424407"/>
                </a:lnTo>
                <a:lnTo>
                  <a:pt x="499459" y="424407"/>
                </a:lnTo>
                <a:lnTo>
                  <a:pt x="499459" y="377105"/>
                </a:lnTo>
                <a:close/>
                <a:moveTo>
                  <a:pt x="383205" y="377105"/>
                </a:moveTo>
                <a:lnTo>
                  <a:pt x="383205" y="424407"/>
                </a:lnTo>
                <a:lnTo>
                  <a:pt x="432003" y="424407"/>
                </a:lnTo>
                <a:lnTo>
                  <a:pt x="432003" y="377105"/>
                </a:lnTo>
                <a:close/>
                <a:moveTo>
                  <a:pt x="177968" y="374239"/>
                </a:moveTo>
                <a:lnTo>
                  <a:pt x="177968" y="421540"/>
                </a:lnTo>
                <a:lnTo>
                  <a:pt x="226766" y="421540"/>
                </a:lnTo>
                <a:lnTo>
                  <a:pt x="226766" y="374239"/>
                </a:lnTo>
                <a:close/>
                <a:moveTo>
                  <a:pt x="106207" y="374239"/>
                </a:moveTo>
                <a:lnTo>
                  <a:pt x="106207" y="421540"/>
                </a:lnTo>
                <a:lnTo>
                  <a:pt x="155004" y="421540"/>
                </a:lnTo>
                <a:lnTo>
                  <a:pt x="155004" y="374239"/>
                </a:lnTo>
                <a:close/>
                <a:moveTo>
                  <a:pt x="38751" y="374239"/>
                </a:moveTo>
                <a:lnTo>
                  <a:pt x="38751" y="421540"/>
                </a:lnTo>
                <a:lnTo>
                  <a:pt x="86114" y="421540"/>
                </a:lnTo>
                <a:lnTo>
                  <a:pt x="86114" y="374239"/>
                </a:lnTo>
                <a:close/>
                <a:moveTo>
                  <a:pt x="525293" y="308303"/>
                </a:moveTo>
                <a:lnTo>
                  <a:pt x="525293" y="354171"/>
                </a:lnTo>
                <a:lnTo>
                  <a:pt x="572655" y="354171"/>
                </a:lnTo>
                <a:lnTo>
                  <a:pt x="572655" y="308303"/>
                </a:lnTo>
                <a:close/>
                <a:moveTo>
                  <a:pt x="453532" y="308303"/>
                </a:moveTo>
                <a:lnTo>
                  <a:pt x="453532" y="354171"/>
                </a:lnTo>
                <a:lnTo>
                  <a:pt x="500894" y="354171"/>
                </a:lnTo>
                <a:lnTo>
                  <a:pt x="500894" y="308303"/>
                </a:lnTo>
                <a:close/>
                <a:moveTo>
                  <a:pt x="384641" y="308303"/>
                </a:moveTo>
                <a:lnTo>
                  <a:pt x="384641" y="354171"/>
                </a:lnTo>
                <a:lnTo>
                  <a:pt x="433438" y="354171"/>
                </a:lnTo>
                <a:lnTo>
                  <a:pt x="433438" y="308303"/>
                </a:lnTo>
                <a:close/>
                <a:moveTo>
                  <a:pt x="179403" y="308303"/>
                </a:moveTo>
                <a:lnTo>
                  <a:pt x="179403" y="354171"/>
                </a:lnTo>
                <a:lnTo>
                  <a:pt x="228201" y="354171"/>
                </a:lnTo>
                <a:lnTo>
                  <a:pt x="228201" y="308303"/>
                </a:lnTo>
                <a:close/>
                <a:moveTo>
                  <a:pt x="107642" y="308303"/>
                </a:moveTo>
                <a:lnTo>
                  <a:pt x="107642" y="354171"/>
                </a:lnTo>
                <a:lnTo>
                  <a:pt x="156440" y="354171"/>
                </a:lnTo>
                <a:lnTo>
                  <a:pt x="156440" y="308303"/>
                </a:lnTo>
                <a:close/>
                <a:moveTo>
                  <a:pt x="40186" y="308303"/>
                </a:moveTo>
                <a:lnTo>
                  <a:pt x="40186" y="354171"/>
                </a:lnTo>
                <a:lnTo>
                  <a:pt x="87549" y="354171"/>
                </a:lnTo>
                <a:lnTo>
                  <a:pt x="87549" y="308303"/>
                </a:lnTo>
                <a:close/>
                <a:moveTo>
                  <a:pt x="330095" y="212129"/>
                </a:moveTo>
                <a:lnTo>
                  <a:pt x="330135" y="212209"/>
                </a:lnTo>
                <a:lnTo>
                  <a:pt x="329493" y="212530"/>
                </a:lnTo>
                <a:close/>
                <a:moveTo>
                  <a:pt x="307203" y="210776"/>
                </a:moveTo>
                <a:lnTo>
                  <a:pt x="307203" y="216509"/>
                </a:lnTo>
                <a:lnTo>
                  <a:pt x="311503" y="216509"/>
                </a:lnTo>
                <a:lnTo>
                  <a:pt x="311503" y="210776"/>
                </a:lnTo>
                <a:cubicBezTo>
                  <a:pt x="311503" y="210776"/>
                  <a:pt x="310070" y="210776"/>
                  <a:pt x="310070" y="210776"/>
                </a:cubicBezTo>
                <a:cubicBezTo>
                  <a:pt x="308637" y="210776"/>
                  <a:pt x="307203" y="210776"/>
                  <a:pt x="307203" y="210776"/>
                </a:cubicBezTo>
                <a:close/>
                <a:moveTo>
                  <a:pt x="288571" y="205043"/>
                </a:moveTo>
                <a:lnTo>
                  <a:pt x="285704" y="209343"/>
                </a:lnTo>
                <a:lnTo>
                  <a:pt x="287138" y="210776"/>
                </a:lnTo>
                <a:lnTo>
                  <a:pt x="290004" y="206476"/>
                </a:lnTo>
                <a:cubicBezTo>
                  <a:pt x="290004" y="205043"/>
                  <a:pt x="288571" y="205043"/>
                  <a:pt x="288571" y="205043"/>
                </a:cubicBezTo>
                <a:close/>
                <a:moveTo>
                  <a:pt x="344331" y="197092"/>
                </a:moveTo>
                <a:lnTo>
                  <a:pt x="345901" y="197877"/>
                </a:lnTo>
                <a:lnTo>
                  <a:pt x="344468" y="199310"/>
                </a:lnTo>
                <a:lnTo>
                  <a:pt x="343604" y="198878"/>
                </a:lnTo>
                <a:close/>
                <a:moveTo>
                  <a:pt x="271372" y="193229"/>
                </a:moveTo>
                <a:lnTo>
                  <a:pt x="271974" y="194709"/>
                </a:lnTo>
                <a:lnTo>
                  <a:pt x="271372" y="195010"/>
                </a:lnTo>
                <a:close/>
                <a:moveTo>
                  <a:pt x="347335" y="170644"/>
                </a:moveTo>
                <a:cubicBezTo>
                  <a:pt x="347335" y="172078"/>
                  <a:pt x="347335" y="172078"/>
                  <a:pt x="347335" y="173511"/>
                </a:cubicBezTo>
                <a:cubicBezTo>
                  <a:pt x="347335" y="173511"/>
                  <a:pt x="347335" y="174944"/>
                  <a:pt x="347335" y="174944"/>
                </a:cubicBezTo>
                <a:lnTo>
                  <a:pt x="351634" y="174944"/>
                </a:lnTo>
                <a:lnTo>
                  <a:pt x="351634" y="170644"/>
                </a:lnTo>
                <a:close/>
                <a:moveTo>
                  <a:pt x="267072" y="170644"/>
                </a:moveTo>
                <a:lnTo>
                  <a:pt x="267072" y="174944"/>
                </a:lnTo>
                <a:lnTo>
                  <a:pt x="271372" y="174944"/>
                </a:lnTo>
                <a:cubicBezTo>
                  <a:pt x="271372" y="174944"/>
                  <a:pt x="271372" y="173511"/>
                  <a:pt x="271372" y="173511"/>
                </a:cubicBezTo>
                <a:cubicBezTo>
                  <a:pt x="271372" y="172078"/>
                  <a:pt x="271372" y="172078"/>
                  <a:pt x="271372" y="170644"/>
                </a:cubicBezTo>
                <a:close/>
                <a:moveTo>
                  <a:pt x="347335" y="153445"/>
                </a:moveTo>
                <a:lnTo>
                  <a:pt x="348768" y="156312"/>
                </a:lnTo>
                <a:lnTo>
                  <a:pt x="348078" y="156542"/>
                </a:lnTo>
                <a:lnTo>
                  <a:pt x="346914" y="153726"/>
                </a:lnTo>
                <a:close/>
                <a:moveTo>
                  <a:pt x="274238" y="149145"/>
                </a:moveTo>
                <a:lnTo>
                  <a:pt x="274238" y="150579"/>
                </a:lnTo>
                <a:lnTo>
                  <a:pt x="277105" y="153445"/>
                </a:lnTo>
                <a:cubicBezTo>
                  <a:pt x="277105" y="153445"/>
                  <a:pt x="278538" y="152012"/>
                  <a:pt x="278538" y="152012"/>
                </a:cubicBezTo>
                <a:close/>
                <a:moveTo>
                  <a:pt x="307203" y="139113"/>
                </a:moveTo>
                <a:lnTo>
                  <a:pt x="307203" y="170644"/>
                </a:lnTo>
                <a:lnTo>
                  <a:pt x="307203" y="172078"/>
                </a:lnTo>
                <a:lnTo>
                  <a:pt x="307203" y="174944"/>
                </a:lnTo>
                <a:lnTo>
                  <a:pt x="288571" y="195010"/>
                </a:lnTo>
                <a:lnTo>
                  <a:pt x="290004" y="196443"/>
                </a:lnTo>
                <a:lnTo>
                  <a:pt x="307203" y="174944"/>
                </a:lnTo>
                <a:lnTo>
                  <a:pt x="333002" y="174944"/>
                </a:lnTo>
                <a:lnTo>
                  <a:pt x="333002" y="170644"/>
                </a:lnTo>
                <a:lnTo>
                  <a:pt x="311503" y="170644"/>
                </a:lnTo>
                <a:lnTo>
                  <a:pt x="311503" y="139113"/>
                </a:lnTo>
                <a:close/>
                <a:moveTo>
                  <a:pt x="331569" y="137679"/>
                </a:moveTo>
                <a:lnTo>
                  <a:pt x="328702" y="141979"/>
                </a:lnTo>
                <a:cubicBezTo>
                  <a:pt x="330135" y="141979"/>
                  <a:pt x="330135" y="141979"/>
                  <a:pt x="331569" y="141979"/>
                </a:cubicBezTo>
                <a:lnTo>
                  <a:pt x="333002" y="139113"/>
                </a:lnTo>
                <a:close/>
                <a:moveTo>
                  <a:pt x="288571" y="136246"/>
                </a:moveTo>
                <a:lnTo>
                  <a:pt x="291437" y="140546"/>
                </a:lnTo>
                <a:cubicBezTo>
                  <a:pt x="291437" y="140546"/>
                  <a:pt x="292871" y="139113"/>
                  <a:pt x="292871" y="139113"/>
                </a:cubicBezTo>
                <a:lnTo>
                  <a:pt x="291437" y="136246"/>
                </a:lnTo>
                <a:close/>
                <a:moveTo>
                  <a:pt x="307203" y="130513"/>
                </a:moveTo>
                <a:lnTo>
                  <a:pt x="307203" y="136246"/>
                </a:lnTo>
                <a:cubicBezTo>
                  <a:pt x="307203" y="136246"/>
                  <a:pt x="308637" y="136246"/>
                  <a:pt x="310070" y="136246"/>
                </a:cubicBezTo>
                <a:cubicBezTo>
                  <a:pt x="310070" y="136246"/>
                  <a:pt x="311503" y="136246"/>
                  <a:pt x="311503" y="136246"/>
                </a:cubicBezTo>
                <a:lnTo>
                  <a:pt x="311503" y="130513"/>
                </a:lnTo>
                <a:close/>
                <a:moveTo>
                  <a:pt x="308637" y="126213"/>
                </a:moveTo>
                <a:cubicBezTo>
                  <a:pt x="321536" y="126213"/>
                  <a:pt x="333002" y="131588"/>
                  <a:pt x="341243" y="140008"/>
                </a:cubicBezTo>
                <a:lnTo>
                  <a:pt x="346914" y="153726"/>
                </a:lnTo>
                <a:lnTo>
                  <a:pt x="343035" y="156312"/>
                </a:lnTo>
                <a:cubicBezTo>
                  <a:pt x="343035" y="156312"/>
                  <a:pt x="343035" y="157745"/>
                  <a:pt x="344468" y="157745"/>
                </a:cubicBezTo>
                <a:lnTo>
                  <a:pt x="348078" y="156542"/>
                </a:lnTo>
                <a:lnTo>
                  <a:pt x="354501" y="172078"/>
                </a:lnTo>
                <a:lnTo>
                  <a:pt x="344331" y="197092"/>
                </a:lnTo>
                <a:lnTo>
                  <a:pt x="340168" y="195010"/>
                </a:lnTo>
                <a:cubicBezTo>
                  <a:pt x="340168" y="195010"/>
                  <a:pt x="340168" y="196443"/>
                  <a:pt x="338735" y="196443"/>
                </a:cubicBezTo>
                <a:lnTo>
                  <a:pt x="343604" y="198878"/>
                </a:lnTo>
                <a:lnTo>
                  <a:pt x="341243" y="204685"/>
                </a:lnTo>
                <a:lnTo>
                  <a:pt x="330095" y="212129"/>
                </a:lnTo>
                <a:lnTo>
                  <a:pt x="327269" y="206476"/>
                </a:lnTo>
                <a:cubicBezTo>
                  <a:pt x="325836" y="206476"/>
                  <a:pt x="325836" y="207909"/>
                  <a:pt x="324402" y="207909"/>
                </a:cubicBezTo>
                <a:lnTo>
                  <a:pt x="327269" y="213642"/>
                </a:lnTo>
                <a:lnTo>
                  <a:pt x="329493" y="212530"/>
                </a:lnTo>
                <a:lnTo>
                  <a:pt x="326687" y="214404"/>
                </a:lnTo>
                <a:cubicBezTo>
                  <a:pt x="321178" y="216688"/>
                  <a:pt x="315086" y="217942"/>
                  <a:pt x="308637" y="217942"/>
                </a:cubicBezTo>
                <a:cubicBezTo>
                  <a:pt x="295738" y="217942"/>
                  <a:pt x="284271" y="212926"/>
                  <a:pt x="276030" y="204685"/>
                </a:cubicBezTo>
                <a:lnTo>
                  <a:pt x="271974" y="194709"/>
                </a:lnTo>
                <a:lnTo>
                  <a:pt x="277105" y="192143"/>
                </a:lnTo>
                <a:cubicBezTo>
                  <a:pt x="277105" y="192143"/>
                  <a:pt x="275671" y="190710"/>
                  <a:pt x="275671" y="190710"/>
                </a:cubicBezTo>
                <a:lnTo>
                  <a:pt x="271372" y="192143"/>
                </a:lnTo>
                <a:lnTo>
                  <a:pt x="271372" y="193229"/>
                </a:lnTo>
                <a:lnTo>
                  <a:pt x="262772" y="172078"/>
                </a:lnTo>
                <a:cubicBezTo>
                  <a:pt x="262772" y="147712"/>
                  <a:pt x="282838" y="126213"/>
                  <a:pt x="308637" y="126213"/>
                </a:cubicBezTo>
                <a:close/>
                <a:moveTo>
                  <a:pt x="308574" y="117663"/>
                </a:moveTo>
                <a:cubicBezTo>
                  <a:pt x="278434" y="117663"/>
                  <a:pt x="252600" y="142030"/>
                  <a:pt x="252600" y="172132"/>
                </a:cubicBezTo>
                <a:cubicBezTo>
                  <a:pt x="252600" y="203666"/>
                  <a:pt x="278434" y="228033"/>
                  <a:pt x="308574" y="228033"/>
                </a:cubicBezTo>
                <a:cubicBezTo>
                  <a:pt x="338713" y="228033"/>
                  <a:pt x="363112" y="203666"/>
                  <a:pt x="363112" y="172132"/>
                </a:cubicBezTo>
                <a:cubicBezTo>
                  <a:pt x="363112" y="142030"/>
                  <a:pt x="338713" y="117663"/>
                  <a:pt x="308574" y="117663"/>
                </a:cubicBezTo>
                <a:close/>
                <a:moveTo>
                  <a:pt x="307138" y="51727"/>
                </a:moveTo>
                <a:lnTo>
                  <a:pt x="417651" y="156364"/>
                </a:lnTo>
                <a:lnTo>
                  <a:pt x="417651" y="245234"/>
                </a:lnTo>
                <a:lnTo>
                  <a:pt x="608536" y="246667"/>
                </a:lnTo>
                <a:lnTo>
                  <a:pt x="608536" y="503243"/>
                </a:lnTo>
                <a:lnTo>
                  <a:pt x="343019" y="503243"/>
                </a:lnTo>
                <a:lnTo>
                  <a:pt x="343019" y="392873"/>
                </a:lnTo>
                <a:lnTo>
                  <a:pt x="271258" y="392873"/>
                </a:lnTo>
                <a:lnTo>
                  <a:pt x="271258" y="503243"/>
                </a:lnTo>
                <a:lnTo>
                  <a:pt x="0" y="503243"/>
                </a:lnTo>
                <a:lnTo>
                  <a:pt x="0" y="245234"/>
                </a:lnTo>
                <a:lnTo>
                  <a:pt x="198061" y="245234"/>
                </a:lnTo>
                <a:lnTo>
                  <a:pt x="198061" y="156364"/>
                </a:lnTo>
                <a:close/>
                <a:moveTo>
                  <a:pt x="310012" y="0"/>
                </a:moveTo>
                <a:lnTo>
                  <a:pt x="454965" y="144817"/>
                </a:lnTo>
                <a:lnTo>
                  <a:pt x="436308" y="163456"/>
                </a:lnTo>
                <a:lnTo>
                  <a:pt x="308577" y="37280"/>
                </a:lnTo>
                <a:lnTo>
                  <a:pt x="177975" y="163456"/>
                </a:lnTo>
                <a:lnTo>
                  <a:pt x="159318" y="14338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</p:sp>
      <p:sp>
        <p:nvSpPr>
          <p:cNvPr id="30" name="school-building_43517"/>
          <p:cNvSpPr>
            <a:spLocks noChangeAspect="1"/>
          </p:cNvSpPr>
          <p:nvPr/>
        </p:nvSpPr>
        <p:spPr bwMode="auto">
          <a:xfrm>
            <a:off x="653710" y="4544491"/>
            <a:ext cx="909741" cy="742274"/>
          </a:xfrm>
          <a:custGeom>
            <a:avLst/>
            <a:gdLst>
              <a:gd name="connsiteX0" fmla="*/ 508188 w 609120"/>
              <a:gd name="connsiteY0" fmla="*/ 388434 h 496992"/>
              <a:gd name="connsiteX1" fmla="*/ 508188 w 609120"/>
              <a:gd name="connsiteY1" fmla="*/ 438152 h 496992"/>
              <a:gd name="connsiteX2" fmla="*/ 557983 w 609120"/>
              <a:gd name="connsiteY2" fmla="*/ 438152 h 496992"/>
              <a:gd name="connsiteX3" fmla="*/ 557983 w 609120"/>
              <a:gd name="connsiteY3" fmla="*/ 388434 h 496992"/>
              <a:gd name="connsiteX4" fmla="*/ 51136 w 609120"/>
              <a:gd name="connsiteY4" fmla="*/ 388434 h 496992"/>
              <a:gd name="connsiteX5" fmla="*/ 51136 w 609120"/>
              <a:gd name="connsiteY5" fmla="*/ 438152 h 496992"/>
              <a:gd name="connsiteX6" fmla="*/ 100931 w 609120"/>
              <a:gd name="connsiteY6" fmla="*/ 438152 h 496992"/>
              <a:gd name="connsiteX7" fmla="*/ 100931 w 609120"/>
              <a:gd name="connsiteY7" fmla="*/ 388434 h 496992"/>
              <a:gd name="connsiteX8" fmla="*/ 508188 w 609120"/>
              <a:gd name="connsiteY8" fmla="*/ 314770 h 496992"/>
              <a:gd name="connsiteX9" fmla="*/ 508188 w 609120"/>
              <a:gd name="connsiteY9" fmla="*/ 364430 h 496992"/>
              <a:gd name="connsiteX10" fmla="*/ 557983 w 609120"/>
              <a:gd name="connsiteY10" fmla="*/ 364430 h 496992"/>
              <a:gd name="connsiteX11" fmla="*/ 557983 w 609120"/>
              <a:gd name="connsiteY11" fmla="*/ 314770 h 496992"/>
              <a:gd name="connsiteX12" fmla="*/ 51136 w 609120"/>
              <a:gd name="connsiteY12" fmla="*/ 314770 h 496992"/>
              <a:gd name="connsiteX13" fmla="*/ 51136 w 609120"/>
              <a:gd name="connsiteY13" fmla="*/ 364430 h 496992"/>
              <a:gd name="connsiteX14" fmla="*/ 100931 w 609120"/>
              <a:gd name="connsiteY14" fmla="*/ 364430 h 496992"/>
              <a:gd name="connsiteX15" fmla="*/ 100931 w 609120"/>
              <a:gd name="connsiteY15" fmla="*/ 314770 h 496992"/>
              <a:gd name="connsiteX16" fmla="*/ 354456 w 609120"/>
              <a:gd name="connsiteY16" fmla="*/ 314763 h 496992"/>
              <a:gd name="connsiteX17" fmla="*/ 354456 w 609120"/>
              <a:gd name="connsiteY17" fmla="*/ 364425 h 496992"/>
              <a:gd name="connsiteX18" fmla="*/ 404189 w 609120"/>
              <a:gd name="connsiteY18" fmla="*/ 364425 h 496992"/>
              <a:gd name="connsiteX19" fmla="*/ 404189 w 609120"/>
              <a:gd name="connsiteY19" fmla="*/ 314763 h 496992"/>
              <a:gd name="connsiteX20" fmla="*/ 279770 w 609120"/>
              <a:gd name="connsiteY20" fmla="*/ 314763 h 496992"/>
              <a:gd name="connsiteX21" fmla="*/ 279770 w 609120"/>
              <a:gd name="connsiteY21" fmla="*/ 364425 h 496992"/>
              <a:gd name="connsiteX22" fmla="*/ 329561 w 609120"/>
              <a:gd name="connsiteY22" fmla="*/ 364425 h 496992"/>
              <a:gd name="connsiteX23" fmla="*/ 329561 w 609120"/>
              <a:gd name="connsiteY23" fmla="*/ 314763 h 496992"/>
              <a:gd name="connsiteX24" fmla="*/ 205085 w 609120"/>
              <a:gd name="connsiteY24" fmla="*/ 314763 h 496992"/>
              <a:gd name="connsiteX25" fmla="*/ 205085 w 609120"/>
              <a:gd name="connsiteY25" fmla="*/ 364425 h 496992"/>
              <a:gd name="connsiteX26" fmla="*/ 254875 w 609120"/>
              <a:gd name="connsiteY26" fmla="*/ 364425 h 496992"/>
              <a:gd name="connsiteX27" fmla="*/ 254875 w 609120"/>
              <a:gd name="connsiteY27" fmla="*/ 314763 h 496992"/>
              <a:gd name="connsiteX28" fmla="*/ 469471 w 609120"/>
              <a:gd name="connsiteY28" fmla="*/ 288542 h 496992"/>
              <a:gd name="connsiteX29" fmla="*/ 596700 w 609120"/>
              <a:gd name="connsiteY29" fmla="*/ 288542 h 496992"/>
              <a:gd name="connsiteX30" fmla="*/ 596700 w 609120"/>
              <a:gd name="connsiteY30" fmla="*/ 496992 h 496992"/>
              <a:gd name="connsiteX31" fmla="*/ 469471 w 609120"/>
              <a:gd name="connsiteY31" fmla="*/ 496992 h 496992"/>
              <a:gd name="connsiteX32" fmla="*/ 12419 w 609120"/>
              <a:gd name="connsiteY32" fmla="*/ 288542 h 496992"/>
              <a:gd name="connsiteX33" fmla="*/ 139648 w 609120"/>
              <a:gd name="connsiteY33" fmla="*/ 288542 h 496992"/>
              <a:gd name="connsiteX34" fmla="*/ 139648 w 609120"/>
              <a:gd name="connsiteY34" fmla="*/ 496992 h 496992"/>
              <a:gd name="connsiteX35" fmla="*/ 12419 w 609120"/>
              <a:gd name="connsiteY35" fmla="*/ 496992 h 496992"/>
              <a:gd name="connsiteX36" fmla="*/ 469471 w 609120"/>
              <a:gd name="connsiteY36" fmla="*/ 257070 h 496992"/>
              <a:gd name="connsiteX37" fmla="*/ 609120 w 609120"/>
              <a:gd name="connsiteY37" fmla="*/ 257070 h 496992"/>
              <a:gd name="connsiteX38" fmla="*/ 609120 w 609120"/>
              <a:gd name="connsiteY38" fmla="*/ 271959 h 496992"/>
              <a:gd name="connsiteX39" fmla="*/ 469471 w 609120"/>
              <a:gd name="connsiteY39" fmla="*/ 271959 h 496992"/>
              <a:gd name="connsiteX40" fmla="*/ 0 w 609120"/>
              <a:gd name="connsiteY40" fmla="*/ 257070 h 496992"/>
              <a:gd name="connsiteX41" fmla="*/ 139649 w 609120"/>
              <a:gd name="connsiteY41" fmla="*/ 257070 h 496992"/>
              <a:gd name="connsiteX42" fmla="*/ 139649 w 609120"/>
              <a:gd name="connsiteY42" fmla="*/ 271959 h 496992"/>
              <a:gd name="connsiteX43" fmla="*/ 0 w 609120"/>
              <a:gd name="connsiteY43" fmla="*/ 271959 h 496992"/>
              <a:gd name="connsiteX44" fmla="*/ 354456 w 609120"/>
              <a:gd name="connsiteY44" fmla="*/ 240183 h 496992"/>
              <a:gd name="connsiteX45" fmla="*/ 354456 w 609120"/>
              <a:gd name="connsiteY45" fmla="*/ 289903 h 496992"/>
              <a:gd name="connsiteX46" fmla="*/ 404189 w 609120"/>
              <a:gd name="connsiteY46" fmla="*/ 289903 h 496992"/>
              <a:gd name="connsiteX47" fmla="*/ 404189 w 609120"/>
              <a:gd name="connsiteY47" fmla="*/ 240183 h 496992"/>
              <a:gd name="connsiteX48" fmla="*/ 279770 w 609120"/>
              <a:gd name="connsiteY48" fmla="*/ 240183 h 496992"/>
              <a:gd name="connsiteX49" fmla="*/ 279770 w 609120"/>
              <a:gd name="connsiteY49" fmla="*/ 289903 h 496992"/>
              <a:gd name="connsiteX50" fmla="*/ 329561 w 609120"/>
              <a:gd name="connsiteY50" fmla="*/ 289903 h 496992"/>
              <a:gd name="connsiteX51" fmla="*/ 329561 w 609120"/>
              <a:gd name="connsiteY51" fmla="*/ 240183 h 496992"/>
              <a:gd name="connsiteX52" fmla="*/ 205085 w 609120"/>
              <a:gd name="connsiteY52" fmla="*/ 240183 h 496992"/>
              <a:gd name="connsiteX53" fmla="*/ 205085 w 609120"/>
              <a:gd name="connsiteY53" fmla="*/ 289903 h 496992"/>
              <a:gd name="connsiteX54" fmla="*/ 254875 w 609120"/>
              <a:gd name="connsiteY54" fmla="*/ 289903 h 496992"/>
              <a:gd name="connsiteX55" fmla="*/ 254875 w 609120"/>
              <a:gd name="connsiteY55" fmla="*/ 240183 h 496992"/>
              <a:gd name="connsiteX56" fmla="*/ 354456 w 609120"/>
              <a:gd name="connsiteY56" fmla="*/ 165603 h 496992"/>
              <a:gd name="connsiteX57" fmla="*/ 354456 w 609120"/>
              <a:gd name="connsiteY57" fmla="*/ 215323 h 496992"/>
              <a:gd name="connsiteX58" fmla="*/ 404189 w 609120"/>
              <a:gd name="connsiteY58" fmla="*/ 215323 h 496992"/>
              <a:gd name="connsiteX59" fmla="*/ 404189 w 609120"/>
              <a:gd name="connsiteY59" fmla="*/ 165603 h 496992"/>
              <a:gd name="connsiteX60" fmla="*/ 279770 w 609120"/>
              <a:gd name="connsiteY60" fmla="*/ 165603 h 496992"/>
              <a:gd name="connsiteX61" fmla="*/ 279770 w 609120"/>
              <a:gd name="connsiteY61" fmla="*/ 215323 h 496992"/>
              <a:gd name="connsiteX62" fmla="*/ 329561 w 609120"/>
              <a:gd name="connsiteY62" fmla="*/ 215323 h 496992"/>
              <a:gd name="connsiteX63" fmla="*/ 329561 w 609120"/>
              <a:gd name="connsiteY63" fmla="*/ 165603 h 496992"/>
              <a:gd name="connsiteX64" fmla="*/ 205085 w 609120"/>
              <a:gd name="connsiteY64" fmla="*/ 165603 h 496992"/>
              <a:gd name="connsiteX65" fmla="*/ 205085 w 609120"/>
              <a:gd name="connsiteY65" fmla="*/ 215323 h 496992"/>
              <a:gd name="connsiteX66" fmla="*/ 254875 w 609120"/>
              <a:gd name="connsiteY66" fmla="*/ 215323 h 496992"/>
              <a:gd name="connsiteX67" fmla="*/ 254875 w 609120"/>
              <a:gd name="connsiteY67" fmla="*/ 165603 h 496992"/>
              <a:gd name="connsiteX68" fmla="*/ 304666 w 609120"/>
              <a:gd name="connsiteY68" fmla="*/ 50313 h 496992"/>
              <a:gd name="connsiteX69" fmla="*/ 446043 w 609120"/>
              <a:gd name="connsiteY69" fmla="*/ 144792 h 496992"/>
              <a:gd name="connsiteX70" fmla="*/ 446043 w 609120"/>
              <a:gd name="connsiteY70" fmla="*/ 496992 h 496992"/>
              <a:gd name="connsiteX71" fmla="*/ 346119 w 609120"/>
              <a:gd name="connsiteY71" fmla="*/ 496992 h 496992"/>
              <a:gd name="connsiteX72" fmla="*/ 346119 w 609120"/>
              <a:gd name="connsiteY72" fmla="*/ 381018 h 496992"/>
              <a:gd name="connsiteX73" fmla="*/ 263154 w 609120"/>
              <a:gd name="connsiteY73" fmla="*/ 381018 h 496992"/>
              <a:gd name="connsiteX74" fmla="*/ 263154 w 609120"/>
              <a:gd name="connsiteY74" fmla="*/ 496992 h 496992"/>
              <a:gd name="connsiteX75" fmla="*/ 163288 w 609120"/>
              <a:gd name="connsiteY75" fmla="*/ 496992 h 496992"/>
              <a:gd name="connsiteX76" fmla="*/ 163288 w 609120"/>
              <a:gd name="connsiteY76" fmla="*/ 144792 h 496992"/>
              <a:gd name="connsiteX77" fmla="*/ 304666 w 609120"/>
              <a:gd name="connsiteY77" fmla="*/ 0 h 496992"/>
              <a:gd name="connsiteX78" fmla="*/ 501719 w 609120"/>
              <a:gd name="connsiteY78" fmla="*/ 131040 h 496992"/>
              <a:gd name="connsiteX79" fmla="*/ 455296 w 609120"/>
              <a:gd name="connsiteY79" fmla="*/ 131040 h 496992"/>
              <a:gd name="connsiteX80" fmla="*/ 309291 w 609120"/>
              <a:gd name="connsiteY80" fmla="*/ 33473 h 496992"/>
              <a:gd name="connsiteX81" fmla="*/ 300040 w 609120"/>
              <a:gd name="connsiteY81" fmla="*/ 33473 h 496992"/>
              <a:gd name="connsiteX82" fmla="*/ 154035 w 609120"/>
              <a:gd name="connsiteY82" fmla="*/ 131040 h 496992"/>
              <a:gd name="connsiteX83" fmla="*/ 107612 w 609120"/>
              <a:gd name="connsiteY83" fmla="*/ 131040 h 49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9120" h="496992">
                <a:moveTo>
                  <a:pt x="508188" y="388434"/>
                </a:moveTo>
                <a:lnTo>
                  <a:pt x="508188" y="438152"/>
                </a:lnTo>
                <a:lnTo>
                  <a:pt x="557983" y="438152"/>
                </a:lnTo>
                <a:lnTo>
                  <a:pt x="557983" y="388434"/>
                </a:lnTo>
                <a:close/>
                <a:moveTo>
                  <a:pt x="51136" y="388434"/>
                </a:moveTo>
                <a:lnTo>
                  <a:pt x="51136" y="438152"/>
                </a:lnTo>
                <a:lnTo>
                  <a:pt x="100931" y="438152"/>
                </a:lnTo>
                <a:lnTo>
                  <a:pt x="100931" y="388434"/>
                </a:lnTo>
                <a:close/>
                <a:moveTo>
                  <a:pt x="508188" y="314770"/>
                </a:moveTo>
                <a:lnTo>
                  <a:pt x="508188" y="364430"/>
                </a:lnTo>
                <a:lnTo>
                  <a:pt x="557983" y="364430"/>
                </a:lnTo>
                <a:lnTo>
                  <a:pt x="557983" y="314770"/>
                </a:lnTo>
                <a:close/>
                <a:moveTo>
                  <a:pt x="51136" y="314770"/>
                </a:moveTo>
                <a:lnTo>
                  <a:pt x="51136" y="364430"/>
                </a:lnTo>
                <a:lnTo>
                  <a:pt x="100931" y="364430"/>
                </a:lnTo>
                <a:lnTo>
                  <a:pt x="100931" y="314770"/>
                </a:lnTo>
                <a:close/>
                <a:moveTo>
                  <a:pt x="354456" y="314763"/>
                </a:moveTo>
                <a:lnTo>
                  <a:pt x="354456" y="364425"/>
                </a:lnTo>
                <a:lnTo>
                  <a:pt x="404189" y="364425"/>
                </a:lnTo>
                <a:lnTo>
                  <a:pt x="404189" y="314763"/>
                </a:lnTo>
                <a:close/>
                <a:moveTo>
                  <a:pt x="279770" y="314763"/>
                </a:moveTo>
                <a:lnTo>
                  <a:pt x="279770" y="364425"/>
                </a:lnTo>
                <a:lnTo>
                  <a:pt x="329561" y="364425"/>
                </a:lnTo>
                <a:lnTo>
                  <a:pt x="329561" y="314763"/>
                </a:lnTo>
                <a:close/>
                <a:moveTo>
                  <a:pt x="205085" y="314763"/>
                </a:moveTo>
                <a:lnTo>
                  <a:pt x="205085" y="364425"/>
                </a:lnTo>
                <a:lnTo>
                  <a:pt x="254875" y="364425"/>
                </a:lnTo>
                <a:lnTo>
                  <a:pt x="254875" y="314763"/>
                </a:lnTo>
                <a:close/>
                <a:moveTo>
                  <a:pt x="469471" y="288542"/>
                </a:moveTo>
                <a:lnTo>
                  <a:pt x="596700" y="288542"/>
                </a:lnTo>
                <a:lnTo>
                  <a:pt x="596700" y="496992"/>
                </a:lnTo>
                <a:lnTo>
                  <a:pt x="469471" y="496992"/>
                </a:lnTo>
                <a:close/>
                <a:moveTo>
                  <a:pt x="12419" y="288542"/>
                </a:moveTo>
                <a:lnTo>
                  <a:pt x="139648" y="288542"/>
                </a:lnTo>
                <a:lnTo>
                  <a:pt x="139648" y="496992"/>
                </a:lnTo>
                <a:lnTo>
                  <a:pt x="12419" y="496992"/>
                </a:lnTo>
                <a:close/>
                <a:moveTo>
                  <a:pt x="469471" y="257070"/>
                </a:moveTo>
                <a:lnTo>
                  <a:pt x="609120" y="257070"/>
                </a:lnTo>
                <a:lnTo>
                  <a:pt x="609120" y="271959"/>
                </a:lnTo>
                <a:lnTo>
                  <a:pt x="469471" y="271959"/>
                </a:lnTo>
                <a:close/>
                <a:moveTo>
                  <a:pt x="0" y="257070"/>
                </a:moveTo>
                <a:lnTo>
                  <a:pt x="139649" y="257070"/>
                </a:lnTo>
                <a:lnTo>
                  <a:pt x="139649" y="271959"/>
                </a:lnTo>
                <a:lnTo>
                  <a:pt x="0" y="271959"/>
                </a:lnTo>
                <a:close/>
                <a:moveTo>
                  <a:pt x="354456" y="240183"/>
                </a:moveTo>
                <a:lnTo>
                  <a:pt x="354456" y="289903"/>
                </a:lnTo>
                <a:lnTo>
                  <a:pt x="404189" y="289903"/>
                </a:lnTo>
                <a:lnTo>
                  <a:pt x="404189" y="240183"/>
                </a:lnTo>
                <a:close/>
                <a:moveTo>
                  <a:pt x="279770" y="240183"/>
                </a:moveTo>
                <a:lnTo>
                  <a:pt x="279770" y="289903"/>
                </a:lnTo>
                <a:lnTo>
                  <a:pt x="329561" y="289903"/>
                </a:lnTo>
                <a:lnTo>
                  <a:pt x="329561" y="240183"/>
                </a:lnTo>
                <a:close/>
                <a:moveTo>
                  <a:pt x="205085" y="240183"/>
                </a:moveTo>
                <a:lnTo>
                  <a:pt x="205085" y="289903"/>
                </a:lnTo>
                <a:lnTo>
                  <a:pt x="254875" y="289903"/>
                </a:lnTo>
                <a:lnTo>
                  <a:pt x="254875" y="240183"/>
                </a:lnTo>
                <a:close/>
                <a:moveTo>
                  <a:pt x="354456" y="165603"/>
                </a:moveTo>
                <a:lnTo>
                  <a:pt x="354456" y="215323"/>
                </a:lnTo>
                <a:lnTo>
                  <a:pt x="404189" y="215323"/>
                </a:lnTo>
                <a:lnTo>
                  <a:pt x="404189" y="165603"/>
                </a:lnTo>
                <a:close/>
                <a:moveTo>
                  <a:pt x="279770" y="165603"/>
                </a:moveTo>
                <a:lnTo>
                  <a:pt x="279770" y="215323"/>
                </a:lnTo>
                <a:lnTo>
                  <a:pt x="329561" y="215323"/>
                </a:lnTo>
                <a:lnTo>
                  <a:pt x="329561" y="165603"/>
                </a:lnTo>
                <a:close/>
                <a:moveTo>
                  <a:pt x="205085" y="165603"/>
                </a:moveTo>
                <a:lnTo>
                  <a:pt x="205085" y="215323"/>
                </a:lnTo>
                <a:lnTo>
                  <a:pt x="254875" y="215323"/>
                </a:lnTo>
                <a:lnTo>
                  <a:pt x="254875" y="165603"/>
                </a:lnTo>
                <a:close/>
                <a:moveTo>
                  <a:pt x="304666" y="50313"/>
                </a:moveTo>
                <a:lnTo>
                  <a:pt x="446043" y="144792"/>
                </a:lnTo>
                <a:lnTo>
                  <a:pt x="446043" y="496992"/>
                </a:lnTo>
                <a:lnTo>
                  <a:pt x="346119" y="496992"/>
                </a:lnTo>
                <a:lnTo>
                  <a:pt x="346119" y="381018"/>
                </a:lnTo>
                <a:lnTo>
                  <a:pt x="263154" y="381018"/>
                </a:lnTo>
                <a:lnTo>
                  <a:pt x="263154" y="496992"/>
                </a:lnTo>
                <a:lnTo>
                  <a:pt x="163288" y="496992"/>
                </a:lnTo>
                <a:lnTo>
                  <a:pt x="163288" y="144792"/>
                </a:lnTo>
                <a:close/>
                <a:moveTo>
                  <a:pt x="304666" y="0"/>
                </a:moveTo>
                <a:lnTo>
                  <a:pt x="501719" y="131040"/>
                </a:lnTo>
                <a:lnTo>
                  <a:pt x="455296" y="131040"/>
                </a:lnTo>
                <a:lnTo>
                  <a:pt x="309291" y="33473"/>
                </a:lnTo>
                <a:lnTo>
                  <a:pt x="300040" y="33473"/>
                </a:lnTo>
                <a:lnTo>
                  <a:pt x="154035" y="131040"/>
                </a:lnTo>
                <a:lnTo>
                  <a:pt x="107612" y="13104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弧形 30"/>
          <p:cNvSpPr/>
          <p:nvPr/>
        </p:nvSpPr>
        <p:spPr>
          <a:xfrm>
            <a:off x="4333100" y="2073104"/>
            <a:ext cx="4941799" cy="4941799"/>
          </a:xfrm>
          <a:prstGeom prst="arc">
            <a:avLst>
              <a:gd name="adj1" fmla="val 15998731"/>
              <a:gd name="adj2" fmla="val 539657"/>
            </a:avLst>
          </a:prstGeom>
          <a:ln>
            <a:gradFill>
              <a:gsLst>
                <a:gs pos="83152">
                  <a:srgbClr val="00B0F0"/>
                </a:gs>
                <a:gs pos="19000">
                  <a:srgbClr val="00B0F0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610749" y="1662370"/>
            <a:ext cx="2627635" cy="496185"/>
          </a:xfrm>
          <a:prstGeom prst="parallelogram">
            <a:avLst/>
          </a:prstGeom>
          <a:gradFill>
            <a:gsLst>
              <a:gs pos="0">
                <a:srgbClr val="00B0F0">
                  <a:alpha val="52000"/>
                </a:srgbClr>
              </a:gs>
              <a:gs pos="53000">
                <a:srgbClr val="00B0F0">
                  <a:alpha val="2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12700">
            <a:gradFill>
              <a:gsLst>
                <a:gs pos="4000">
                  <a:srgbClr val="00B0F0"/>
                </a:gs>
                <a:gs pos="52000">
                  <a:srgbClr val="1BD1E6">
                    <a:alpha val="0"/>
                  </a:srgbClr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4240" tIns="22120" rIns="44240" bIns="221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20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8127305" y="2456816"/>
            <a:ext cx="2627635" cy="496185"/>
          </a:xfrm>
          <a:prstGeom prst="parallelogram">
            <a:avLst/>
          </a:prstGeom>
          <a:gradFill>
            <a:gsLst>
              <a:gs pos="0">
                <a:srgbClr val="00B0F0">
                  <a:alpha val="52000"/>
                </a:srgbClr>
              </a:gs>
              <a:gs pos="53000">
                <a:srgbClr val="00B0F0">
                  <a:alpha val="2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12700">
            <a:gradFill>
              <a:gsLst>
                <a:gs pos="4000">
                  <a:srgbClr val="00B0F0"/>
                </a:gs>
                <a:gs pos="52000">
                  <a:srgbClr val="1BD1E6">
                    <a:alpha val="0"/>
                  </a:srgbClr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4240" tIns="22120" rIns="44240" bIns="221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20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平行四边形 33"/>
          <p:cNvSpPr/>
          <p:nvPr/>
        </p:nvSpPr>
        <p:spPr>
          <a:xfrm>
            <a:off x="8910656" y="3275148"/>
            <a:ext cx="2627635" cy="496185"/>
          </a:xfrm>
          <a:prstGeom prst="parallelogram">
            <a:avLst/>
          </a:prstGeom>
          <a:gradFill>
            <a:gsLst>
              <a:gs pos="0">
                <a:srgbClr val="00B0F0">
                  <a:alpha val="52000"/>
                </a:srgbClr>
              </a:gs>
              <a:gs pos="53000">
                <a:srgbClr val="00B0F0">
                  <a:alpha val="2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12700">
            <a:gradFill>
              <a:gsLst>
                <a:gs pos="4000">
                  <a:srgbClr val="00B0F0"/>
                </a:gs>
                <a:gs pos="52000">
                  <a:srgbClr val="1BD1E6">
                    <a:alpha val="0"/>
                  </a:srgbClr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4240" tIns="22120" rIns="44240" bIns="221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20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平行四边形 34"/>
          <p:cNvSpPr/>
          <p:nvPr/>
        </p:nvSpPr>
        <p:spPr>
          <a:xfrm>
            <a:off x="8693123" y="4081536"/>
            <a:ext cx="2627635" cy="496185"/>
          </a:xfrm>
          <a:prstGeom prst="parallelogram">
            <a:avLst/>
          </a:prstGeom>
          <a:gradFill>
            <a:gsLst>
              <a:gs pos="0">
                <a:srgbClr val="00B0F0">
                  <a:alpha val="52000"/>
                </a:srgbClr>
              </a:gs>
              <a:gs pos="53000">
                <a:srgbClr val="00B0F0">
                  <a:alpha val="2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12700">
            <a:gradFill>
              <a:gsLst>
                <a:gs pos="4000">
                  <a:srgbClr val="00B0F0"/>
                </a:gs>
                <a:gs pos="52000">
                  <a:srgbClr val="1BD1E6">
                    <a:alpha val="0"/>
                  </a:srgbClr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4240" tIns="22120" rIns="44240" bIns="221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20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729781" y="1771033"/>
            <a:ext cx="92333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勤工俭学</a:t>
            </a:r>
          </a:p>
        </p:txBody>
      </p:sp>
      <p:sp>
        <p:nvSpPr>
          <p:cNvPr id="37" name="矩形 36"/>
          <p:cNvSpPr/>
          <p:nvPr/>
        </p:nvSpPr>
        <p:spPr>
          <a:xfrm>
            <a:off x="9395313" y="2562853"/>
            <a:ext cx="92333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创新创业</a:t>
            </a:r>
          </a:p>
        </p:txBody>
      </p:sp>
      <p:sp>
        <p:nvSpPr>
          <p:cNvPr id="38" name="矩形 37"/>
          <p:cNvSpPr/>
          <p:nvPr/>
        </p:nvSpPr>
        <p:spPr>
          <a:xfrm>
            <a:off x="10195089" y="3393934"/>
            <a:ext cx="92333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实习实训</a:t>
            </a:r>
          </a:p>
        </p:txBody>
      </p:sp>
      <p:sp>
        <p:nvSpPr>
          <p:cNvPr id="39" name="矩形 38"/>
          <p:cNvSpPr/>
          <p:nvPr/>
        </p:nvSpPr>
        <p:spPr>
          <a:xfrm>
            <a:off x="9811802" y="4216617"/>
            <a:ext cx="923330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自主创业</a:t>
            </a:r>
          </a:p>
        </p:txBody>
      </p:sp>
      <p:sp>
        <p:nvSpPr>
          <p:cNvPr id="40" name="弧形 39"/>
          <p:cNvSpPr/>
          <p:nvPr/>
        </p:nvSpPr>
        <p:spPr>
          <a:xfrm>
            <a:off x="4049080" y="2273377"/>
            <a:ext cx="4941799" cy="4941799"/>
          </a:xfrm>
          <a:prstGeom prst="arc">
            <a:avLst>
              <a:gd name="adj1" fmla="val 15998731"/>
              <a:gd name="adj2" fmla="val 539657"/>
            </a:avLst>
          </a:prstGeom>
          <a:ln>
            <a:gradFill>
              <a:gsLst>
                <a:gs pos="83152">
                  <a:srgbClr val="00B0F0">
                    <a:alpha val="30000"/>
                  </a:srgbClr>
                </a:gs>
                <a:gs pos="19000">
                  <a:srgbClr val="00B0F0">
                    <a:alpha val="30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41" name="弧形 40"/>
          <p:cNvSpPr/>
          <p:nvPr/>
        </p:nvSpPr>
        <p:spPr>
          <a:xfrm>
            <a:off x="4176080" y="2159077"/>
            <a:ext cx="4941799" cy="4941799"/>
          </a:xfrm>
          <a:prstGeom prst="arc">
            <a:avLst>
              <a:gd name="adj1" fmla="val 15998731"/>
              <a:gd name="adj2" fmla="val 539657"/>
            </a:avLst>
          </a:prstGeom>
          <a:ln>
            <a:gradFill>
              <a:gsLst>
                <a:gs pos="83152">
                  <a:srgbClr val="00B0F0">
                    <a:alpha val="50000"/>
                  </a:srgbClr>
                </a:gs>
                <a:gs pos="19000">
                  <a:srgbClr val="00B0F0">
                    <a:alpha val="5000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20117" y="549275"/>
            <a:ext cx="184665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创新运营模式</a:t>
            </a:r>
          </a:p>
        </p:txBody>
      </p:sp>
      <p:sp>
        <p:nvSpPr>
          <p:cNvPr id="43" name="矩形 42"/>
          <p:cNvSpPr/>
          <p:nvPr/>
        </p:nvSpPr>
        <p:spPr>
          <a:xfrm>
            <a:off x="523948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53_1"/>
          <p:cNvSpPr/>
          <p:nvPr/>
        </p:nvSpPr>
        <p:spPr>
          <a:xfrm>
            <a:off x="1509252" y="-1157748"/>
            <a:ext cx="9173497" cy="9173497"/>
          </a:xfrm>
          <a:prstGeom prst="ellipse">
            <a:avLst/>
          </a:prstGeom>
          <a:gradFill flip="none" rotWithShape="1">
            <a:gsLst>
              <a:gs pos="89000">
                <a:srgbClr val="050528">
                  <a:lumMod val="80000"/>
                  <a:lumOff val="20000"/>
                  <a:alpha val="85000"/>
                </a:srgbClr>
              </a:gs>
              <a:gs pos="60000">
                <a:srgbClr val="050528">
                  <a:alpha val="95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5000"/>
          </a:blip>
          <a:srcRect l="8731" r="38656"/>
          <a:stretch>
            <a:fillRect/>
          </a:stretch>
        </p:blipFill>
        <p:spPr>
          <a:xfrm>
            <a:off x="1509251" y="-798227"/>
            <a:ext cx="9173498" cy="8486368"/>
          </a:xfrm>
          <a:custGeom>
            <a:avLst/>
            <a:gdLst>
              <a:gd name="connsiteX0" fmla="*/ 2803734 w 9173498"/>
              <a:gd name="connsiteY0" fmla="*/ 0 h 8486368"/>
              <a:gd name="connsiteX1" fmla="*/ 6369765 w 9173498"/>
              <a:gd name="connsiteY1" fmla="*/ 0 h 8486368"/>
              <a:gd name="connsiteX2" fmla="*/ 6372119 w 9173498"/>
              <a:gd name="connsiteY2" fmla="*/ 929 h 8486368"/>
              <a:gd name="connsiteX3" fmla="*/ 9173498 w 9173498"/>
              <a:gd name="connsiteY3" fmla="*/ 4227228 h 8486368"/>
              <a:gd name="connsiteX4" fmla="*/ 6372119 w 9173498"/>
              <a:gd name="connsiteY4" fmla="*/ 8453528 h 8486368"/>
              <a:gd name="connsiteX5" fmla="*/ 6288829 w 9173498"/>
              <a:gd name="connsiteY5" fmla="*/ 8486368 h 8486368"/>
              <a:gd name="connsiteX6" fmla="*/ 2884670 w 9173498"/>
              <a:gd name="connsiteY6" fmla="*/ 8486368 h 8486368"/>
              <a:gd name="connsiteX7" fmla="*/ 2801380 w 9173498"/>
              <a:gd name="connsiteY7" fmla="*/ 8453528 h 8486368"/>
              <a:gd name="connsiteX8" fmla="*/ 0 w 9173498"/>
              <a:gd name="connsiteY8" fmla="*/ 4227228 h 8486368"/>
              <a:gd name="connsiteX9" fmla="*/ 2801380 w 9173498"/>
              <a:gd name="connsiteY9" fmla="*/ 929 h 848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73498" h="8486368">
                <a:moveTo>
                  <a:pt x="2803734" y="0"/>
                </a:moveTo>
                <a:lnTo>
                  <a:pt x="6369765" y="0"/>
                </a:lnTo>
                <a:lnTo>
                  <a:pt x="6372119" y="929"/>
                </a:lnTo>
                <a:cubicBezTo>
                  <a:pt x="8018372" y="697235"/>
                  <a:pt x="9173498" y="2327334"/>
                  <a:pt x="9173498" y="4227228"/>
                </a:cubicBezTo>
                <a:cubicBezTo>
                  <a:pt x="9173498" y="6127122"/>
                  <a:pt x="8018372" y="7757222"/>
                  <a:pt x="6372119" y="8453528"/>
                </a:cubicBezTo>
                <a:lnTo>
                  <a:pt x="6288829" y="8486368"/>
                </a:lnTo>
                <a:lnTo>
                  <a:pt x="2884670" y="8486368"/>
                </a:lnTo>
                <a:lnTo>
                  <a:pt x="2801380" y="8453528"/>
                </a:lnTo>
                <a:cubicBezTo>
                  <a:pt x="1155126" y="7757222"/>
                  <a:pt x="0" y="6127122"/>
                  <a:pt x="0" y="4227228"/>
                </a:cubicBezTo>
                <a:cubicBezTo>
                  <a:pt x="0" y="2327334"/>
                  <a:pt x="1155126" y="697235"/>
                  <a:pt x="2801380" y="929"/>
                </a:cubicBezTo>
                <a:close/>
              </a:path>
            </a:pathLst>
          </a:custGeom>
          <a:ln w="6350">
            <a:solidFill>
              <a:schemeClr val="accent2">
                <a:lumMod val="40000"/>
                <a:lumOff val="60000"/>
                <a:alpha val="30000"/>
              </a:schemeClr>
            </a:solidFill>
          </a:ln>
        </p:spPr>
      </p:pic>
      <p:sp>
        <p:nvSpPr>
          <p:cNvPr id="4" name="弧形 3"/>
          <p:cNvSpPr/>
          <p:nvPr/>
        </p:nvSpPr>
        <p:spPr>
          <a:xfrm>
            <a:off x="8410237" y="2343180"/>
            <a:ext cx="4871126" cy="4871126"/>
          </a:xfrm>
          <a:prstGeom prst="arc">
            <a:avLst>
              <a:gd name="adj1" fmla="val 12289603"/>
              <a:gd name="adj2" fmla="val 16016876"/>
            </a:avLst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0886" y="1565146"/>
            <a:ext cx="10721531" cy="5039408"/>
            <a:chOff x="500886" y="1565146"/>
            <a:chExt cx="10721531" cy="503940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171" y="1619208"/>
              <a:ext cx="8692713" cy="4558925"/>
            </a:xfrm>
            <a:prstGeom prst="rect">
              <a:avLst/>
            </a:prstGeom>
            <a:scene3d>
              <a:camera prst="perspectiveRelaxedModerately" fov="5400000">
                <a:rot lat="18904660" lon="2825021" rev="18791868"/>
              </a:camera>
              <a:lightRig rig="threePt" dir="t">
                <a:rot lat="0" lon="0" rev="10800000"/>
              </a:lightRig>
            </a:scene3d>
          </p:spPr>
        </p:pic>
        <p:sp>
          <p:nvSpPr>
            <p:cNvPr id="7" name="任意多边形: 形状 6"/>
            <p:cNvSpPr/>
            <p:nvPr/>
          </p:nvSpPr>
          <p:spPr>
            <a:xfrm>
              <a:off x="1346200" y="4553991"/>
              <a:ext cx="2067560" cy="995680"/>
            </a:xfrm>
            <a:custGeom>
              <a:avLst/>
              <a:gdLst>
                <a:gd name="connsiteX0" fmla="*/ 1892300 w 1892300"/>
                <a:gd name="connsiteY0" fmla="*/ 0 h 1384300"/>
                <a:gd name="connsiteX1" fmla="*/ 1536700 w 1892300"/>
                <a:gd name="connsiteY1" fmla="*/ 749300 h 1384300"/>
                <a:gd name="connsiteX2" fmla="*/ 685800 w 1892300"/>
                <a:gd name="connsiteY2" fmla="*/ 1219200 h 1384300"/>
                <a:gd name="connsiteX3" fmla="*/ 0 w 1892300"/>
                <a:gd name="connsiteY3" fmla="*/ 1384300 h 1384300"/>
                <a:gd name="connsiteX0-1" fmla="*/ 2067560 w 2067560"/>
                <a:gd name="connsiteY0-2" fmla="*/ 0 h 995680"/>
                <a:gd name="connsiteX1-3" fmla="*/ 1536700 w 2067560"/>
                <a:gd name="connsiteY1-4" fmla="*/ 360680 h 995680"/>
                <a:gd name="connsiteX2-5" fmla="*/ 685800 w 2067560"/>
                <a:gd name="connsiteY2-6" fmla="*/ 830580 h 995680"/>
                <a:gd name="connsiteX3-7" fmla="*/ 0 w 2067560"/>
                <a:gd name="connsiteY3-8" fmla="*/ 995680 h 995680"/>
                <a:gd name="connsiteX0-9" fmla="*/ 2067560 w 2067560"/>
                <a:gd name="connsiteY0-10" fmla="*/ 0 h 995680"/>
                <a:gd name="connsiteX1-11" fmla="*/ 1551940 w 2067560"/>
                <a:gd name="connsiteY1-12" fmla="*/ 474980 h 995680"/>
                <a:gd name="connsiteX2-13" fmla="*/ 685800 w 2067560"/>
                <a:gd name="connsiteY2-14" fmla="*/ 830580 h 995680"/>
                <a:gd name="connsiteX3-15" fmla="*/ 0 w 2067560"/>
                <a:gd name="connsiteY3-16" fmla="*/ 995680 h 995680"/>
                <a:gd name="connsiteX0-17" fmla="*/ 2067560 w 2067560"/>
                <a:gd name="connsiteY0-18" fmla="*/ 0 h 995680"/>
                <a:gd name="connsiteX1-19" fmla="*/ 1551940 w 2067560"/>
                <a:gd name="connsiteY1-20" fmla="*/ 474980 h 995680"/>
                <a:gd name="connsiteX2-21" fmla="*/ 685800 w 2067560"/>
                <a:gd name="connsiteY2-22" fmla="*/ 830580 h 995680"/>
                <a:gd name="connsiteX3-23" fmla="*/ 0 w 2067560"/>
                <a:gd name="connsiteY3-24" fmla="*/ 995680 h 995680"/>
                <a:gd name="connsiteX0-25" fmla="*/ 2067560 w 2067560"/>
                <a:gd name="connsiteY0-26" fmla="*/ 0 h 995680"/>
                <a:gd name="connsiteX1-27" fmla="*/ 1551940 w 2067560"/>
                <a:gd name="connsiteY1-28" fmla="*/ 474980 h 995680"/>
                <a:gd name="connsiteX2-29" fmla="*/ 685800 w 2067560"/>
                <a:gd name="connsiteY2-30" fmla="*/ 830580 h 995680"/>
                <a:gd name="connsiteX3-31" fmla="*/ 0 w 2067560"/>
                <a:gd name="connsiteY3-32" fmla="*/ 995680 h 9956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67560" h="995680">
                  <a:moveTo>
                    <a:pt x="2067560" y="0"/>
                  </a:moveTo>
                  <a:cubicBezTo>
                    <a:pt x="1975061" y="273050"/>
                    <a:pt x="1766993" y="359410"/>
                    <a:pt x="1551940" y="474980"/>
                  </a:cubicBezTo>
                  <a:cubicBezTo>
                    <a:pt x="1336887" y="590550"/>
                    <a:pt x="944457" y="743797"/>
                    <a:pt x="685800" y="830580"/>
                  </a:cubicBezTo>
                  <a:cubicBezTo>
                    <a:pt x="427143" y="917363"/>
                    <a:pt x="86783" y="970280"/>
                    <a:pt x="0" y="99568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27"/>
            <p:cNvSpPr/>
            <p:nvPr/>
          </p:nvSpPr>
          <p:spPr>
            <a:xfrm>
              <a:off x="1346200" y="1745327"/>
              <a:ext cx="3047461" cy="1171529"/>
            </a:xfrm>
            <a:custGeom>
              <a:avLst/>
              <a:gdLst>
                <a:gd name="connsiteX0" fmla="*/ 3046402 w 6092805"/>
                <a:gd name="connsiteY0" fmla="*/ 0 h 1719902"/>
                <a:gd name="connsiteX1" fmla="*/ 3961563 w 6092805"/>
                <a:gd name="connsiteY1" fmla="*/ 39720 h 1719902"/>
                <a:gd name="connsiteX2" fmla="*/ 5885813 w 6092805"/>
                <a:gd name="connsiteY2" fmla="*/ 1171529 h 1719902"/>
                <a:gd name="connsiteX3" fmla="*/ 3046403 w 6092805"/>
                <a:gd name="connsiteY3" fmla="*/ 859951 h 1719902"/>
                <a:gd name="connsiteX4" fmla="*/ 3046402 w 6092805"/>
                <a:gd name="connsiteY4" fmla="*/ 0 h 1719902"/>
                <a:gd name="connsiteX0-1" fmla="*/ 3046402 w 6092805"/>
                <a:gd name="connsiteY0-2" fmla="*/ 0 h 1719902"/>
                <a:gd name="connsiteX1-3" fmla="*/ 3961563 w 6092805"/>
                <a:gd name="connsiteY1-4" fmla="*/ 39720 h 1719902"/>
                <a:gd name="connsiteX2-5" fmla="*/ 5885813 w 6092805"/>
                <a:gd name="connsiteY2-6" fmla="*/ 1171529 h 1719902"/>
                <a:gd name="connsiteX0-7" fmla="*/ 1346199 w 4393660"/>
                <a:gd name="connsiteY0-8" fmla="*/ 1275657 h 2447186"/>
                <a:gd name="connsiteX1-9" fmla="*/ 0 w 4393660"/>
                <a:gd name="connsiteY1-10" fmla="*/ 0 h 2447186"/>
                <a:gd name="connsiteX2-11" fmla="*/ 2261360 w 4393660"/>
                <a:gd name="connsiteY2-12" fmla="*/ 1315377 h 2447186"/>
                <a:gd name="connsiteX3-13" fmla="*/ 4185610 w 4393660"/>
                <a:gd name="connsiteY3-14" fmla="*/ 2447186 h 2447186"/>
                <a:gd name="connsiteX4-15" fmla="*/ 1346200 w 4393660"/>
                <a:gd name="connsiteY4-16" fmla="*/ 2135608 h 2447186"/>
                <a:gd name="connsiteX5" fmla="*/ 1346199 w 4393660"/>
                <a:gd name="connsiteY5" fmla="*/ 1275657 h 2447186"/>
                <a:gd name="connsiteX0-17" fmla="*/ 1346199 w 4393660"/>
                <a:gd name="connsiteY0-18" fmla="*/ 1275657 h 2447186"/>
                <a:gd name="connsiteX1-19" fmla="*/ 2261360 w 4393660"/>
                <a:gd name="connsiteY1-20" fmla="*/ 1315377 h 2447186"/>
                <a:gd name="connsiteX2-21" fmla="*/ 4185610 w 4393660"/>
                <a:gd name="connsiteY2-22" fmla="*/ 2447186 h 2447186"/>
                <a:gd name="connsiteX0-23" fmla="*/ 0 w 3047461"/>
                <a:gd name="connsiteY0-24" fmla="*/ 0 h 1171529"/>
                <a:gd name="connsiteX1-25" fmla="*/ 915161 w 3047461"/>
                <a:gd name="connsiteY1-26" fmla="*/ 39720 h 1171529"/>
                <a:gd name="connsiteX2-27" fmla="*/ 2839411 w 3047461"/>
                <a:gd name="connsiteY2-28" fmla="*/ 1171529 h 1171529"/>
                <a:gd name="connsiteX3-29" fmla="*/ 1 w 3047461"/>
                <a:gd name="connsiteY3-30" fmla="*/ 859951 h 1171529"/>
                <a:gd name="connsiteX4-31" fmla="*/ 0 w 3047461"/>
                <a:gd name="connsiteY4-32" fmla="*/ 0 h 1171529"/>
                <a:gd name="connsiteX0-33" fmla="*/ 0 w 3047461"/>
                <a:gd name="connsiteY0-34" fmla="*/ 0 h 1171529"/>
                <a:gd name="connsiteX1-35" fmla="*/ 915161 w 3047461"/>
                <a:gd name="connsiteY1-36" fmla="*/ 39720 h 1171529"/>
                <a:gd name="connsiteX2-37" fmla="*/ 2839411 w 3047461"/>
                <a:gd name="connsiteY2-38" fmla="*/ 1171529 h 11715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047461" h="1171529" stroke="0" extrusionOk="0">
                  <a:moveTo>
                    <a:pt x="0" y="0"/>
                  </a:moveTo>
                  <a:cubicBezTo>
                    <a:pt x="310441" y="0"/>
                    <a:pt x="619059" y="13395"/>
                    <a:pt x="915161" y="39720"/>
                  </a:cubicBezTo>
                  <a:cubicBezTo>
                    <a:pt x="2594929" y="189062"/>
                    <a:pt x="3477498" y="708174"/>
                    <a:pt x="2839411" y="1171529"/>
                  </a:cubicBezTo>
                  <a:lnTo>
                    <a:pt x="1" y="859951"/>
                  </a:lnTo>
                  <a:cubicBezTo>
                    <a:pt x="1" y="573301"/>
                    <a:pt x="0" y="286650"/>
                    <a:pt x="0" y="0"/>
                  </a:cubicBezTo>
                  <a:close/>
                </a:path>
                <a:path w="3047461" h="1171529" fill="none">
                  <a:moveTo>
                    <a:pt x="0" y="0"/>
                  </a:moveTo>
                  <a:cubicBezTo>
                    <a:pt x="310441" y="0"/>
                    <a:pt x="619059" y="13395"/>
                    <a:pt x="915161" y="39720"/>
                  </a:cubicBezTo>
                  <a:cubicBezTo>
                    <a:pt x="2594929" y="189062"/>
                    <a:pt x="3477498" y="708174"/>
                    <a:pt x="2839411" y="1171529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弧形 29"/>
            <p:cNvSpPr/>
            <p:nvPr/>
          </p:nvSpPr>
          <p:spPr>
            <a:xfrm>
              <a:off x="695325" y="3092870"/>
              <a:ext cx="2503714" cy="422199"/>
            </a:xfrm>
            <a:custGeom>
              <a:avLst/>
              <a:gdLst>
                <a:gd name="connsiteX0" fmla="*/ 2714888 w 5923842"/>
                <a:gd name="connsiteY0" fmla="*/ 1471 h 844395"/>
                <a:gd name="connsiteX1" fmla="*/ 3170393 w 5923842"/>
                <a:gd name="connsiteY1" fmla="*/ 1047 h 844395"/>
                <a:gd name="connsiteX2" fmla="*/ 5218602 w 5923842"/>
                <a:gd name="connsiteY2" fmla="*/ 148741 h 844395"/>
                <a:gd name="connsiteX3" fmla="*/ 2961921 w 5923842"/>
                <a:gd name="connsiteY3" fmla="*/ 422198 h 844395"/>
                <a:gd name="connsiteX4" fmla="*/ 2714888 w 5923842"/>
                <a:gd name="connsiteY4" fmla="*/ 1471 h 844395"/>
                <a:gd name="connsiteX0-1" fmla="*/ 2714888 w 5923842"/>
                <a:gd name="connsiteY0-2" fmla="*/ 1471 h 844395"/>
                <a:gd name="connsiteX1-3" fmla="*/ 3170393 w 5923842"/>
                <a:gd name="connsiteY1-4" fmla="*/ 1047 h 844395"/>
                <a:gd name="connsiteX2-5" fmla="*/ 5218602 w 5923842"/>
                <a:gd name="connsiteY2-6" fmla="*/ 148741 h 844395"/>
                <a:gd name="connsiteX0-7" fmla="*/ 780138 w 3283852"/>
                <a:gd name="connsiteY0-8" fmla="*/ 2574775 h 2995502"/>
                <a:gd name="connsiteX1-9" fmla="*/ 0 w 3283852"/>
                <a:gd name="connsiteY1-10" fmla="*/ 0 h 2995502"/>
                <a:gd name="connsiteX2-11" fmla="*/ 1235643 w 3283852"/>
                <a:gd name="connsiteY2-12" fmla="*/ 2574351 h 2995502"/>
                <a:gd name="connsiteX3-13" fmla="*/ 3283852 w 3283852"/>
                <a:gd name="connsiteY3-14" fmla="*/ 2722045 h 2995502"/>
                <a:gd name="connsiteX4-15" fmla="*/ 1027171 w 3283852"/>
                <a:gd name="connsiteY4-16" fmla="*/ 2995502 h 2995502"/>
                <a:gd name="connsiteX5" fmla="*/ 780138 w 3283852"/>
                <a:gd name="connsiteY5" fmla="*/ 2574775 h 2995502"/>
                <a:gd name="connsiteX0-17" fmla="*/ 780138 w 3283852"/>
                <a:gd name="connsiteY0-18" fmla="*/ 2574775 h 2995502"/>
                <a:gd name="connsiteX1-19" fmla="*/ 1235643 w 3283852"/>
                <a:gd name="connsiteY1-20" fmla="*/ 2574351 h 2995502"/>
                <a:gd name="connsiteX2-21" fmla="*/ 3283852 w 3283852"/>
                <a:gd name="connsiteY2-22" fmla="*/ 2722045 h 2995502"/>
                <a:gd name="connsiteX0-23" fmla="*/ 0 w 2503714"/>
                <a:gd name="connsiteY0-24" fmla="*/ 1472 h 422199"/>
                <a:gd name="connsiteX1-25" fmla="*/ 455505 w 2503714"/>
                <a:gd name="connsiteY1-26" fmla="*/ 1048 h 422199"/>
                <a:gd name="connsiteX2-27" fmla="*/ 2503714 w 2503714"/>
                <a:gd name="connsiteY2-28" fmla="*/ 148742 h 422199"/>
                <a:gd name="connsiteX3-29" fmla="*/ 247033 w 2503714"/>
                <a:gd name="connsiteY3-30" fmla="*/ 422199 h 422199"/>
                <a:gd name="connsiteX4-31" fmla="*/ 0 w 2503714"/>
                <a:gd name="connsiteY4-32" fmla="*/ 1472 h 422199"/>
                <a:gd name="connsiteX0-33" fmla="*/ 0 w 2503714"/>
                <a:gd name="connsiteY0-34" fmla="*/ 1472 h 422199"/>
                <a:gd name="connsiteX1-35" fmla="*/ 455505 w 2503714"/>
                <a:gd name="connsiteY1-36" fmla="*/ 1048 h 422199"/>
                <a:gd name="connsiteX2-37" fmla="*/ 2503714 w 2503714"/>
                <a:gd name="connsiteY2-38" fmla="*/ 148742 h 4221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03714" h="422199" stroke="0" extrusionOk="0">
                  <a:moveTo>
                    <a:pt x="0" y="1472"/>
                  </a:moveTo>
                  <a:cubicBezTo>
                    <a:pt x="151533" y="-336"/>
                    <a:pt x="303818" y="-478"/>
                    <a:pt x="455505" y="1048"/>
                  </a:cubicBezTo>
                  <a:cubicBezTo>
                    <a:pt x="1249758" y="9036"/>
                    <a:pt x="1988000" y="62270"/>
                    <a:pt x="2503714" y="148742"/>
                  </a:cubicBezTo>
                  <a:lnTo>
                    <a:pt x="247033" y="422199"/>
                  </a:lnTo>
                  <a:lnTo>
                    <a:pt x="0" y="1472"/>
                  </a:lnTo>
                  <a:close/>
                </a:path>
                <a:path w="2503714" h="422199" fill="none">
                  <a:moveTo>
                    <a:pt x="0" y="1472"/>
                  </a:moveTo>
                  <a:cubicBezTo>
                    <a:pt x="151533" y="-336"/>
                    <a:pt x="303818" y="-478"/>
                    <a:pt x="455505" y="1048"/>
                  </a:cubicBezTo>
                  <a:cubicBezTo>
                    <a:pt x="1249758" y="9036"/>
                    <a:pt x="1988000" y="62270"/>
                    <a:pt x="2503714" y="14874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弧形 9"/>
            <p:cNvSpPr/>
            <p:nvPr/>
          </p:nvSpPr>
          <p:spPr>
            <a:xfrm>
              <a:off x="4720007" y="3989866"/>
              <a:ext cx="2548059" cy="2548059"/>
            </a:xfrm>
            <a:prstGeom prst="arc">
              <a:avLst>
                <a:gd name="adj1" fmla="val 6918074"/>
                <a:gd name="adj2" fmla="val 12006588"/>
              </a:avLst>
            </a:pr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弧形 34"/>
            <p:cNvSpPr/>
            <p:nvPr/>
          </p:nvSpPr>
          <p:spPr>
            <a:xfrm>
              <a:off x="7356143" y="3092871"/>
              <a:ext cx="2697451" cy="3260490"/>
            </a:xfrm>
            <a:custGeom>
              <a:avLst/>
              <a:gdLst>
                <a:gd name="connsiteX0" fmla="*/ 2551085 w 6718252"/>
                <a:gd name="connsiteY0" fmla="*/ 6619616 h 6718252"/>
                <a:gd name="connsiteX1" fmla="*/ 661675 w 6718252"/>
                <a:gd name="connsiteY1" fmla="*/ 5360996 h 6718252"/>
                <a:gd name="connsiteX2" fmla="*/ 3359126 w 6718252"/>
                <a:gd name="connsiteY2" fmla="*/ 3359126 h 6718252"/>
                <a:gd name="connsiteX3" fmla="*/ 2551085 w 6718252"/>
                <a:gd name="connsiteY3" fmla="*/ 6619616 h 6718252"/>
                <a:gd name="connsiteX0-1" fmla="*/ 2551085 w 6718252"/>
                <a:gd name="connsiteY0-2" fmla="*/ 6619616 h 6718252"/>
                <a:gd name="connsiteX1-3" fmla="*/ 661675 w 6718252"/>
                <a:gd name="connsiteY1-4" fmla="*/ 5360996 h 6718252"/>
                <a:gd name="connsiteX0-5" fmla="*/ 9245553 w 10053594"/>
                <a:gd name="connsiteY0-6" fmla="*/ 5883689 h 5883689"/>
                <a:gd name="connsiteX1-7" fmla="*/ 0 w 10053594"/>
                <a:gd name="connsiteY1-8" fmla="*/ 0 h 5883689"/>
                <a:gd name="connsiteX2-9" fmla="*/ 7356143 w 10053594"/>
                <a:gd name="connsiteY2-10" fmla="*/ 4625069 h 5883689"/>
                <a:gd name="connsiteX3-11" fmla="*/ 10053594 w 10053594"/>
                <a:gd name="connsiteY3-12" fmla="*/ 2623199 h 5883689"/>
                <a:gd name="connsiteX4" fmla="*/ 9245553 w 10053594"/>
                <a:gd name="connsiteY4" fmla="*/ 5883689 h 5883689"/>
                <a:gd name="connsiteX0-13" fmla="*/ 9245553 w 10053594"/>
                <a:gd name="connsiteY0-14" fmla="*/ 5883689 h 5883689"/>
                <a:gd name="connsiteX1-15" fmla="*/ 7356143 w 10053594"/>
                <a:gd name="connsiteY1-16" fmla="*/ 4625069 h 5883689"/>
                <a:gd name="connsiteX0-17" fmla="*/ 1889410 w 2697451"/>
                <a:gd name="connsiteY0-18" fmla="*/ 3260490 h 3260490"/>
                <a:gd name="connsiteX1-19" fmla="*/ 0 w 2697451"/>
                <a:gd name="connsiteY1-20" fmla="*/ 2001870 h 3260490"/>
                <a:gd name="connsiteX2-21" fmla="*/ 2697451 w 2697451"/>
                <a:gd name="connsiteY2-22" fmla="*/ 0 h 3260490"/>
                <a:gd name="connsiteX3-23" fmla="*/ 1889410 w 2697451"/>
                <a:gd name="connsiteY3-24" fmla="*/ 3260490 h 3260490"/>
                <a:gd name="connsiteX0-25" fmla="*/ 1889410 w 2697451"/>
                <a:gd name="connsiteY0-26" fmla="*/ 3260490 h 3260490"/>
                <a:gd name="connsiteX1-27" fmla="*/ 0 w 2697451"/>
                <a:gd name="connsiteY1-28" fmla="*/ 2001870 h 32604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697451" h="3260490" stroke="0" extrusionOk="0">
                  <a:moveTo>
                    <a:pt x="1889410" y="3260490"/>
                  </a:moveTo>
                  <a:cubicBezTo>
                    <a:pt x="1132625" y="3072937"/>
                    <a:pt x="464650" y="2627970"/>
                    <a:pt x="0" y="2001870"/>
                  </a:cubicBezTo>
                  <a:lnTo>
                    <a:pt x="2697451" y="0"/>
                  </a:lnTo>
                  <a:lnTo>
                    <a:pt x="1889410" y="3260490"/>
                  </a:lnTo>
                  <a:close/>
                </a:path>
                <a:path w="2697451" h="3260490" fill="none">
                  <a:moveTo>
                    <a:pt x="1889410" y="3260490"/>
                  </a:moveTo>
                  <a:cubicBezTo>
                    <a:pt x="1132625" y="3072937"/>
                    <a:pt x="464650" y="2627970"/>
                    <a:pt x="0" y="200187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弧形 29"/>
            <p:cNvSpPr/>
            <p:nvPr/>
          </p:nvSpPr>
          <p:spPr>
            <a:xfrm flipH="1" flipV="1">
              <a:off x="8522417" y="4614951"/>
              <a:ext cx="2503714" cy="422199"/>
            </a:xfrm>
            <a:custGeom>
              <a:avLst/>
              <a:gdLst>
                <a:gd name="connsiteX0" fmla="*/ 2714888 w 5923842"/>
                <a:gd name="connsiteY0" fmla="*/ 1471 h 844395"/>
                <a:gd name="connsiteX1" fmla="*/ 3170393 w 5923842"/>
                <a:gd name="connsiteY1" fmla="*/ 1047 h 844395"/>
                <a:gd name="connsiteX2" fmla="*/ 5218602 w 5923842"/>
                <a:gd name="connsiteY2" fmla="*/ 148741 h 844395"/>
                <a:gd name="connsiteX3" fmla="*/ 2961921 w 5923842"/>
                <a:gd name="connsiteY3" fmla="*/ 422198 h 844395"/>
                <a:gd name="connsiteX4" fmla="*/ 2714888 w 5923842"/>
                <a:gd name="connsiteY4" fmla="*/ 1471 h 844395"/>
                <a:gd name="connsiteX0-1" fmla="*/ 2714888 w 5923842"/>
                <a:gd name="connsiteY0-2" fmla="*/ 1471 h 844395"/>
                <a:gd name="connsiteX1-3" fmla="*/ 3170393 w 5923842"/>
                <a:gd name="connsiteY1-4" fmla="*/ 1047 h 844395"/>
                <a:gd name="connsiteX2-5" fmla="*/ 5218602 w 5923842"/>
                <a:gd name="connsiteY2-6" fmla="*/ 148741 h 844395"/>
                <a:gd name="connsiteX0-7" fmla="*/ 780138 w 3283852"/>
                <a:gd name="connsiteY0-8" fmla="*/ 2574775 h 2995502"/>
                <a:gd name="connsiteX1-9" fmla="*/ 0 w 3283852"/>
                <a:gd name="connsiteY1-10" fmla="*/ 0 h 2995502"/>
                <a:gd name="connsiteX2-11" fmla="*/ 1235643 w 3283852"/>
                <a:gd name="connsiteY2-12" fmla="*/ 2574351 h 2995502"/>
                <a:gd name="connsiteX3-13" fmla="*/ 3283852 w 3283852"/>
                <a:gd name="connsiteY3-14" fmla="*/ 2722045 h 2995502"/>
                <a:gd name="connsiteX4-15" fmla="*/ 1027171 w 3283852"/>
                <a:gd name="connsiteY4-16" fmla="*/ 2995502 h 2995502"/>
                <a:gd name="connsiteX5" fmla="*/ 780138 w 3283852"/>
                <a:gd name="connsiteY5" fmla="*/ 2574775 h 2995502"/>
                <a:gd name="connsiteX0-17" fmla="*/ 780138 w 3283852"/>
                <a:gd name="connsiteY0-18" fmla="*/ 2574775 h 2995502"/>
                <a:gd name="connsiteX1-19" fmla="*/ 1235643 w 3283852"/>
                <a:gd name="connsiteY1-20" fmla="*/ 2574351 h 2995502"/>
                <a:gd name="connsiteX2-21" fmla="*/ 3283852 w 3283852"/>
                <a:gd name="connsiteY2-22" fmla="*/ 2722045 h 2995502"/>
                <a:gd name="connsiteX0-23" fmla="*/ 0 w 2503714"/>
                <a:gd name="connsiteY0-24" fmla="*/ 1472 h 422199"/>
                <a:gd name="connsiteX1-25" fmla="*/ 455505 w 2503714"/>
                <a:gd name="connsiteY1-26" fmla="*/ 1048 h 422199"/>
                <a:gd name="connsiteX2-27" fmla="*/ 2503714 w 2503714"/>
                <a:gd name="connsiteY2-28" fmla="*/ 148742 h 422199"/>
                <a:gd name="connsiteX3-29" fmla="*/ 247033 w 2503714"/>
                <a:gd name="connsiteY3-30" fmla="*/ 422199 h 422199"/>
                <a:gd name="connsiteX4-31" fmla="*/ 0 w 2503714"/>
                <a:gd name="connsiteY4-32" fmla="*/ 1472 h 422199"/>
                <a:gd name="connsiteX0-33" fmla="*/ 0 w 2503714"/>
                <a:gd name="connsiteY0-34" fmla="*/ 1472 h 422199"/>
                <a:gd name="connsiteX1-35" fmla="*/ 455505 w 2503714"/>
                <a:gd name="connsiteY1-36" fmla="*/ 1048 h 422199"/>
                <a:gd name="connsiteX2-37" fmla="*/ 2503714 w 2503714"/>
                <a:gd name="connsiteY2-38" fmla="*/ 148742 h 4221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03714" h="422199" stroke="0" extrusionOk="0">
                  <a:moveTo>
                    <a:pt x="0" y="1472"/>
                  </a:moveTo>
                  <a:cubicBezTo>
                    <a:pt x="151533" y="-336"/>
                    <a:pt x="303818" y="-478"/>
                    <a:pt x="455505" y="1048"/>
                  </a:cubicBezTo>
                  <a:cubicBezTo>
                    <a:pt x="1249758" y="9036"/>
                    <a:pt x="1988000" y="62270"/>
                    <a:pt x="2503714" y="148742"/>
                  </a:cubicBezTo>
                  <a:lnTo>
                    <a:pt x="247033" y="422199"/>
                  </a:lnTo>
                  <a:lnTo>
                    <a:pt x="0" y="1472"/>
                  </a:lnTo>
                  <a:close/>
                </a:path>
                <a:path w="2503714" h="422199" fill="none">
                  <a:moveTo>
                    <a:pt x="0" y="1472"/>
                  </a:moveTo>
                  <a:cubicBezTo>
                    <a:pt x="151533" y="-336"/>
                    <a:pt x="303818" y="-478"/>
                    <a:pt x="455505" y="1048"/>
                  </a:cubicBezTo>
                  <a:cubicBezTo>
                    <a:pt x="1249758" y="9036"/>
                    <a:pt x="1988000" y="62270"/>
                    <a:pt x="2503714" y="14874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乘号 12"/>
            <p:cNvSpPr/>
            <p:nvPr/>
          </p:nvSpPr>
          <p:spPr>
            <a:xfrm>
              <a:off x="1192213" y="1565146"/>
              <a:ext cx="360362" cy="360362"/>
            </a:xfrm>
            <a:prstGeom prst="mathMultiply">
              <a:avLst>
                <a:gd name="adj1" fmla="val 13986"/>
              </a:avLst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endParaRPr>
            </a:p>
          </p:txBody>
        </p:sp>
        <p:sp>
          <p:nvSpPr>
            <p:cNvPr id="14" name="乘号 13"/>
            <p:cNvSpPr/>
            <p:nvPr/>
          </p:nvSpPr>
          <p:spPr>
            <a:xfrm>
              <a:off x="500886" y="2899510"/>
              <a:ext cx="360362" cy="360362"/>
            </a:xfrm>
            <a:prstGeom prst="mathMultiply">
              <a:avLst>
                <a:gd name="adj1" fmla="val 13986"/>
              </a:avLst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endParaRPr>
            </a:p>
          </p:txBody>
        </p:sp>
        <p:sp>
          <p:nvSpPr>
            <p:cNvPr id="15" name="乘号 14"/>
            <p:cNvSpPr/>
            <p:nvPr/>
          </p:nvSpPr>
          <p:spPr>
            <a:xfrm>
              <a:off x="1136298" y="5369205"/>
              <a:ext cx="360362" cy="360362"/>
            </a:xfrm>
            <a:prstGeom prst="mathMultiply">
              <a:avLst>
                <a:gd name="adj1" fmla="val 13986"/>
              </a:avLst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endParaRPr>
            </a:p>
          </p:txBody>
        </p:sp>
        <p:sp>
          <p:nvSpPr>
            <p:cNvPr id="16" name="乘号 15"/>
            <p:cNvSpPr/>
            <p:nvPr/>
          </p:nvSpPr>
          <p:spPr>
            <a:xfrm>
              <a:off x="5300268" y="6244192"/>
              <a:ext cx="360362" cy="360362"/>
            </a:xfrm>
            <a:prstGeom prst="mathMultiply">
              <a:avLst>
                <a:gd name="adj1" fmla="val 13986"/>
              </a:avLst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endParaRPr>
            </a:p>
          </p:txBody>
        </p:sp>
        <p:sp>
          <p:nvSpPr>
            <p:cNvPr id="17" name="乘号 16"/>
            <p:cNvSpPr/>
            <p:nvPr/>
          </p:nvSpPr>
          <p:spPr>
            <a:xfrm>
              <a:off x="9072633" y="6168001"/>
              <a:ext cx="360362" cy="360362"/>
            </a:xfrm>
            <a:prstGeom prst="mathMultiply">
              <a:avLst>
                <a:gd name="adj1" fmla="val 13986"/>
              </a:avLst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endParaRPr>
            </a:p>
          </p:txBody>
        </p:sp>
        <p:sp>
          <p:nvSpPr>
            <p:cNvPr id="18" name="乘号 17"/>
            <p:cNvSpPr/>
            <p:nvPr/>
          </p:nvSpPr>
          <p:spPr>
            <a:xfrm>
              <a:off x="10862055" y="4856969"/>
              <a:ext cx="360362" cy="360362"/>
            </a:xfrm>
            <a:prstGeom prst="mathMultiply">
              <a:avLst>
                <a:gd name="adj1" fmla="val 13986"/>
              </a:avLst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endParaRPr>
            </a:p>
          </p:txBody>
        </p:sp>
        <p:sp>
          <p:nvSpPr>
            <p:cNvPr id="19" name="乘号 18"/>
            <p:cNvSpPr/>
            <p:nvPr/>
          </p:nvSpPr>
          <p:spPr>
            <a:xfrm>
              <a:off x="10515160" y="2182244"/>
              <a:ext cx="360362" cy="360362"/>
            </a:xfrm>
            <a:prstGeom prst="mathMultiply">
              <a:avLst>
                <a:gd name="adj1" fmla="val 13986"/>
              </a:avLst>
            </a:prstGeom>
            <a:gradFill flip="none" rotWithShape="0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演示镇魂行楷" panose="00000500000000000000" pitchFamily="2" charset="-122"/>
                <a:ea typeface="演示镇魂行楷" panose="00000500000000000000" pitchFamily="2" charset="-122"/>
              </a:endParaRPr>
            </a:p>
          </p:txBody>
        </p:sp>
        <p:sp>
          <p:nvSpPr>
            <p:cNvPr id="20" name="3d-building_63720"/>
            <p:cNvSpPr>
              <a:spLocks noChangeAspect="1"/>
            </p:cNvSpPr>
            <p:nvPr/>
          </p:nvSpPr>
          <p:spPr bwMode="auto">
            <a:xfrm>
              <a:off x="3681120" y="3042975"/>
              <a:ext cx="695418" cy="710878"/>
            </a:xfrm>
            <a:custGeom>
              <a:avLst/>
              <a:gdLst>
                <a:gd name="T0" fmla="*/ 2127 w 7498"/>
                <a:gd name="T1" fmla="*/ 9 h 7676"/>
                <a:gd name="T2" fmla="*/ 7498 w 7498"/>
                <a:gd name="T3" fmla="*/ 6209 h 7676"/>
                <a:gd name="T4" fmla="*/ 399 w 7498"/>
                <a:gd name="T5" fmla="*/ 5473 h 7676"/>
                <a:gd name="T6" fmla="*/ 399 w 7498"/>
                <a:gd name="T7" fmla="*/ 4727 h 7676"/>
                <a:gd name="T8" fmla="*/ 399 w 7498"/>
                <a:gd name="T9" fmla="*/ 3981 h 7676"/>
                <a:gd name="T10" fmla="*/ 398 w 7498"/>
                <a:gd name="T11" fmla="*/ 3608 h 7676"/>
                <a:gd name="T12" fmla="*/ 399 w 7498"/>
                <a:gd name="T13" fmla="*/ 2862 h 7676"/>
                <a:gd name="T14" fmla="*/ 399 w 7498"/>
                <a:gd name="T15" fmla="*/ 2116 h 7676"/>
                <a:gd name="T16" fmla="*/ 783 w 7498"/>
                <a:gd name="T17" fmla="*/ 5988 h 7676"/>
                <a:gd name="T18" fmla="*/ 783 w 7498"/>
                <a:gd name="T19" fmla="*/ 4357 h 7676"/>
                <a:gd name="T20" fmla="*/ 747 w 7498"/>
                <a:gd name="T21" fmla="*/ 3585 h 7676"/>
                <a:gd name="T22" fmla="*/ 754 w 7498"/>
                <a:gd name="T23" fmla="*/ 2768 h 7676"/>
                <a:gd name="T24" fmla="*/ 624 w 7498"/>
                <a:gd name="T25" fmla="*/ 2022 h 7676"/>
                <a:gd name="T26" fmla="*/ 1188 w 7498"/>
                <a:gd name="T27" fmla="*/ 6200 h 7676"/>
                <a:gd name="T28" fmla="*/ 1195 w 7498"/>
                <a:gd name="T29" fmla="*/ 5303 h 7676"/>
                <a:gd name="T30" fmla="*/ 1203 w 7498"/>
                <a:gd name="T31" fmla="*/ 4405 h 7676"/>
                <a:gd name="T32" fmla="*/ 1046 w 7498"/>
                <a:gd name="T33" fmla="*/ 3534 h 7676"/>
                <a:gd name="T34" fmla="*/ 1053 w 7498"/>
                <a:gd name="T35" fmla="*/ 2662 h 7676"/>
                <a:gd name="T36" fmla="*/ 1038 w 7498"/>
                <a:gd name="T37" fmla="*/ 1795 h 7676"/>
                <a:gd name="T38" fmla="*/ 1553 w 7498"/>
                <a:gd name="T39" fmla="*/ 6334 h 7676"/>
                <a:gd name="T40" fmla="*/ 1560 w 7498"/>
                <a:gd name="T41" fmla="*/ 5371 h 7676"/>
                <a:gd name="T42" fmla="*/ 1568 w 7498"/>
                <a:gd name="T43" fmla="*/ 4407 h 7676"/>
                <a:gd name="T44" fmla="*/ 1540 w 7498"/>
                <a:gd name="T45" fmla="*/ 3432 h 7676"/>
                <a:gd name="T46" fmla="*/ 1543 w 7498"/>
                <a:gd name="T47" fmla="*/ 2470 h 7676"/>
                <a:gd name="T48" fmla="*/ 1524 w 7498"/>
                <a:gd name="T49" fmla="*/ 1469 h 7676"/>
                <a:gd name="T50" fmla="*/ 2340 w 7498"/>
                <a:gd name="T51" fmla="*/ 6433 h 7676"/>
                <a:gd name="T52" fmla="*/ 2340 w 7498"/>
                <a:gd name="T53" fmla="*/ 5399 h 7676"/>
                <a:gd name="T54" fmla="*/ 2340 w 7498"/>
                <a:gd name="T55" fmla="*/ 4367 h 7676"/>
                <a:gd name="T56" fmla="*/ 2340 w 7498"/>
                <a:gd name="T57" fmla="*/ 2816 h 7676"/>
                <a:gd name="T58" fmla="*/ 2340 w 7498"/>
                <a:gd name="T59" fmla="*/ 1783 h 7676"/>
                <a:gd name="T60" fmla="*/ 2357 w 7498"/>
                <a:gd name="T61" fmla="*/ 714 h 7676"/>
                <a:gd name="T62" fmla="*/ 3284 w 7498"/>
                <a:gd name="T63" fmla="*/ 5757 h 7676"/>
                <a:gd name="T64" fmla="*/ 3288 w 7498"/>
                <a:gd name="T65" fmla="*/ 4798 h 7676"/>
                <a:gd name="T66" fmla="*/ 3291 w 7498"/>
                <a:gd name="T67" fmla="*/ 3840 h 7676"/>
                <a:gd name="T68" fmla="*/ 3295 w 7498"/>
                <a:gd name="T69" fmla="*/ 2882 h 7676"/>
                <a:gd name="T70" fmla="*/ 3299 w 7498"/>
                <a:gd name="T71" fmla="*/ 1924 h 7676"/>
                <a:gd name="T72" fmla="*/ 3707 w 7498"/>
                <a:gd name="T73" fmla="*/ 1084 h 7676"/>
                <a:gd name="T74" fmla="*/ 4455 w 7498"/>
                <a:gd name="T75" fmla="*/ 5622 h 7676"/>
                <a:gd name="T76" fmla="*/ 4456 w 7498"/>
                <a:gd name="T77" fmla="*/ 4759 h 7676"/>
                <a:gd name="T78" fmla="*/ 4428 w 7498"/>
                <a:gd name="T79" fmla="*/ 3883 h 7676"/>
                <a:gd name="T80" fmla="*/ 4470 w 7498"/>
                <a:gd name="T81" fmla="*/ 3064 h 7676"/>
                <a:gd name="T82" fmla="*/ 4470 w 7498"/>
                <a:gd name="T83" fmla="*/ 2631 h 7676"/>
                <a:gd name="T84" fmla="*/ 4470 w 7498"/>
                <a:gd name="T85" fmla="*/ 1768 h 7676"/>
                <a:gd name="T86" fmla="*/ 6377 w 7498"/>
                <a:gd name="T87" fmla="*/ 5801 h 7676"/>
                <a:gd name="T88" fmla="*/ 6374 w 7498"/>
                <a:gd name="T89" fmla="*/ 5099 h 7676"/>
                <a:gd name="T90" fmla="*/ 6138 w 7498"/>
                <a:gd name="T91" fmla="*/ 4394 h 7676"/>
                <a:gd name="T92" fmla="*/ 6370 w 7498"/>
                <a:gd name="T93" fmla="*/ 3694 h 7676"/>
                <a:gd name="T94" fmla="*/ 6370 w 7498"/>
                <a:gd name="T95" fmla="*/ 2991 h 7676"/>
                <a:gd name="T96" fmla="*/ 6359 w 7498"/>
                <a:gd name="T97" fmla="*/ 2288 h 7676"/>
                <a:gd name="T98" fmla="*/ 6561 w 7498"/>
                <a:gd name="T99" fmla="*/ 5754 h 7676"/>
                <a:gd name="T100" fmla="*/ 6560 w 7498"/>
                <a:gd name="T101" fmla="*/ 5068 h 7676"/>
                <a:gd name="T102" fmla="*/ 6546 w 7498"/>
                <a:gd name="T103" fmla="*/ 4352 h 7676"/>
                <a:gd name="T104" fmla="*/ 6546 w 7498"/>
                <a:gd name="T105" fmla="*/ 3667 h 7676"/>
                <a:gd name="T106" fmla="*/ 6545 w 7498"/>
                <a:gd name="T107" fmla="*/ 2983 h 7676"/>
                <a:gd name="T108" fmla="*/ 6546 w 7498"/>
                <a:gd name="T109" fmla="*/ 2299 h 7676"/>
                <a:gd name="T110" fmla="*/ 6953 w 7498"/>
                <a:gd name="T111" fmla="*/ 5651 h 7676"/>
                <a:gd name="T112" fmla="*/ 6953 w 7498"/>
                <a:gd name="T113" fmla="*/ 5001 h 7676"/>
                <a:gd name="T114" fmla="*/ 6953 w 7498"/>
                <a:gd name="T115" fmla="*/ 4025 h 7676"/>
                <a:gd name="T116" fmla="*/ 6953 w 7498"/>
                <a:gd name="T117" fmla="*/ 3374 h 7676"/>
                <a:gd name="T118" fmla="*/ 6969 w 7498"/>
                <a:gd name="T119" fmla="*/ 2690 h 7676"/>
                <a:gd name="T120" fmla="*/ 6970 w 7498"/>
                <a:gd name="T121" fmla="*/ 2038 h 7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98" h="7676">
                  <a:moveTo>
                    <a:pt x="7407" y="1744"/>
                  </a:moveTo>
                  <a:lnTo>
                    <a:pt x="5934" y="1260"/>
                  </a:lnTo>
                  <a:cubicBezTo>
                    <a:pt x="5934" y="1260"/>
                    <a:pt x="5934" y="1260"/>
                    <a:pt x="5933" y="1260"/>
                  </a:cubicBezTo>
                  <a:lnTo>
                    <a:pt x="5933" y="1260"/>
                  </a:lnTo>
                  <a:cubicBezTo>
                    <a:pt x="5933" y="1260"/>
                    <a:pt x="5910" y="1251"/>
                    <a:pt x="5877" y="1254"/>
                  </a:cubicBezTo>
                  <a:cubicBezTo>
                    <a:pt x="5844" y="1258"/>
                    <a:pt x="5820" y="1275"/>
                    <a:pt x="5820" y="1275"/>
                  </a:cubicBezTo>
                  <a:lnTo>
                    <a:pt x="4994" y="1814"/>
                  </a:lnTo>
                  <a:cubicBezTo>
                    <a:pt x="4957" y="1839"/>
                    <a:pt x="4934" y="1880"/>
                    <a:pt x="4934" y="1925"/>
                  </a:cubicBezTo>
                  <a:lnTo>
                    <a:pt x="4934" y="3403"/>
                  </a:lnTo>
                  <a:lnTo>
                    <a:pt x="4889" y="3399"/>
                  </a:lnTo>
                  <a:lnTo>
                    <a:pt x="4889" y="1012"/>
                  </a:lnTo>
                  <a:cubicBezTo>
                    <a:pt x="4889" y="955"/>
                    <a:pt x="4852" y="905"/>
                    <a:pt x="4798" y="887"/>
                  </a:cubicBezTo>
                  <a:lnTo>
                    <a:pt x="2127" y="9"/>
                  </a:lnTo>
                  <a:cubicBezTo>
                    <a:pt x="2127" y="9"/>
                    <a:pt x="2096" y="0"/>
                    <a:pt x="2068" y="4"/>
                  </a:cubicBezTo>
                  <a:cubicBezTo>
                    <a:pt x="2033" y="10"/>
                    <a:pt x="2008" y="28"/>
                    <a:pt x="2008" y="28"/>
                  </a:cubicBezTo>
                  <a:lnTo>
                    <a:pt x="56" y="1420"/>
                  </a:lnTo>
                  <a:cubicBezTo>
                    <a:pt x="21" y="1445"/>
                    <a:pt x="0" y="1485"/>
                    <a:pt x="0" y="1528"/>
                  </a:cubicBezTo>
                  <a:lnTo>
                    <a:pt x="0" y="6471"/>
                  </a:lnTo>
                  <a:cubicBezTo>
                    <a:pt x="0" y="6519"/>
                    <a:pt x="27" y="6564"/>
                    <a:pt x="69" y="6587"/>
                  </a:cubicBezTo>
                  <a:lnTo>
                    <a:pt x="2022" y="7657"/>
                  </a:lnTo>
                  <a:cubicBezTo>
                    <a:pt x="2022" y="7657"/>
                    <a:pt x="2042" y="7669"/>
                    <a:pt x="2070" y="7672"/>
                  </a:cubicBezTo>
                  <a:cubicBezTo>
                    <a:pt x="2098" y="7676"/>
                    <a:pt x="2118" y="7670"/>
                    <a:pt x="2118" y="7670"/>
                  </a:cubicBezTo>
                  <a:lnTo>
                    <a:pt x="4789" y="6995"/>
                  </a:lnTo>
                  <a:lnTo>
                    <a:pt x="5925" y="6709"/>
                  </a:lnTo>
                  <a:lnTo>
                    <a:pt x="7398" y="6337"/>
                  </a:lnTo>
                  <a:cubicBezTo>
                    <a:pt x="7457" y="6322"/>
                    <a:pt x="7498" y="6269"/>
                    <a:pt x="7498" y="6209"/>
                  </a:cubicBezTo>
                  <a:lnTo>
                    <a:pt x="7498" y="1870"/>
                  </a:lnTo>
                  <a:cubicBezTo>
                    <a:pt x="7498" y="1812"/>
                    <a:pt x="7461" y="1762"/>
                    <a:pt x="7407" y="1744"/>
                  </a:cubicBezTo>
                  <a:close/>
                  <a:moveTo>
                    <a:pt x="399" y="5847"/>
                  </a:moveTo>
                  <a:cubicBezTo>
                    <a:pt x="399" y="5861"/>
                    <a:pt x="392" y="5875"/>
                    <a:pt x="380" y="5883"/>
                  </a:cubicBezTo>
                  <a:cubicBezTo>
                    <a:pt x="373" y="5888"/>
                    <a:pt x="364" y="5891"/>
                    <a:pt x="355" y="5891"/>
                  </a:cubicBezTo>
                  <a:cubicBezTo>
                    <a:pt x="350" y="5891"/>
                    <a:pt x="345" y="5890"/>
                    <a:pt x="340" y="5888"/>
                  </a:cubicBezTo>
                  <a:lnTo>
                    <a:pt x="225" y="5846"/>
                  </a:lnTo>
                  <a:cubicBezTo>
                    <a:pt x="208" y="5840"/>
                    <a:pt x="197" y="5823"/>
                    <a:pt x="197" y="5805"/>
                  </a:cubicBezTo>
                  <a:lnTo>
                    <a:pt x="197" y="5442"/>
                  </a:lnTo>
                  <a:cubicBezTo>
                    <a:pt x="197" y="5428"/>
                    <a:pt x="203" y="5415"/>
                    <a:pt x="214" y="5407"/>
                  </a:cubicBezTo>
                  <a:cubicBezTo>
                    <a:pt x="225" y="5398"/>
                    <a:pt x="239" y="5396"/>
                    <a:pt x="252" y="5399"/>
                  </a:cubicBezTo>
                  <a:lnTo>
                    <a:pt x="366" y="5431"/>
                  </a:lnTo>
                  <a:cubicBezTo>
                    <a:pt x="385" y="5436"/>
                    <a:pt x="399" y="5454"/>
                    <a:pt x="399" y="5473"/>
                  </a:cubicBezTo>
                  <a:lnTo>
                    <a:pt x="399" y="5847"/>
                  </a:lnTo>
                  <a:lnTo>
                    <a:pt x="399" y="5847"/>
                  </a:lnTo>
                  <a:close/>
                  <a:moveTo>
                    <a:pt x="399" y="5100"/>
                  </a:moveTo>
                  <a:cubicBezTo>
                    <a:pt x="399" y="5113"/>
                    <a:pt x="393" y="5126"/>
                    <a:pt x="383" y="5134"/>
                  </a:cubicBezTo>
                  <a:cubicBezTo>
                    <a:pt x="375" y="5141"/>
                    <a:pt x="365" y="5144"/>
                    <a:pt x="355" y="5144"/>
                  </a:cubicBezTo>
                  <a:cubicBezTo>
                    <a:pt x="352" y="5144"/>
                    <a:pt x="349" y="5144"/>
                    <a:pt x="347" y="5144"/>
                  </a:cubicBezTo>
                  <a:lnTo>
                    <a:pt x="233" y="5122"/>
                  </a:lnTo>
                  <a:cubicBezTo>
                    <a:pt x="212" y="5118"/>
                    <a:pt x="196" y="5100"/>
                    <a:pt x="196" y="5079"/>
                  </a:cubicBezTo>
                  <a:lnTo>
                    <a:pt x="196" y="4716"/>
                  </a:lnTo>
                  <a:cubicBezTo>
                    <a:pt x="196" y="4703"/>
                    <a:pt x="202" y="4692"/>
                    <a:pt x="211" y="4683"/>
                  </a:cubicBezTo>
                  <a:cubicBezTo>
                    <a:pt x="220" y="4675"/>
                    <a:pt x="233" y="4671"/>
                    <a:pt x="245" y="4672"/>
                  </a:cubicBezTo>
                  <a:lnTo>
                    <a:pt x="359" y="4683"/>
                  </a:lnTo>
                  <a:cubicBezTo>
                    <a:pt x="382" y="4685"/>
                    <a:pt x="399" y="4704"/>
                    <a:pt x="399" y="4727"/>
                  </a:cubicBezTo>
                  <a:lnTo>
                    <a:pt x="399" y="5100"/>
                  </a:lnTo>
                  <a:lnTo>
                    <a:pt x="399" y="5100"/>
                  </a:lnTo>
                  <a:close/>
                  <a:moveTo>
                    <a:pt x="399" y="4354"/>
                  </a:moveTo>
                  <a:cubicBezTo>
                    <a:pt x="399" y="4366"/>
                    <a:pt x="394" y="4377"/>
                    <a:pt x="386" y="4385"/>
                  </a:cubicBezTo>
                  <a:cubicBezTo>
                    <a:pt x="378" y="4394"/>
                    <a:pt x="366" y="4398"/>
                    <a:pt x="355" y="4398"/>
                  </a:cubicBezTo>
                  <a:lnTo>
                    <a:pt x="355" y="4398"/>
                  </a:lnTo>
                  <a:lnTo>
                    <a:pt x="241" y="4397"/>
                  </a:lnTo>
                  <a:cubicBezTo>
                    <a:pt x="216" y="4397"/>
                    <a:pt x="197" y="4377"/>
                    <a:pt x="197" y="4353"/>
                  </a:cubicBezTo>
                  <a:lnTo>
                    <a:pt x="197" y="3990"/>
                  </a:lnTo>
                  <a:cubicBezTo>
                    <a:pt x="197" y="3967"/>
                    <a:pt x="214" y="3948"/>
                    <a:pt x="237" y="3946"/>
                  </a:cubicBezTo>
                  <a:lnTo>
                    <a:pt x="351" y="3937"/>
                  </a:lnTo>
                  <a:cubicBezTo>
                    <a:pt x="364" y="3936"/>
                    <a:pt x="376" y="3940"/>
                    <a:pt x="385" y="3948"/>
                  </a:cubicBezTo>
                  <a:cubicBezTo>
                    <a:pt x="394" y="3957"/>
                    <a:pt x="399" y="3969"/>
                    <a:pt x="399" y="3981"/>
                  </a:cubicBezTo>
                  <a:lnTo>
                    <a:pt x="399" y="4354"/>
                  </a:lnTo>
                  <a:close/>
                  <a:moveTo>
                    <a:pt x="399" y="3608"/>
                  </a:moveTo>
                  <a:cubicBezTo>
                    <a:pt x="399" y="3629"/>
                    <a:pt x="383" y="3648"/>
                    <a:pt x="362" y="3651"/>
                  </a:cubicBezTo>
                  <a:lnTo>
                    <a:pt x="248" y="3671"/>
                  </a:lnTo>
                  <a:cubicBezTo>
                    <a:pt x="246" y="3672"/>
                    <a:pt x="243" y="3672"/>
                    <a:pt x="241" y="3672"/>
                  </a:cubicBezTo>
                  <a:cubicBezTo>
                    <a:pt x="230" y="3672"/>
                    <a:pt x="220" y="3668"/>
                    <a:pt x="212" y="3662"/>
                  </a:cubicBezTo>
                  <a:cubicBezTo>
                    <a:pt x="202" y="3653"/>
                    <a:pt x="196" y="3641"/>
                    <a:pt x="196" y="3628"/>
                  </a:cubicBezTo>
                  <a:lnTo>
                    <a:pt x="196" y="3265"/>
                  </a:lnTo>
                  <a:cubicBezTo>
                    <a:pt x="196" y="3245"/>
                    <a:pt x="210" y="3227"/>
                    <a:pt x="229" y="3222"/>
                  </a:cubicBezTo>
                  <a:lnTo>
                    <a:pt x="343" y="3192"/>
                  </a:lnTo>
                  <a:cubicBezTo>
                    <a:pt x="357" y="3189"/>
                    <a:pt x="371" y="3192"/>
                    <a:pt x="382" y="3200"/>
                  </a:cubicBezTo>
                  <a:cubicBezTo>
                    <a:pt x="392" y="3208"/>
                    <a:pt x="398" y="3221"/>
                    <a:pt x="398" y="3235"/>
                  </a:cubicBezTo>
                  <a:lnTo>
                    <a:pt x="398" y="3608"/>
                  </a:lnTo>
                  <a:lnTo>
                    <a:pt x="399" y="3608"/>
                  </a:lnTo>
                  <a:close/>
                  <a:moveTo>
                    <a:pt x="399" y="2862"/>
                  </a:moveTo>
                  <a:cubicBezTo>
                    <a:pt x="399" y="2880"/>
                    <a:pt x="387" y="2897"/>
                    <a:pt x="369" y="2903"/>
                  </a:cubicBezTo>
                  <a:lnTo>
                    <a:pt x="255" y="2944"/>
                  </a:lnTo>
                  <a:cubicBezTo>
                    <a:pt x="251" y="2945"/>
                    <a:pt x="246" y="2946"/>
                    <a:pt x="241" y="2946"/>
                  </a:cubicBezTo>
                  <a:cubicBezTo>
                    <a:pt x="232" y="2946"/>
                    <a:pt x="223" y="2943"/>
                    <a:pt x="215" y="2938"/>
                  </a:cubicBezTo>
                  <a:cubicBezTo>
                    <a:pt x="204" y="2930"/>
                    <a:pt x="197" y="2917"/>
                    <a:pt x="197" y="2902"/>
                  </a:cubicBezTo>
                  <a:lnTo>
                    <a:pt x="197" y="2539"/>
                  </a:lnTo>
                  <a:cubicBezTo>
                    <a:pt x="197" y="2522"/>
                    <a:pt x="207" y="2506"/>
                    <a:pt x="223" y="2499"/>
                  </a:cubicBezTo>
                  <a:lnTo>
                    <a:pt x="337" y="2448"/>
                  </a:lnTo>
                  <a:cubicBezTo>
                    <a:pt x="351" y="2442"/>
                    <a:pt x="366" y="2444"/>
                    <a:pt x="379" y="2452"/>
                  </a:cubicBezTo>
                  <a:cubicBezTo>
                    <a:pt x="391" y="2460"/>
                    <a:pt x="399" y="2474"/>
                    <a:pt x="399" y="2489"/>
                  </a:cubicBezTo>
                  <a:lnTo>
                    <a:pt x="399" y="2862"/>
                  </a:lnTo>
                  <a:close/>
                  <a:moveTo>
                    <a:pt x="399" y="2116"/>
                  </a:moveTo>
                  <a:cubicBezTo>
                    <a:pt x="399" y="2132"/>
                    <a:pt x="390" y="2147"/>
                    <a:pt x="375" y="2155"/>
                  </a:cubicBezTo>
                  <a:lnTo>
                    <a:pt x="261" y="2215"/>
                  </a:lnTo>
                  <a:cubicBezTo>
                    <a:pt x="255" y="2219"/>
                    <a:pt x="248" y="2221"/>
                    <a:pt x="241" y="2221"/>
                  </a:cubicBezTo>
                  <a:cubicBezTo>
                    <a:pt x="233" y="2221"/>
                    <a:pt x="225" y="2218"/>
                    <a:pt x="218" y="2214"/>
                  </a:cubicBezTo>
                  <a:cubicBezTo>
                    <a:pt x="205" y="2206"/>
                    <a:pt x="196" y="2192"/>
                    <a:pt x="196" y="2177"/>
                  </a:cubicBezTo>
                  <a:lnTo>
                    <a:pt x="196" y="1814"/>
                  </a:lnTo>
                  <a:cubicBezTo>
                    <a:pt x="196" y="1798"/>
                    <a:pt x="204" y="1784"/>
                    <a:pt x="217" y="1776"/>
                  </a:cubicBezTo>
                  <a:lnTo>
                    <a:pt x="331" y="1705"/>
                  </a:lnTo>
                  <a:cubicBezTo>
                    <a:pt x="345" y="1697"/>
                    <a:pt x="362" y="1696"/>
                    <a:pt x="376" y="1704"/>
                  </a:cubicBezTo>
                  <a:cubicBezTo>
                    <a:pt x="390" y="1712"/>
                    <a:pt x="399" y="1727"/>
                    <a:pt x="399" y="1743"/>
                  </a:cubicBezTo>
                  <a:lnTo>
                    <a:pt x="399" y="2116"/>
                  </a:lnTo>
                  <a:lnTo>
                    <a:pt x="399" y="2116"/>
                  </a:lnTo>
                  <a:close/>
                  <a:moveTo>
                    <a:pt x="783" y="5988"/>
                  </a:moveTo>
                  <a:cubicBezTo>
                    <a:pt x="783" y="6002"/>
                    <a:pt x="776" y="6016"/>
                    <a:pt x="765" y="6024"/>
                  </a:cubicBezTo>
                  <a:cubicBezTo>
                    <a:pt x="757" y="6029"/>
                    <a:pt x="748" y="6032"/>
                    <a:pt x="739" y="6032"/>
                  </a:cubicBezTo>
                  <a:cubicBezTo>
                    <a:pt x="734" y="6032"/>
                    <a:pt x="729" y="6031"/>
                    <a:pt x="724" y="6029"/>
                  </a:cubicBezTo>
                  <a:lnTo>
                    <a:pt x="588" y="5979"/>
                  </a:lnTo>
                  <a:cubicBezTo>
                    <a:pt x="571" y="5973"/>
                    <a:pt x="559" y="5956"/>
                    <a:pt x="559" y="5938"/>
                  </a:cubicBezTo>
                  <a:lnTo>
                    <a:pt x="559" y="5542"/>
                  </a:lnTo>
                  <a:cubicBezTo>
                    <a:pt x="559" y="5529"/>
                    <a:pt x="566" y="5516"/>
                    <a:pt x="577" y="5507"/>
                  </a:cubicBezTo>
                  <a:cubicBezTo>
                    <a:pt x="588" y="5499"/>
                    <a:pt x="602" y="5496"/>
                    <a:pt x="615" y="5500"/>
                  </a:cubicBezTo>
                  <a:lnTo>
                    <a:pt x="751" y="5538"/>
                  </a:lnTo>
                  <a:cubicBezTo>
                    <a:pt x="770" y="5543"/>
                    <a:pt x="783" y="5561"/>
                    <a:pt x="783" y="5580"/>
                  </a:cubicBezTo>
                  <a:lnTo>
                    <a:pt x="783" y="5988"/>
                  </a:lnTo>
                  <a:lnTo>
                    <a:pt x="783" y="5988"/>
                  </a:lnTo>
                  <a:close/>
                  <a:moveTo>
                    <a:pt x="783" y="5173"/>
                  </a:moveTo>
                  <a:cubicBezTo>
                    <a:pt x="783" y="5186"/>
                    <a:pt x="778" y="5198"/>
                    <a:pt x="767" y="5207"/>
                  </a:cubicBezTo>
                  <a:cubicBezTo>
                    <a:pt x="759" y="5213"/>
                    <a:pt x="750" y="5217"/>
                    <a:pt x="739" y="5217"/>
                  </a:cubicBezTo>
                  <a:cubicBezTo>
                    <a:pt x="736" y="5217"/>
                    <a:pt x="734" y="5216"/>
                    <a:pt x="731" y="5216"/>
                  </a:cubicBezTo>
                  <a:lnTo>
                    <a:pt x="595" y="5190"/>
                  </a:lnTo>
                  <a:cubicBezTo>
                    <a:pt x="574" y="5186"/>
                    <a:pt x="559" y="5168"/>
                    <a:pt x="559" y="5147"/>
                  </a:cubicBezTo>
                  <a:lnTo>
                    <a:pt x="559" y="4752"/>
                  </a:lnTo>
                  <a:cubicBezTo>
                    <a:pt x="559" y="4739"/>
                    <a:pt x="564" y="4727"/>
                    <a:pt x="574" y="4719"/>
                  </a:cubicBezTo>
                  <a:cubicBezTo>
                    <a:pt x="583" y="4711"/>
                    <a:pt x="595" y="4707"/>
                    <a:pt x="608" y="4708"/>
                  </a:cubicBezTo>
                  <a:lnTo>
                    <a:pt x="744" y="4721"/>
                  </a:lnTo>
                  <a:cubicBezTo>
                    <a:pt x="766" y="4723"/>
                    <a:pt x="783" y="4742"/>
                    <a:pt x="783" y="4765"/>
                  </a:cubicBezTo>
                  <a:lnTo>
                    <a:pt x="783" y="5173"/>
                  </a:lnTo>
                  <a:close/>
                  <a:moveTo>
                    <a:pt x="783" y="4357"/>
                  </a:moveTo>
                  <a:cubicBezTo>
                    <a:pt x="783" y="4369"/>
                    <a:pt x="779" y="4380"/>
                    <a:pt x="770" y="4388"/>
                  </a:cubicBezTo>
                  <a:cubicBezTo>
                    <a:pt x="762" y="4397"/>
                    <a:pt x="751" y="4401"/>
                    <a:pt x="739" y="4401"/>
                  </a:cubicBezTo>
                  <a:lnTo>
                    <a:pt x="739" y="4401"/>
                  </a:lnTo>
                  <a:lnTo>
                    <a:pt x="603" y="4400"/>
                  </a:lnTo>
                  <a:cubicBezTo>
                    <a:pt x="579" y="4400"/>
                    <a:pt x="559" y="4380"/>
                    <a:pt x="559" y="4356"/>
                  </a:cubicBezTo>
                  <a:lnTo>
                    <a:pt x="559" y="3961"/>
                  </a:lnTo>
                  <a:cubicBezTo>
                    <a:pt x="559" y="3938"/>
                    <a:pt x="577" y="3919"/>
                    <a:pt x="600" y="3917"/>
                  </a:cubicBezTo>
                  <a:lnTo>
                    <a:pt x="736" y="3906"/>
                  </a:lnTo>
                  <a:cubicBezTo>
                    <a:pt x="748" y="3904"/>
                    <a:pt x="760" y="3909"/>
                    <a:pt x="769" y="3917"/>
                  </a:cubicBezTo>
                  <a:cubicBezTo>
                    <a:pt x="778" y="3925"/>
                    <a:pt x="783" y="3937"/>
                    <a:pt x="783" y="3949"/>
                  </a:cubicBezTo>
                  <a:lnTo>
                    <a:pt x="783" y="4357"/>
                  </a:lnTo>
                  <a:close/>
                  <a:moveTo>
                    <a:pt x="783" y="3542"/>
                  </a:moveTo>
                  <a:cubicBezTo>
                    <a:pt x="783" y="3563"/>
                    <a:pt x="768" y="3581"/>
                    <a:pt x="747" y="3585"/>
                  </a:cubicBezTo>
                  <a:lnTo>
                    <a:pt x="611" y="3608"/>
                  </a:lnTo>
                  <a:cubicBezTo>
                    <a:pt x="608" y="3609"/>
                    <a:pt x="606" y="3609"/>
                    <a:pt x="603" y="3609"/>
                  </a:cubicBezTo>
                  <a:cubicBezTo>
                    <a:pt x="593" y="3609"/>
                    <a:pt x="583" y="3605"/>
                    <a:pt x="575" y="3599"/>
                  </a:cubicBezTo>
                  <a:cubicBezTo>
                    <a:pt x="565" y="3590"/>
                    <a:pt x="559" y="3578"/>
                    <a:pt x="559" y="3565"/>
                  </a:cubicBezTo>
                  <a:lnTo>
                    <a:pt x="559" y="3169"/>
                  </a:lnTo>
                  <a:cubicBezTo>
                    <a:pt x="559" y="3149"/>
                    <a:pt x="573" y="3132"/>
                    <a:pt x="592" y="3127"/>
                  </a:cubicBezTo>
                  <a:lnTo>
                    <a:pt x="728" y="3091"/>
                  </a:lnTo>
                  <a:cubicBezTo>
                    <a:pt x="741" y="3088"/>
                    <a:pt x="755" y="3090"/>
                    <a:pt x="766" y="3099"/>
                  </a:cubicBezTo>
                  <a:cubicBezTo>
                    <a:pt x="777" y="3107"/>
                    <a:pt x="783" y="3120"/>
                    <a:pt x="783" y="3134"/>
                  </a:cubicBezTo>
                  <a:lnTo>
                    <a:pt x="783" y="3542"/>
                  </a:lnTo>
                  <a:lnTo>
                    <a:pt x="783" y="3542"/>
                  </a:lnTo>
                  <a:close/>
                  <a:moveTo>
                    <a:pt x="783" y="2726"/>
                  </a:moveTo>
                  <a:cubicBezTo>
                    <a:pt x="783" y="2745"/>
                    <a:pt x="772" y="2761"/>
                    <a:pt x="754" y="2768"/>
                  </a:cubicBezTo>
                  <a:lnTo>
                    <a:pt x="618" y="2816"/>
                  </a:lnTo>
                  <a:cubicBezTo>
                    <a:pt x="613" y="2817"/>
                    <a:pt x="608" y="2818"/>
                    <a:pt x="603" y="2818"/>
                  </a:cubicBezTo>
                  <a:cubicBezTo>
                    <a:pt x="594" y="2818"/>
                    <a:pt x="586" y="2816"/>
                    <a:pt x="578" y="2810"/>
                  </a:cubicBezTo>
                  <a:cubicBezTo>
                    <a:pt x="566" y="2802"/>
                    <a:pt x="559" y="2788"/>
                    <a:pt x="559" y="2774"/>
                  </a:cubicBezTo>
                  <a:lnTo>
                    <a:pt x="559" y="2379"/>
                  </a:lnTo>
                  <a:cubicBezTo>
                    <a:pt x="559" y="2361"/>
                    <a:pt x="570" y="2345"/>
                    <a:pt x="586" y="2338"/>
                  </a:cubicBezTo>
                  <a:lnTo>
                    <a:pt x="721" y="2278"/>
                  </a:lnTo>
                  <a:cubicBezTo>
                    <a:pt x="735" y="2272"/>
                    <a:pt x="751" y="2273"/>
                    <a:pt x="763" y="2281"/>
                  </a:cubicBezTo>
                  <a:cubicBezTo>
                    <a:pt x="776" y="2290"/>
                    <a:pt x="783" y="2304"/>
                    <a:pt x="783" y="2318"/>
                  </a:cubicBezTo>
                  <a:lnTo>
                    <a:pt x="783" y="2726"/>
                  </a:lnTo>
                  <a:close/>
                  <a:moveTo>
                    <a:pt x="783" y="1911"/>
                  </a:moveTo>
                  <a:cubicBezTo>
                    <a:pt x="783" y="1927"/>
                    <a:pt x="775" y="1942"/>
                    <a:pt x="760" y="1950"/>
                  </a:cubicBezTo>
                  <a:lnTo>
                    <a:pt x="624" y="2022"/>
                  </a:lnTo>
                  <a:cubicBezTo>
                    <a:pt x="618" y="2025"/>
                    <a:pt x="611" y="2027"/>
                    <a:pt x="604" y="2027"/>
                  </a:cubicBezTo>
                  <a:cubicBezTo>
                    <a:pt x="596" y="2027"/>
                    <a:pt x="588" y="2025"/>
                    <a:pt x="581" y="2021"/>
                  </a:cubicBezTo>
                  <a:cubicBezTo>
                    <a:pt x="568" y="2013"/>
                    <a:pt x="559" y="1999"/>
                    <a:pt x="559" y="1983"/>
                  </a:cubicBezTo>
                  <a:lnTo>
                    <a:pt x="559" y="1588"/>
                  </a:lnTo>
                  <a:cubicBezTo>
                    <a:pt x="559" y="1573"/>
                    <a:pt x="567" y="1558"/>
                    <a:pt x="580" y="1550"/>
                  </a:cubicBezTo>
                  <a:lnTo>
                    <a:pt x="716" y="1466"/>
                  </a:lnTo>
                  <a:cubicBezTo>
                    <a:pt x="730" y="1457"/>
                    <a:pt x="747" y="1457"/>
                    <a:pt x="761" y="1464"/>
                  </a:cubicBezTo>
                  <a:cubicBezTo>
                    <a:pt x="775" y="1472"/>
                    <a:pt x="783" y="1487"/>
                    <a:pt x="783" y="1503"/>
                  </a:cubicBezTo>
                  <a:lnTo>
                    <a:pt x="783" y="1911"/>
                  </a:lnTo>
                  <a:close/>
                  <a:moveTo>
                    <a:pt x="1247" y="6158"/>
                  </a:moveTo>
                  <a:cubicBezTo>
                    <a:pt x="1247" y="6173"/>
                    <a:pt x="1240" y="6187"/>
                    <a:pt x="1228" y="6195"/>
                  </a:cubicBezTo>
                  <a:cubicBezTo>
                    <a:pt x="1221" y="6200"/>
                    <a:pt x="1212" y="6203"/>
                    <a:pt x="1203" y="6203"/>
                  </a:cubicBezTo>
                  <a:cubicBezTo>
                    <a:pt x="1198" y="6203"/>
                    <a:pt x="1193" y="6202"/>
                    <a:pt x="1188" y="6200"/>
                  </a:cubicBezTo>
                  <a:lnTo>
                    <a:pt x="1023" y="6139"/>
                  </a:lnTo>
                  <a:cubicBezTo>
                    <a:pt x="1006" y="6133"/>
                    <a:pt x="994" y="6116"/>
                    <a:pt x="994" y="6098"/>
                  </a:cubicBezTo>
                  <a:lnTo>
                    <a:pt x="994" y="5663"/>
                  </a:lnTo>
                  <a:cubicBezTo>
                    <a:pt x="994" y="5650"/>
                    <a:pt x="1001" y="5637"/>
                    <a:pt x="1011" y="5628"/>
                  </a:cubicBezTo>
                  <a:cubicBezTo>
                    <a:pt x="1022" y="5620"/>
                    <a:pt x="1037" y="5617"/>
                    <a:pt x="1050" y="5621"/>
                  </a:cubicBezTo>
                  <a:lnTo>
                    <a:pt x="1215" y="5667"/>
                  </a:lnTo>
                  <a:cubicBezTo>
                    <a:pt x="1234" y="5672"/>
                    <a:pt x="1247" y="5689"/>
                    <a:pt x="1247" y="5709"/>
                  </a:cubicBezTo>
                  <a:lnTo>
                    <a:pt x="1247" y="6158"/>
                  </a:lnTo>
                  <a:lnTo>
                    <a:pt x="1247" y="6158"/>
                  </a:lnTo>
                  <a:close/>
                  <a:moveTo>
                    <a:pt x="1247" y="5260"/>
                  </a:moveTo>
                  <a:cubicBezTo>
                    <a:pt x="1247" y="5273"/>
                    <a:pt x="1241" y="5285"/>
                    <a:pt x="1231" y="5294"/>
                  </a:cubicBezTo>
                  <a:cubicBezTo>
                    <a:pt x="1223" y="5300"/>
                    <a:pt x="1213" y="5304"/>
                    <a:pt x="1203" y="5304"/>
                  </a:cubicBezTo>
                  <a:cubicBezTo>
                    <a:pt x="1200" y="5304"/>
                    <a:pt x="1197" y="5303"/>
                    <a:pt x="1195" y="5303"/>
                  </a:cubicBezTo>
                  <a:lnTo>
                    <a:pt x="1030" y="5272"/>
                  </a:lnTo>
                  <a:cubicBezTo>
                    <a:pt x="1009" y="5268"/>
                    <a:pt x="994" y="5250"/>
                    <a:pt x="994" y="5229"/>
                  </a:cubicBezTo>
                  <a:lnTo>
                    <a:pt x="994" y="4794"/>
                  </a:lnTo>
                  <a:cubicBezTo>
                    <a:pt x="994" y="4782"/>
                    <a:pt x="999" y="4770"/>
                    <a:pt x="1008" y="4761"/>
                  </a:cubicBezTo>
                  <a:cubicBezTo>
                    <a:pt x="1018" y="4753"/>
                    <a:pt x="1030" y="4749"/>
                    <a:pt x="1042" y="4750"/>
                  </a:cubicBezTo>
                  <a:lnTo>
                    <a:pt x="1207" y="4766"/>
                  </a:lnTo>
                  <a:cubicBezTo>
                    <a:pt x="1230" y="4769"/>
                    <a:pt x="1247" y="4787"/>
                    <a:pt x="1247" y="4810"/>
                  </a:cubicBezTo>
                  <a:lnTo>
                    <a:pt x="1247" y="5260"/>
                  </a:lnTo>
                  <a:lnTo>
                    <a:pt x="1247" y="5260"/>
                  </a:lnTo>
                  <a:close/>
                  <a:moveTo>
                    <a:pt x="1247" y="4361"/>
                  </a:moveTo>
                  <a:cubicBezTo>
                    <a:pt x="1247" y="4372"/>
                    <a:pt x="1242" y="4384"/>
                    <a:pt x="1234" y="4392"/>
                  </a:cubicBezTo>
                  <a:cubicBezTo>
                    <a:pt x="1226" y="4400"/>
                    <a:pt x="1214" y="4405"/>
                    <a:pt x="1203" y="4405"/>
                  </a:cubicBezTo>
                  <a:lnTo>
                    <a:pt x="1203" y="4405"/>
                  </a:lnTo>
                  <a:lnTo>
                    <a:pt x="1038" y="4403"/>
                  </a:lnTo>
                  <a:cubicBezTo>
                    <a:pt x="1014" y="4403"/>
                    <a:pt x="994" y="4384"/>
                    <a:pt x="994" y="4359"/>
                  </a:cubicBezTo>
                  <a:lnTo>
                    <a:pt x="994" y="3924"/>
                  </a:lnTo>
                  <a:cubicBezTo>
                    <a:pt x="994" y="3901"/>
                    <a:pt x="1012" y="3882"/>
                    <a:pt x="1035" y="3881"/>
                  </a:cubicBezTo>
                  <a:lnTo>
                    <a:pt x="1199" y="3867"/>
                  </a:lnTo>
                  <a:cubicBezTo>
                    <a:pt x="1212" y="3866"/>
                    <a:pt x="1224" y="3870"/>
                    <a:pt x="1233" y="3878"/>
                  </a:cubicBezTo>
                  <a:cubicBezTo>
                    <a:pt x="1242" y="3887"/>
                    <a:pt x="1247" y="3898"/>
                    <a:pt x="1247" y="3911"/>
                  </a:cubicBezTo>
                  <a:lnTo>
                    <a:pt x="1247" y="4360"/>
                  </a:lnTo>
                  <a:lnTo>
                    <a:pt x="1247" y="4360"/>
                  </a:lnTo>
                  <a:lnTo>
                    <a:pt x="1247" y="4361"/>
                  </a:lnTo>
                  <a:close/>
                  <a:moveTo>
                    <a:pt x="1247" y="3462"/>
                  </a:moveTo>
                  <a:cubicBezTo>
                    <a:pt x="1247" y="3483"/>
                    <a:pt x="1231" y="3501"/>
                    <a:pt x="1210" y="3505"/>
                  </a:cubicBezTo>
                  <a:lnTo>
                    <a:pt x="1046" y="3534"/>
                  </a:lnTo>
                  <a:cubicBezTo>
                    <a:pt x="1043" y="3534"/>
                    <a:pt x="1041" y="3534"/>
                    <a:pt x="1038" y="3534"/>
                  </a:cubicBezTo>
                  <a:cubicBezTo>
                    <a:pt x="1028" y="3534"/>
                    <a:pt x="1018" y="3531"/>
                    <a:pt x="1010" y="3524"/>
                  </a:cubicBezTo>
                  <a:cubicBezTo>
                    <a:pt x="1000" y="3515"/>
                    <a:pt x="994" y="3503"/>
                    <a:pt x="994" y="3490"/>
                  </a:cubicBezTo>
                  <a:lnTo>
                    <a:pt x="994" y="3056"/>
                  </a:lnTo>
                  <a:cubicBezTo>
                    <a:pt x="994" y="3036"/>
                    <a:pt x="1007" y="3018"/>
                    <a:pt x="1027" y="3013"/>
                  </a:cubicBezTo>
                  <a:lnTo>
                    <a:pt x="1191" y="2970"/>
                  </a:lnTo>
                  <a:cubicBezTo>
                    <a:pt x="1205" y="2966"/>
                    <a:pt x="1219" y="2969"/>
                    <a:pt x="1230" y="2977"/>
                  </a:cubicBezTo>
                  <a:cubicBezTo>
                    <a:pt x="1240" y="2986"/>
                    <a:pt x="1247" y="2999"/>
                    <a:pt x="1247" y="3012"/>
                  </a:cubicBezTo>
                  <a:lnTo>
                    <a:pt x="1247" y="3462"/>
                  </a:lnTo>
                  <a:lnTo>
                    <a:pt x="1247" y="3462"/>
                  </a:lnTo>
                  <a:close/>
                  <a:moveTo>
                    <a:pt x="1247" y="2563"/>
                  </a:moveTo>
                  <a:cubicBezTo>
                    <a:pt x="1247" y="2581"/>
                    <a:pt x="1235" y="2598"/>
                    <a:pt x="1218" y="2604"/>
                  </a:cubicBezTo>
                  <a:lnTo>
                    <a:pt x="1053" y="2662"/>
                  </a:lnTo>
                  <a:cubicBezTo>
                    <a:pt x="1048" y="2664"/>
                    <a:pt x="1043" y="2665"/>
                    <a:pt x="1038" y="2665"/>
                  </a:cubicBezTo>
                  <a:cubicBezTo>
                    <a:pt x="1029" y="2665"/>
                    <a:pt x="1020" y="2662"/>
                    <a:pt x="1013" y="2657"/>
                  </a:cubicBezTo>
                  <a:cubicBezTo>
                    <a:pt x="1001" y="2648"/>
                    <a:pt x="994" y="2635"/>
                    <a:pt x="994" y="2621"/>
                  </a:cubicBezTo>
                  <a:lnTo>
                    <a:pt x="994" y="2186"/>
                  </a:lnTo>
                  <a:cubicBezTo>
                    <a:pt x="994" y="2168"/>
                    <a:pt x="1004" y="2153"/>
                    <a:pt x="1020" y="2146"/>
                  </a:cubicBezTo>
                  <a:lnTo>
                    <a:pt x="1185" y="2073"/>
                  </a:lnTo>
                  <a:cubicBezTo>
                    <a:pt x="1199" y="2067"/>
                    <a:pt x="1214" y="2068"/>
                    <a:pt x="1227" y="2076"/>
                  </a:cubicBezTo>
                  <a:cubicBezTo>
                    <a:pt x="1239" y="2084"/>
                    <a:pt x="1247" y="2098"/>
                    <a:pt x="1247" y="2113"/>
                  </a:cubicBezTo>
                  <a:lnTo>
                    <a:pt x="1247" y="2563"/>
                  </a:lnTo>
                  <a:close/>
                  <a:moveTo>
                    <a:pt x="1247" y="1664"/>
                  </a:moveTo>
                  <a:cubicBezTo>
                    <a:pt x="1247" y="1680"/>
                    <a:pt x="1238" y="1695"/>
                    <a:pt x="1224" y="1702"/>
                  </a:cubicBezTo>
                  <a:lnTo>
                    <a:pt x="1059" y="1790"/>
                  </a:lnTo>
                  <a:cubicBezTo>
                    <a:pt x="1052" y="1794"/>
                    <a:pt x="1045" y="1795"/>
                    <a:pt x="1038" y="1795"/>
                  </a:cubicBezTo>
                  <a:cubicBezTo>
                    <a:pt x="1030" y="1795"/>
                    <a:pt x="1022" y="1793"/>
                    <a:pt x="1015" y="1789"/>
                  </a:cubicBezTo>
                  <a:cubicBezTo>
                    <a:pt x="1002" y="1781"/>
                    <a:pt x="994" y="1767"/>
                    <a:pt x="994" y="1751"/>
                  </a:cubicBezTo>
                  <a:lnTo>
                    <a:pt x="994" y="1317"/>
                  </a:lnTo>
                  <a:cubicBezTo>
                    <a:pt x="994" y="1301"/>
                    <a:pt x="1002" y="1287"/>
                    <a:pt x="1015" y="1279"/>
                  </a:cubicBezTo>
                  <a:lnTo>
                    <a:pt x="1179" y="1177"/>
                  </a:lnTo>
                  <a:cubicBezTo>
                    <a:pt x="1193" y="1168"/>
                    <a:pt x="1210" y="1168"/>
                    <a:pt x="1224" y="1176"/>
                  </a:cubicBezTo>
                  <a:cubicBezTo>
                    <a:pt x="1238" y="1183"/>
                    <a:pt x="1247" y="1198"/>
                    <a:pt x="1247" y="1214"/>
                  </a:cubicBezTo>
                  <a:lnTo>
                    <a:pt x="1247" y="1664"/>
                  </a:lnTo>
                  <a:close/>
                  <a:moveTo>
                    <a:pt x="1816" y="6368"/>
                  </a:moveTo>
                  <a:cubicBezTo>
                    <a:pt x="1816" y="6382"/>
                    <a:pt x="1809" y="6396"/>
                    <a:pt x="1797" y="6404"/>
                  </a:cubicBezTo>
                  <a:cubicBezTo>
                    <a:pt x="1790" y="6409"/>
                    <a:pt x="1781" y="6412"/>
                    <a:pt x="1772" y="6412"/>
                  </a:cubicBezTo>
                  <a:cubicBezTo>
                    <a:pt x="1767" y="6412"/>
                    <a:pt x="1762" y="6411"/>
                    <a:pt x="1757" y="6409"/>
                  </a:cubicBezTo>
                  <a:lnTo>
                    <a:pt x="1553" y="6334"/>
                  </a:lnTo>
                  <a:cubicBezTo>
                    <a:pt x="1536" y="6328"/>
                    <a:pt x="1524" y="6311"/>
                    <a:pt x="1524" y="6293"/>
                  </a:cubicBezTo>
                  <a:lnTo>
                    <a:pt x="1524" y="5811"/>
                  </a:lnTo>
                  <a:cubicBezTo>
                    <a:pt x="1524" y="5797"/>
                    <a:pt x="1531" y="5784"/>
                    <a:pt x="1542" y="5775"/>
                  </a:cubicBezTo>
                  <a:cubicBezTo>
                    <a:pt x="1553" y="5767"/>
                    <a:pt x="1567" y="5765"/>
                    <a:pt x="1580" y="5768"/>
                  </a:cubicBezTo>
                  <a:lnTo>
                    <a:pt x="1784" y="5825"/>
                  </a:lnTo>
                  <a:cubicBezTo>
                    <a:pt x="1803" y="5830"/>
                    <a:pt x="1816" y="5847"/>
                    <a:pt x="1816" y="5867"/>
                  </a:cubicBezTo>
                  <a:lnTo>
                    <a:pt x="1816" y="6368"/>
                  </a:lnTo>
                  <a:lnTo>
                    <a:pt x="1816" y="6368"/>
                  </a:lnTo>
                  <a:close/>
                  <a:moveTo>
                    <a:pt x="1816" y="5366"/>
                  </a:moveTo>
                  <a:cubicBezTo>
                    <a:pt x="1816" y="5380"/>
                    <a:pt x="1810" y="5392"/>
                    <a:pt x="1800" y="5400"/>
                  </a:cubicBezTo>
                  <a:cubicBezTo>
                    <a:pt x="1792" y="5407"/>
                    <a:pt x="1782" y="5410"/>
                    <a:pt x="1772" y="5410"/>
                  </a:cubicBezTo>
                  <a:cubicBezTo>
                    <a:pt x="1769" y="5410"/>
                    <a:pt x="1767" y="5410"/>
                    <a:pt x="1764" y="5410"/>
                  </a:cubicBezTo>
                  <a:lnTo>
                    <a:pt x="1560" y="5371"/>
                  </a:lnTo>
                  <a:cubicBezTo>
                    <a:pt x="1539" y="5368"/>
                    <a:pt x="1524" y="5349"/>
                    <a:pt x="1524" y="5328"/>
                  </a:cubicBezTo>
                  <a:lnTo>
                    <a:pt x="1524" y="4846"/>
                  </a:lnTo>
                  <a:cubicBezTo>
                    <a:pt x="1524" y="4833"/>
                    <a:pt x="1529" y="4821"/>
                    <a:pt x="1539" y="4813"/>
                  </a:cubicBezTo>
                  <a:cubicBezTo>
                    <a:pt x="1548" y="4805"/>
                    <a:pt x="1560" y="4801"/>
                    <a:pt x="1573" y="4802"/>
                  </a:cubicBezTo>
                  <a:lnTo>
                    <a:pt x="1776" y="4822"/>
                  </a:lnTo>
                  <a:cubicBezTo>
                    <a:pt x="1799" y="4824"/>
                    <a:pt x="1816" y="4843"/>
                    <a:pt x="1816" y="4866"/>
                  </a:cubicBezTo>
                  <a:lnTo>
                    <a:pt x="1816" y="5366"/>
                  </a:lnTo>
                  <a:lnTo>
                    <a:pt x="1816" y="5366"/>
                  </a:lnTo>
                  <a:close/>
                  <a:moveTo>
                    <a:pt x="1816" y="4365"/>
                  </a:moveTo>
                  <a:cubicBezTo>
                    <a:pt x="1816" y="4377"/>
                    <a:pt x="1812" y="4388"/>
                    <a:pt x="1803" y="4396"/>
                  </a:cubicBezTo>
                  <a:cubicBezTo>
                    <a:pt x="1795" y="4404"/>
                    <a:pt x="1784" y="4409"/>
                    <a:pt x="1772" y="4409"/>
                  </a:cubicBezTo>
                  <a:lnTo>
                    <a:pt x="1772" y="4409"/>
                  </a:lnTo>
                  <a:lnTo>
                    <a:pt x="1568" y="4407"/>
                  </a:lnTo>
                  <a:cubicBezTo>
                    <a:pt x="1544" y="4407"/>
                    <a:pt x="1524" y="4388"/>
                    <a:pt x="1524" y="4363"/>
                  </a:cubicBezTo>
                  <a:lnTo>
                    <a:pt x="1524" y="3881"/>
                  </a:lnTo>
                  <a:cubicBezTo>
                    <a:pt x="1524" y="3858"/>
                    <a:pt x="1542" y="3839"/>
                    <a:pt x="1565" y="3837"/>
                  </a:cubicBezTo>
                  <a:lnTo>
                    <a:pt x="1768" y="3820"/>
                  </a:lnTo>
                  <a:cubicBezTo>
                    <a:pt x="1781" y="3819"/>
                    <a:pt x="1793" y="3823"/>
                    <a:pt x="1802" y="3831"/>
                  </a:cubicBezTo>
                  <a:cubicBezTo>
                    <a:pt x="1811" y="3840"/>
                    <a:pt x="1816" y="3851"/>
                    <a:pt x="1816" y="3864"/>
                  </a:cubicBezTo>
                  <a:lnTo>
                    <a:pt x="1816" y="4365"/>
                  </a:lnTo>
                  <a:lnTo>
                    <a:pt x="1816" y="4365"/>
                  </a:lnTo>
                  <a:close/>
                  <a:moveTo>
                    <a:pt x="1816" y="3363"/>
                  </a:moveTo>
                  <a:cubicBezTo>
                    <a:pt x="1816" y="3385"/>
                    <a:pt x="1801" y="3403"/>
                    <a:pt x="1779" y="3407"/>
                  </a:cubicBezTo>
                  <a:lnTo>
                    <a:pt x="1576" y="3442"/>
                  </a:lnTo>
                  <a:cubicBezTo>
                    <a:pt x="1573" y="3442"/>
                    <a:pt x="1571" y="3443"/>
                    <a:pt x="1568" y="3443"/>
                  </a:cubicBezTo>
                  <a:cubicBezTo>
                    <a:pt x="1558" y="3443"/>
                    <a:pt x="1548" y="3439"/>
                    <a:pt x="1540" y="3432"/>
                  </a:cubicBezTo>
                  <a:cubicBezTo>
                    <a:pt x="1530" y="3424"/>
                    <a:pt x="1524" y="3412"/>
                    <a:pt x="1524" y="3399"/>
                  </a:cubicBezTo>
                  <a:lnTo>
                    <a:pt x="1524" y="2916"/>
                  </a:lnTo>
                  <a:cubicBezTo>
                    <a:pt x="1524" y="2896"/>
                    <a:pt x="1538" y="2879"/>
                    <a:pt x="1557" y="2873"/>
                  </a:cubicBezTo>
                  <a:lnTo>
                    <a:pt x="1761" y="2820"/>
                  </a:lnTo>
                  <a:cubicBezTo>
                    <a:pt x="1774" y="2817"/>
                    <a:pt x="1788" y="2819"/>
                    <a:pt x="1799" y="2828"/>
                  </a:cubicBezTo>
                  <a:cubicBezTo>
                    <a:pt x="1810" y="2836"/>
                    <a:pt x="1816" y="2849"/>
                    <a:pt x="1816" y="2863"/>
                  </a:cubicBezTo>
                  <a:lnTo>
                    <a:pt x="1816" y="3363"/>
                  </a:lnTo>
                  <a:lnTo>
                    <a:pt x="1816" y="3363"/>
                  </a:lnTo>
                  <a:close/>
                  <a:moveTo>
                    <a:pt x="1816" y="2362"/>
                  </a:moveTo>
                  <a:cubicBezTo>
                    <a:pt x="1816" y="2380"/>
                    <a:pt x="1804" y="2397"/>
                    <a:pt x="1787" y="2403"/>
                  </a:cubicBezTo>
                  <a:lnTo>
                    <a:pt x="1583" y="2475"/>
                  </a:lnTo>
                  <a:cubicBezTo>
                    <a:pt x="1578" y="2477"/>
                    <a:pt x="1573" y="2478"/>
                    <a:pt x="1568" y="2478"/>
                  </a:cubicBezTo>
                  <a:cubicBezTo>
                    <a:pt x="1559" y="2478"/>
                    <a:pt x="1551" y="2475"/>
                    <a:pt x="1543" y="2470"/>
                  </a:cubicBezTo>
                  <a:cubicBezTo>
                    <a:pt x="1531" y="2461"/>
                    <a:pt x="1524" y="2448"/>
                    <a:pt x="1524" y="2434"/>
                  </a:cubicBezTo>
                  <a:lnTo>
                    <a:pt x="1524" y="1951"/>
                  </a:lnTo>
                  <a:cubicBezTo>
                    <a:pt x="1524" y="1934"/>
                    <a:pt x="1535" y="1918"/>
                    <a:pt x="1551" y="1911"/>
                  </a:cubicBezTo>
                  <a:lnTo>
                    <a:pt x="1754" y="1821"/>
                  </a:lnTo>
                  <a:cubicBezTo>
                    <a:pt x="1768" y="1815"/>
                    <a:pt x="1784" y="1816"/>
                    <a:pt x="1796" y="1824"/>
                  </a:cubicBezTo>
                  <a:cubicBezTo>
                    <a:pt x="1809" y="1832"/>
                    <a:pt x="1816" y="1846"/>
                    <a:pt x="1816" y="1861"/>
                  </a:cubicBezTo>
                  <a:lnTo>
                    <a:pt x="1816" y="2362"/>
                  </a:lnTo>
                  <a:close/>
                  <a:moveTo>
                    <a:pt x="1816" y="1360"/>
                  </a:moveTo>
                  <a:cubicBezTo>
                    <a:pt x="1816" y="1377"/>
                    <a:pt x="1807" y="1391"/>
                    <a:pt x="1793" y="1399"/>
                  </a:cubicBezTo>
                  <a:lnTo>
                    <a:pt x="1589" y="1508"/>
                  </a:lnTo>
                  <a:cubicBezTo>
                    <a:pt x="1583" y="1511"/>
                    <a:pt x="1575" y="1513"/>
                    <a:pt x="1568" y="1513"/>
                  </a:cubicBezTo>
                  <a:cubicBezTo>
                    <a:pt x="1560" y="1513"/>
                    <a:pt x="1553" y="1511"/>
                    <a:pt x="1546" y="1506"/>
                  </a:cubicBezTo>
                  <a:cubicBezTo>
                    <a:pt x="1532" y="1498"/>
                    <a:pt x="1524" y="1484"/>
                    <a:pt x="1524" y="1469"/>
                  </a:cubicBezTo>
                  <a:lnTo>
                    <a:pt x="1524" y="986"/>
                  </a:lnTo>
                  <a:cubicBezTo>
                    <a:pt x="1524" y="971"/>
                    <a:pt x="1532" y="957"/>
                    <a:pt x="1545" y="949"/>
                  </a:cubicBezTo>
                  <a:lnTo>
                    <a:pt x="1749" y="822"/>
                  </a:lnTo>
                  <a:cubicBezTo>
                    <a:pt x="1762" y="813"/>
                    <a:pt x="1779" y="813"/>
                    <a:pt x="1793" y="821"/>
                  </a:cubicBezTo>
                  <a:cubicBezTo>
                    <a:pt x="1807" y="829"/>
                    <a:pt x="1816" y="843"/>
                    <a:pt x="1816" y="859"/>
                  </a:cubicBezTo>
                  <a:lnTo>
                    <a:pt x="1816" y="1360"/>
                  </a:lnTo>
                  <a:lnTo>
                    <a:pt x="1816" y="1360"/>
                  </a:lnTo>
                  <a:close/>
                  <a:moveTo>
                    <a:pt x="2898" y="6353"/>
                  </a:moveTo>
                  <a:cubicBezTo>
                    <a:pt x="2898" y="6375"/>
                    <a:pt x="2882" y="6393"/>
                    <a:pt x="2861" y="6397"/>
                  </a:cubicBezTo>
                  <a:lnTo>
                    <a:pt x="2391" y="6476"/>
                  </a:lnTo>
                  <a:cubicBezTo>
                    <a:pt x="2389" y="6477"/>
                    <a:pt x="2386" y="6477"/>
                    <a:pt x="2384" y="6477"/>
                  </a:cubicBezTo>
                  <a:cubicBezTo>
                    <a:pt x="2374" y="6477"/>
                    <a:pt x="2363" y="6473"/>
                    <a:pt x="2355" y="6466"/>
                  </a:cubicBezTo>
                  <a:cubicBezTo>
                    <a:pt x="2345" y="6458"/>
                    <a:pt x="2340" y="6446"/>
                    <a:pt x="2340" y="6433"/>
                  </a:cubicBezTo>
                  <a:lnTo>
                    <a:pt x="2340" y="5916"/>
                  </a:lnTo>
                  <a:cubicBezTo>
                    <a:pt x="2340" y="5894"/>
                    <a:pt x="2356" y="5875"/>
                    <a:pt x="2378" y="5873"/>
                  </a:cubicBezTo>
                  <a:lnTo>
                    <a:pt x="2848" y="5813"/>
                  </a:lnTo>
                  <a:cubicBezTo>
                    <a:pt x="2861" y="5811"/>
                    <a:pt x="2873" y="5815"/>
                    <a:pt x="2883" y="5823"/>
                  </a:cubicBezTo>
                  <a:cubicBezTo>
                    <a:pt x="2893" y="5831"/>
                    <a:pt x="2898" y="5843"/>
                    <a:pt x="2898" y="5856"/>
                  </a:cubicBezTo>
                  <a:lnTo>
                    <a:pt x="2898" y="6353"/>
                  </a:lnTo>
                  <a:lnTo>
                    <a:pt x="2898" y="6353"/>
                  </a:lnTo>
                  <a:close/>
                  <a:moveTo>
                    <a:pt x="2898" y="5359"/>
                  </a:moveTo>
                  <a:cubicBezTo>
                    <a:pt x="2898" y="5382"/>
                    <a:pt x="2881" y="5401"/>
                    <a:pt x="2858" y="5403"/>
                  </a:cubicBezTo>
                  <a:lnTo>
                    <a:pt x="2388" y="5443"/>
                  </a:lnTo>
                  <a:cubicBezTo>
                    <a:pt x="2386" y="5443"/>
                    <a:pt x="2385" y="5443"/>
                    <a:pt x="2384" y="5443"/>
                  </a:cubicBezTo>
                  <a:cubicBezTo>
                    <a:pt x="2373" y="5443"/>
                    <a:pt x="2362" y="5439"/>
                    <a:pt x="2354" y="5432"/>
                  </a:cubicBezTo>
                  <a:cubicBezTo>
                    <a:pt x="2345" y="5423"/>
                    <a:pt x="2340" y="5412"/>
                    <a:pt x="2340" y="5399"/>
                  </a:cubicBezTo>
                  <a:lnTo>
                    <a:pt x="2340" y="4887"/>
                  </a:lnTo>
                  <a:cubicBezTo>
                    <a:pt x="2340" y="4863"/>
                    <a:pt x="2358" y="4844"/>
                    <a:pt x="2382" y="4843"/>
                  </a:cubicBezTo>
                  <a:lnTo>
                    <a:pt x="2852" y="4821"/>
                  </a:lnTo>
                  <a:cubicBezTo>
                    <a:pt x="2864" y="4821"/>
                    <a:pt x="2876" y="4825"/>
                    <a:pt x="2884" y="4833"/>
                  </a:cubicBezTo>
                  <a:cubicBezTo>
                    <a:pt x="2893" y="4842"/>
                    <a:pt x="2898" y="4853"/>
                    <a:pt x="2898" y="4865"/>
                  </a:cubicBezTo>
                  <a:lnTo>
                    <a:pt x="2898" y="5359"/>
                  </a:lnTo>
                  <a:lnTo>
                    <a:pt x="2898" y="5359"/>
                  </a:lnTo>
                  <a:close/>
                  <a:moveTo>
                    <a:pt x="2898" y="4365"/>
                  </a:moveTo>
                  <a:cubicBezTo>
                    <a:pt x="2898" y="4389"/>
                    <a:pt x="2878" y="4409"/>
                    <a:pt x="2854" y="4409"/>
                  </a:cubicBezTo>
                  <a:lnTo>
                    <a:pt x="2384" y="4410"/>
                  </a:lnTo>
                  <a:lnTo>
                    <a:pt x="2384" y="4410"/>
                  </a:lnTo>
                  <a:cubicBezTo>
                    <a:pt x="2372" y="4410"/>
                    <a:pt x="2361" y="4406"/>
                    <a:pt x="2353" y="4398"/>
                  </a:cubicBezTo>
                  <a:cubicBezTo>
                    <a:pt x="2344" y="4389"/>
                    <a:pt x="2340" y="4378"/>
                    <a:pt x="2340" y="4367"/>
                  </a:cubicBezTo>
                  <a:lnTo>
                    <a:pt x="2340" y="3850"/>
                  </a:lnTo>
                  <a:cubicBezTo>
                    <a:pt x="2340" y="3838"/>
                    <a:pt x="2345" y="3826"/>
                    <a:pt x="2353" y="3818"/>
                  </a:cubicBezTo>
                  <a:cubicBezTo>
                    <a:pt x="2362" y="3810"/>
                    <a:pt x="2374" y="3805"/>
                    <a:pt x="2385" y="3806"/>
                  </a:cubicBezTo>
                  <a:lnTo>
                    <a:pt x="2856" y="3824"/>
                  </a:lnTo>
                  <a:cubicBezTo>
                    <a:pt x="2879" y="3824"/>
                    <a:pt x="2898" y="3844"/>
                    <a:pt x="2898" y="3867"/>
                  </a:cubicBezTo>
                  <a:lnTo>
                    <a:pt x="2898" y="4365"/>
                  </a:lnTo>
                  <a:close/>
                  <a:moveTo>
                    <a:pt x="2898" y="3370"/>
                  </a:moveTo>
                  <a:cubicBezTo>
                    <a:pt x="2898" y="3382"/>
                    <a:pt x="2893" y="3394"/>
                    <a:pt x="2884" y="3403"/>
                  </a:cubicBezTo>
                  <a:cubicBezTo>
                    <a:pt x="2876" y="3410"/>
                    <a:pt x="2865" y="3414"/>
                    <a:pt x="2854" y="3414"/>
                  </a:cubicBezTo>
                  <a:cubicBezTo>
                    <a:pt x="2853" y="3414"/>
                    <a:pt x="2852" y="3414"/>
                    <a:pt x="2850" y="3414"/>
                  </a:cubicBezTo>
                  <a:lnTo>
                    <a:pt x="2380" y="3377"/>
                  </a:lnTo>
                  <a:cubicBezTo>
                    <a:pt x="2357" y="3375"/>
                    <a:pt x="2340" y="3356"/>
                    <a:pt x="2340" y="3333"/>
                  </a:cubicBezTo>
                  <a:lnTo>
                    <a:pt x="2340" y="2816"/>
                  </a:lnTo>
                  <a:cubicBezTo>
                    <a:pt x="2340" y="2804"/>
                    <a:pt x="2345" y="2792"/>
                    <a:pt x="2355" y="2783"/>
                  </a:cubicBezTo>
                  <a:cubicBezTo>
                    <a:pt x="2364" y="2775"/>
                    <a:pt x="2377" y="2771"/>
                    <a:pt x="2389" y="2772"/>
                  </a:cubicBezTo>
                  <a:lnTo>
                    <a:pt x="2859" y="2829"/>
                  </a:lnTo>
                  <a:cubicBezTo>
                    <a:pt x="2881" y="2832"/>
                    <a:pt x="2898" y="2851"/>
                    <a:pt x="2898" y="2873"/>
                  </a:cubicBezTo>
                  <a:lnTo>
                    <a:pt x="2898" y="3370"/>
                  </a:lnTo>
                  <a:lnTo>
                    <a:pt x="2898" y="3370"/>
                  </a:lnTo>
                  <a:close/>
                  <a:moveTo>
                    <a:pt x="2898" y="2376"/>
                  </a:moveTo>
                  <a:cubicBezTo>
                    <a:pt x="2898" y="2389"/>
                    <a:pt x="2892" y="2401"/>
                    <a:pt x="2882" y="2410"/>
                  </a:cubicBezTo>
                  <a:cubicBezTo>
                    <a:pt x="2874" y="2416"/>
                    <a:pt x="2864" y="2420"/>
                    <a:pt x="2854" y="2420"/>
                  </a:cubicBezTo>
                  <a:cubicBezTo>
                    <a:pt x="2851" y="2420"/>
                    <a:pt x="2849" y="2420"/>
                    <a:pt x="2847" y="2420"/>
                  </a:cubicBezTo>
                  <a:lnTo>
                    <a:pt x="2377" y="2343"/>
                  </a:lnTo>
                  <a:cubicBezTo>
                    <a:pt x="2355" y="2340"/>
                    <a:pt x="2340" y="2321"/>
                    <a:pt x="2340" y="2300"/>
                  </a:cubicBezTo>
                  <a:lnTo>
                    <a:pt x="2340" y="1783"/>
                  </a:lnTo>
                  <a:cubicBezTo>
                    <a:pt x="2340" y="1770"/>
                    <a:pt x="2345" y="1757"/>
                    <a:pt x="2356" y="1749"/>
                  </a:cubicBezTo>
                  <a:cubicBezTo>
                    <a:pt x="2366" y="1740"/>
                    <a:pt x="2379" y="1737"/>
                    <a:pt x="2393" y="1740"/>
                  </a:cubicBezTo>
                  <a:lnTo>
                    <a:pt x="2863" y="1836"/>
                  </a:lnTo>
                  <a:cubicBezTo>
                    <a:pt x="2883" y="1840"/>
                    <a:pt x="2898" y="1858"/>
                    <a:pt x="2898" y="1879"/>
                  </a:cubicBezTo>
                  <a:lnTo>
                    <a:pt x="2898" y="2376"/>
                  </a:lnTo>
                  <a:close/>
                  <a:moveTo>
                    <a:pt x="2898" y="1382"/>
                  </a:moveTo>
                  <a:cubicBezTo>
                    <a:pt x="2898" y="1395"/>
                    <a:pt x="2892" y="1408"/>
                    <a:pt x="2881" y="1417"/>
                  </a:cubicBezTo>
                  <a:cubicBezTo>
                    <a:pt x="2873" y="1423"/>
                    <a:pt x="2863" y="1426"/>
                    <a:pt x="2854" y="1426"/>
                  </a:cubicBezTo>
                  <a:cubicBezTo>
                    <a:pt x="2850" y="1426"/>
                    <a:pt x="2847" y="1426"/>
                    <a:pt x="2843" y="1425"/>
                  </a:cubicBezTo>
                  <a:lnTo>
                    <a:pt x="2373" y="1309"/>
                  </a:lnTo>
                  <a:cubicBezTo>
                    <a:pt x="2354" y="1304"/>
                    <a:pt x="2340" y="1287"/>
                    <a:pt x="2340" y="1266"/>
                  </a:cubicBezTo>
                  <a:lnTo>
                    <a:pt x="2340" y="750"/>
                  </a:lnTo>
                  <a:cubicBezTo>
                    <a:pt x="2340" y="736"/>
                    <a:pt x="2346" y="723"/>
                    <a:pt x="2357" y="714"/>
                  </a:cubicBezTo>
                  <a:cubicBezTo>
                    <a:pt x="2368" y="706"/>
                    <a:pt x="2383" y="703"/>
                    <a:pt x="2396" y="707"/>
                  </a:cubicBezTo>
                  <a:lnTo>
                    <a:pt x="2866" y="842"/>
                  </a:lnTo>
                  <a:cubicBezTo>
                    <a:pt x="2885" y="847"/>
                    <a:pt x="2898" y="865"/>
                    <a:pt x="2898" y="885"/>
                  </a:cubicBezTo>
                  <a:lnTo>
                    <a:pt x="2898" y="1382"/>
                  </a:lnTo>
                  <a:lnTo>
                    <a:pt x="2898" y="1382"/>
                  </a:lnTo>
                  <a:close/>
                  <a:moveTo>
                    <a:pt x="3739" y="6211"/>
                  </a:moveTo>
                  <a:cubicBezTo>
                    <a:pt x="3739" y="6232"/>
                    <a:pt x="3724" y="6250"/>
                    <a:pt x="3702" y="6254"/>
                  </a:cubicBezTo>
                  <a:lnTo>
                    <a:pt x="3297" y="6323"/>
                  </a:lnTo>
                  <a:cubicBezTo>
                    <a:pt x="3295" y="6323"/>
                    <a:pt x="3292" y="6323"/>
                    <a:pt x="3290" y="6323"/>
                  </a:cubicBezTo>
                  <a:cubicBezTo>
                    <a:pt x="3279" y="6323"/>
                    <a:pt x="3269" y="6320"/>
                    <a:pt x="3261" y="6313"/>
                  </a:cubicBezTo>
                  <a:cubicBezTo>
                    <a:pt x="3251" y="6305"/>
                    <a:pt x="3246" y="6292"/>
                    <a:pt x="3246" y="6279"/>
                  </a:cubicBezTo>
                  <a:lnTo>
                    <a:pt x="3246" y="5800"/>
                  </a:lnTo>
                  <a:cubicBezTo>
                    <a:pt x="3246" y="5778"/>
                    <a:pt x="3262" y="5759"/>
                    <a:pt x="3284" y="5757"/>
                  </a:cubicBezTo>
                  <a:lnTo>
                    <a:pt x="3689" y="5705"/>
                  </a:lnTo>
                  <a:cubicBezTo>
                    <a:pt x="3702" y="5703"/>
                    <a:pt x="3714" y="5707"/>
                    <a:pt x="3724" y="5715"/>
                  </a:cubicBezTo>
                  <a:cubicBezTo>
                    <a:pt x="3733" y="5724"/>
                    <a:pt x="3739" y="5736"/>
                    <a:pt x="3739" y="5748"/>
                  </a:cubicBezTo>
                  <a:lnTo>
                    <a:pt x="3739" y="6211"/>
                  </a:lnTo>
                  <a:lnTo>
                    <a:pt x="3739" y="6211"/>
                  </a:lnTo>
                  <a:close/>
                  <a:moveTo>
                    <a:pt x="3739" y="5286"/>
                  </a:moveTo>
                  <a:cubicBezTo>
                    <a:pt x="3739" y="5309"/>
                    <a:pt x="3722" y="5328"/>
                    <a:pt x="3699" y="5330"/>
                  </a:cubicBezTo>
                  <a:lnTo>
                    <a:pt x="3294" y="5365"/>
                  </a:lnTo>
                  <a:cubicBezTo>
                    <a:pt x="3292" y="5365"/>
                    <a:pt x="3291" y="5365"/>
                    <a:pt x="3290" y="5365"/>
                  </a:cubicBezTo>
                  <a:cubicBezTo>
                    <a:pt x="3279" y="5365"/>
                    <a:pt x="3268" y="5361"/>
                    <a:pt x="3260" y="5354"/>
                  </a:cubicBezTo>
                  <a:cubicBezTo>
                    <a:pt x="3251" y="5345"/>
                    <a:pt x="3246" y="5334"/>
                    <a:pt x="3246" y="5321"/>
                  </a:cubicBezTo>
                  <a:lnTo>
                    <a:pt x="3246" y="4842"/>
                  </a:lnTo>
                  <a:cubicBezTo>
                    <a:pt x="3246" y="4819"/>
                    <a:pt x="3264" y="4799"/>
                    <a:pt x="3288" y="4798"/>
                  </a:cubicBezTo>
                  <a:lnTo>
                    <a:pt x="3693" y="4780"/>
                  </a:lnTo>
                  <a:cubicBezTo>
                    <a:pt x="3705" y="4779"/>
                    <a:pt x="3717" y="4784"/>
                    <a:pt x="3725" y="4792"/>
                  </a:cubicBezTo>
                  <a:cubicBezTo>
                    <a:pt x="3734" y="4801"/>
                    <a:pt x="3739" y="4812"/>
                    <a:pt x="3739" y="4824"/>
                  </a:cubicBezTo>
                  <a:lnTo>
                    <a:pt x="3739" y="5286"/>
                  </a:lnTo>
                  <a:close/>
                  <a:moveTo>
                    <a:pt x="3739" y="4362"/>
                  </a:moveTo>
                  <a:cubicBezTo>
                    <a:pt x="3739" y="4386"/>
                    <a:pt x="3719" y="4406"/>
                    <a:pt x="3695" y="4406"/>
                  </a:cubicBezTo>
                  <a:lnTo>
                    <a:pt x="3290" y="4407"/>
                  </a:lnTo>
                  <a:lnTo>
                    <a:pt x="3290" y="4407"/>
                  </a:lnTo>
                  <a:cubicBezTo>
                    <a:pt x="3278" y="4407"/>
                    <a:pt x="3267" y="4403"/>
                    <a:pt x="3259" y="4394"/>
                  </a:cubicBezTo>
                  <a:cubicBezTo>
                    <a:pt x="3250" y="4386"/>
                    <a:pt x="3246" y="4375"/>
                    <a:pt x="3246" y="4363"/>
                  </a:cubicBezTo>
                  <a:lnTo>
                    <a:pt x="3246" y="3884"/>
                  </a:lnTo>
                  <a:cubicBezTo>
                    <a:pt x="3246" y="3872"/>
                    <a:pt x="3250" y="3860"/>
                    <a:pt x="3259" y="3852"/>
                  </a:cubicBezTo>
                  <a:cubicBezTo>
                    <a:pt x="3268" y="3844"/>
                    <a:pt x="3279" y="3839"/>
                    <a:pt x="3291" y="3840"/>
                  </a:cubicBezTo>
                  <a:lnTo>
                    <a:pt x="3696" y="3855"/>
                  </a:lnTo>
                  <a:cubicBezTo>
                    <a:pt x="3720" y="3856"/>
                    <a:pt x="3739" y="3876"/>
                    <a:pt x="3739" y="3900"/>
                  </a:cubicBezTo>
                  <a:lnTo>
                    <a:pt x="3739" y="4362"/>
                  </a:lnTo>
                  <a:lnTo>
                    <a:pt x="3739" y="4362"/>
                  </a:lnTo>
                  <a:close/>
                  <a:moveTo>
                    <a:pt x="3739" y="3437"/>
                  </a:moveTo>
                  <a:cubicBezTo>
                    <a:pt x="3739" y="3449"/>
                    <a:pt x="3734" y="3461"/>
                    <a:pt x="3725" y="3469"/>
                  </a:cubicBezTo>
                  <a:cubicBezTo>
                    <a:pt x="3717" y="3477"/>
                    <a:pt x="3706" y="3481"/>
                    <a:pt x="3695" y="3481"/>
                  </a:cubicBezTo>
                  <a:cubicBezTo>
                    <a:pt x="3694" y="3481"/>
                    <a:pt x="3693" y="3481"/>
                    <a:pt x="3691" y="3481"/>
                  </a:cubicBezTo>
                  <a:lnTo>
                    <a:pt x="3286" y="3449"/>
                  </a:lnTo>
                  <a:cubicBezTo>
                    <a:pt x="3263" y="3447"/>
                    <a:pt x="3246" y="3428"/>
                    <a:pt x="3246" y="3405"/>
                  </a:cubicBezTo>
                  <a:lnTo>
                    <a:pt x="3246" y="2926"/>
                  </a:lnTo>
                  <a:cubicBezTo>
                    <a:pt x="3246" y="2913"/>
                    <a:pt x="3251" y="2901"/>
                    <a:pt x="3261" y="2893"/>
                  </a:cubicBezTo>
                  <a:cubicBezTo>
                    <a:pt x="3270" y="2885"/>
                    <a:pt x="3282" y="2881"/>
                    <a:pt x="3295" y="2882"/>
                  </a:cubicBezTo>
                  <a:lnTo>
                    <a:pt x="3700" y="2931"/>
                  </a:lnTo>
                  <a:cubicBezTo>
                    <a:pt x="3722" y="2934"/>
                    <a:pt x="3739" y="2953"/>
                    <a:pt x="3739" y="2975"/>
                  </a:cubicBezTo>
                  <a:lnTo>
                    <a:pt x="3739" y="3437"/>
                  </a:lnTo>
                  <a:lnTo>
                    <a:pt x="3739" y="3437"/>
                  </a:lnTo>
                  <a:close/>
                  <a:moveTo>
                    <a:pt x="3739" y="2513"/>
                  </a:moveTo>
                  <a:cubicBezTo>
                    <a:pt x="3739" y="2525"/>
                    <a:pt x="3733" y="2538"/>
                    <a:pt x="3724" y="2546"/>
                  </a:cubicBezTo>
                  <a:cubicBezTo>
                    <a:pt x="3716" y="2553"/>
                    <a:pt x="3705" y="2557"/>
                    <a:pt x="3695" y="2557"/>
                  </a:cubicBezTo>
                  <a:cubicBezTo>
                    <a:pt x="3693" y="2557"/>
                    <a:pt x="3690" y="2557"/>
                    <a:pt x="3688" y="2556"/>
                  </a:cubicBezTo>
                  <a:lnTo>
                    <a:pt x="3283" y="2490"/>
                  </a:lnTo>
                  <a:cubicBezTo>
                    <a:pt x="3261" y="2487"/>
                    <a:pt x="3246" y="2468"/>
                    <a:pt x="3246" y="2447"/>
                  </a:cubicBezTo>
                  <a:lnTo>
                    <a:pt x="3246" y="1968"/>
                  </a:lnTo>
                  <a:cubicBezTo>
                    <a:pt x="3246" y="1954"/>
                    <a:pt x="3252" y="1942"/>
                    <a:pt x="3262" y="1933"/>
                  </a:cubicBezTo>
                  <a:cubicBezTo>
                    <a:pt x="3272" y="1925"/>
                    <a:pt x="3286" y="1922"/>
                    <a:pt x="3299" y="1924"/>
                  </a:cubicBezTo>
                  <a:lnTo>
                    <a:pt x="3704" y="2007"/>
                  </a:lnTo>
                  <a:cubicBezTo>
                    <a:pt x="3724" y="2011"/>
                    <a:pt x="3739" y="2029"/>
                    <a:pt x="3739" y="2050"/>
                  </a:cubicBezTo>
                  <a:lnTo>
                    <a:pt x="3739" y="2513"/>
                  </a:lnTo>
                  <a:close/>
                  <a:moveTo>
                    <a:pt x="3739" y="1588"/>
                  </a:moveTo>
                  <a:cubicBezTo>
                    <a:pt x="3739" y="1602"/>
                    <a:pt x="3733" y="1615"/>
                    <a:pt x="3722" y="1623"/>
                  </a:cubicBezTo>
                  <a:cubicBezTo>
                    <a:pt x="3714" y="1629"/>
                    <a:pt x="3705" y="1632"/>
                    <a:pt x="3695" y="1632"/>
                  </a:cubicBezTo>
                  <a:cubicBezTo>
                    <a:pt x="3692" y="1632"/>
                    <a:pt x="3688" y="1632"/>
                    <a:pt x="3685" y="1631"/>
                  </a:cubicBezTo>
                  <a:lnTo>
                    <a:pt x="3279" y="1532"/>
                  </a:lnTo>
                  <a:cubicBezTo>
                    <a:pt x="3260" y="1527"/>
                    <a:pt x="3246" y="1509"/>
                    <a:pt x="3246" y="1489"/>
                  </a:cubicBezTo>
                  <a:lnTo>
                    <a:pt x="3246" y="1010"/>
                  </a:lnTo>
                  <a:cubicBezTo>
                    <a:pt x="3246" y="996"/>
                    <a:pt x="3252" y="983"/>
                    <a:pt x="3263" y="974"/>
                  </a:cubicBezTo>
                  <a:cubicBezTo>
                    <a:pt x="3274" y="966"/>
                    <a:pt x="3289" y="964"/>
                    <a:pt x="3302" y="967"/>
                  </a:cubicBezTo>
                  <a:lnTo>
                    <a:pt x="3707" y="1084"/>
                  </a:lnTo>
                  <a:cubicBezTo>
                    <a:pt x="3726" y="1089"/>
                    <a:pt x="3739" y="1106"/>
                    <a:pt x="3739" y="1126"/>
                  </a:cubicBezTo>
                  <a:lnTo>
                    <a:pt x="3739" y="1588"/>
                  </a:lnTo>
                  <a:lnTo>
                    <a:pt x="3739" y="1588"/>
                  </a:lnTo>
                  <a:close/>
                  <a:moveTo>
                    <a:pt x="4470" y="6087"/>
                  </a:moveTo>
                  <a:cubicBezTo>
                    <a:pt x="4470" y="6108"/>
                    <a:pt x="4455" y="6126"/>
                    <a:pt x="4433" y="6130"/>
                  </a:cubicBezTo>
                  <a:lnTo>
                    <a:pt x="4080" y="6190"/>
                  </a:lnTo>
                  <a:cubicBezTo>
                    <a:pt x="4078" y="6190"/>
                    <a:pt x="4075" y="6191"/>
                    <a:pt x="4073" y="6191"/>
                  </a:cubicBezTo>
                  <a:cubicBezTo>
                    <a:pt x="4063" y="6191"/>
                    <a:pt x="4052" y="6187"/>
                    <a:pt x="4044" y="6180"/>
                  </a:cubicBezTo>
                  <a:cubicBezTo>
                    <a:pt x="4034" y="6172"/>
                    <a:pt x="4029" y="6160"/>
                    <a:pt x="4029" y="6147"/>
                  </a:cubicBezTo>
                  <a:lnTo>
                    <a:pt x="4029" y="5700"/>
                  </a:lnTo>
                  <a:cubicBezTo>
                    <a:pt x="4029" y="5678"/>
                    <a:pt x="4045" y="5659"/>
                    <a:pt x="4067" y="5656"/>
                  </a:cubicBezTo>
                  <a:lnTo>
                    <a:pt x="4420" y="5611"/>
                  </a:lnTo>
                  <a:cubicBezTo>
                    <a:pt x="4433" y="5610"/>
                    <a:pt x="4445" y="5614"/>
                    <a:pt x="4455" y="5622"/>
                  </a:cubicBezTo>
                  <a:cubicBezTo>
                    <a:pt x="4464" y="5630"/>
                    <a:pt x="4470" y="5642"/>
                    <a:pt x="4470" y="5655"/>
                  </a:cubicBezTo>
                  <a:lnTo>
                    <a:pt x="4470" y="6087"/>
                  </a:lnTo>
                  <a:lnTo>
                    <a:pt x="4470" y="6087"/>
                  </a:lnTo>
                  <a:close/>
                  <a:moveTo>
                    <a:pt x="4470" y="5223"/>
                  </a:moveTo>
                  <a:cubicBezTo>
                    <a:pt x="4470" y="5246"/>
                    <a:pt x="4453" y="5265"/>
                    <a:pt x="4430" y="5267"/>
                  </a:cubicBezTo>
                  <a:lnTo>
                    <a:pt x="4077" y="5297"/>
                  </a:lnTo>
                  <a:cubicBezTo>
                    <a:pt x="4075" y="5297"/>
                    <a:pt x="4074" y="5297"/>
                    <a:pt x="4073" y="5297"/>
                  </a:cubicBezTo>
                  <a:cubicBezTo>
                    <a:pt x="4062" y="5297"/>
                    <a:pt x="4051" y="5293"/>
                    <a:pt x="4043" y="5286"/>
                  </a:cubicBezTo>
                  <a:cubicBezTo>
                    <a:pt x="4034" y="5278"/>
                    <a:pt x="4029" y="5266"/>
                    <a:pt x="4029" y="5254"/>
                  </a:cubicBezTo>
                  <a:lnTo>
                    <a:pt x="4029" y="4807"/>
                  </a:lnTo>
                  <a:cubicBezTo>
                    <a:pt x="4029" y="4784"/>
                    <a:pt x="4047" y="4764"/>
                    <a:pt x="4071" y="4763"/>
                  </a:cubicBezTo>
                  <a:lnTo>
                    <a:pt x="4424" y="4747"/>
                  </a:lnTo>
                  <a:cubicBezTo>
                    <a:pt x="4436" y="4746"/>
                    <a:pt x="4448" y="4751"/>
                    <a:pt x="4456" y="4759"/>
                  </a:cubicBezTo>
                  <a:cubicBezTo>
                    <a:pt x="4465" y="4768"/>
                    <a:pt x="4470" y="4779"/>
                    <a:pt x="4470" y="4791"/>
                  </a:cubicBezTo>
                  <a:lnTo>
                    <a:pt x="4470" y="5223"/>
                  </a:lnTo>
                  <a:lnTo>
                    <a:pt x="4470" y="5223"/>
                  </a:lnTo>
                  <a:close/>
                  <a:moveTo>
                    <a:pt x="4470" y="4359"/>
                  </a:moveTo>
                  <a:cubicBezTo>
                    <a:pt x="4470" y="4383"/>
                    <a:pt x="4450" y="4403"/>
                    <a:pt x="4426" y="4403"/>
                  </a:cubicBezTo>
                  <a:lnTo>
                    <a:pt x="4073" y="4404"/>
                  </a:lnTo>
                  <a:lnTo>
                    <a:pt x="4073" y="4404"/>
                  </a:lnTo>
                  <a:cubicBezTo>
                    <a:pt x="4061" y="4404"/>
                    <a:pt x="4050" y="4400"/>
                    <a:pt x="4042" y="4392"/>
                  </a:cubicBezTo>
                  <a:cubicBezTo>
                    <a:pt x="4033" y="4383"/>
                    <a:pt x="4029" y="4372"/>
                    <a:pt x="4029" y="4361"/>
                  </a:cubicBezTo>
                  <a:lnTo>
                    <a:pt x="4029" y="3914"/>
                  </a:lnTo>
                  <a:cubicBezTo>
                    <a:pt x="4029" y="3902"/>
                    <a:pt x="4034" y="3890"/>
                    <a:pt x="4042" y="3882"/>
                  </a:cubicBezTo>
                  <a:cubicBezTo>
                    <a:pt x="4051" y="3874"/>
                    <a:pt x="4062" y="3869"/>
                    <a:pt x="4075" y="3870"/>
                  </a:cubicBezTo>
                  <a:lnTo>
                    <a:pt x="4428" y="3883"/>
                  </a:lnTo>
                  <a:cubicBezTo>
                    <a:pt x="4451" y="3884"/>
                    <a:pt x="4470" y="3904"/>
                    <a:pt x="4470" y="3927"/>
                  </a:cubicBezTo>
                  <a:lnTo>
                    <a:pt x="4470" y="4359"/>
                  </a:lnTo>
                  <a:close/>
                  <a:moveTo>
                    <a:pt x="4470" y="3495"/>
                  </a:moveTo>
                  <a:cubicBezTo>
                    <a:pt x="4470" y="3507"/>
                    <a:pt x="4465" y="3519"/>
                    <a:pt x="4456" y="3528"/>
                  </a:cubicBezTo>
                  <a:cubicBezTo>
                    <a:pt x="4448" y="3535"/>
                    <a:pt x="4437" y="3539"/>
                    <a:pt x="4426" y="3539"/>
                  </a:cubicBezTo>
                  <a:cubicBezTo>
                    <a:pt x="4425" y="3539"/>
                    <a:pt x="4423" y="3539"/>
                    <a:pt x="4422" y="3539"/>
                  </a:cubicBezTo>
                  <a:lnTo>
                    <a:pt x="4069" y="3511"/>
                  </a:lnTo>
                  <a:cubicBezTo>
                    <a:pt x="4047" y="3509"/>
                    <a:pt x="4029" y="3490"/>
                    <a:pt x="4029" y="3467"/>
                  </a:cubicBezTo>
                  <a:lnTo>
                    <a:pt x="4029" y="3021"/>
                  </a:lnTo>
                  <a:cubicBezTo>
                    <a:pt x="4029" y="3008"/>
                    <a:pt x="4034" y="2996"/>
                    <a:pt x="4044" y="2988"/>
                  </a:cubicBezTo>
                  <a:cubicBezTo>
                    <a:pt x="4053" y="2979"/>
                    <a:pt x="4066" y="2975"/>
                    <a:pt x="4078" y="2977"/>
                  </a:cubicBezTo>
                  <a:lnTo>
                    <a:pt x="4431" y="3020"/>
                  </a:lnTo>
                  <a:cubicBezTo>
                    <a:pt x="4453" y="3022"/>
                    <a:pt x="4470" y="3041"/>
                    <a:pt x="4470" y="3064"/>
                  </a:cubicBezTo>
                  <a:lnTo>
                    <a:pt x="4470" y="3495"/>
                  </a:lnTo>
                  <a:close/>
                  <a:moveTo>
                    <a:pt x="4470" y="2631"/>
                  </a:moveTo>
                  <a:cubicBezTo>
                    <a:pt x="4470" y="2644"/>
                    <a:pt x="4464" y="2657"/>
                    <a:pt x="4455" y="2665"/>
                  </a:cubicBezTo>
                  <a:cubicBezTo>
                    <a:pt x="4446" y="2672"/>
                    <a:pt x="4436" y="2675"/>
                    <a:pt x="4426" y="2675"/>
                  </a:cubicBezTo>
                  <a:cubicBezTo>
                    <a:pt x="4423" y="2675"/>
                    <a:pt x="4421" y="2675"/>
                    <a:pt x="4419" y="2675"/>
                  </a:cubicBezTo>
                  <a:lnTo>
                    <a:pt x="4066" y="2617"/>
                  </a:lnTo>
                  <a:cubicBezTo>
                    <a:pt x="4044" y="2614"/>
                    <a:pt x="4029" y="2595"/>
                    <a:pt x="4029" y="2574"/>
                  </a:cubicBezTo>
                  <a:lnTo>
                    <a:pt x="4029" y="2127"/>
                  </a:lnTo>
                  <a:cubicBezTo>
                    <a:pt x="4029" y="2114"/>
                    <a:pt x="4035" y="2102"/>
                    <a:pt x="4045" y="2093"/>
                  </a:cubicBezTo>
                  <a:cubicBezTo>
                    <a:pt x="4055" y="2085"/>
                    <a:pt x="4069" y="2082"/>
                    <a:pt x="4082" y="2084"/>
                  </a:cubicBezTo>
                  <a:lnTo>
                    <a:pt x="4435" y="2156"/>
                  </a:lnTo>
                  <a:cubicBezTo>
                    <a:pt x="4455" y="2160"/>
                    <a:pt x="4470" y="2178"/>
                    <a:pt x="4470" y="2199"/>
                  </a:cubicBezTo>
                  <a:lnTo>
                    <a:pt x="4470" y="2631"/>
                  </a:lnTo>
                  <a:close/>
                  <a:moveTo>
                    <a:pt x="4470" y="1768"/>
                  </a:moveTo>
                  <a:cubicBezTo>
                    <a:pt x="4470" y="1781"/>
                    <a:pt x="4464" y="1794"/>
                    <a:pt x="4453" y="1802"/>
                  </a:cubicBezTo>
                  <a:cubicBezTo>
                    <a:pt x="4445" y="1809"/>
                    <a:pt x="4436" y="1812"/>
                    <a:pt x="4426" y="1812"/>
                  </a:cubicBezTo>
                  <a:cubicBezTo>
                    <a:pt x="4422" y="1812"/>
                    <a:pt x="4419" y="1811"/>
                    <a:pt x="4415" y="1811"/>
                  </a:cubicBezTo>
                  <a:lnTo>
                    <a:pt x="4062" y="1724"/>
                  </a:lnTo>
                  <a:cubicBezTo>
                    <a:pt x="4043" y="1719"/>
                    <a:pt x="4029" y="1701"/>
                    <a:pt x="4029" y="1681"/>
                  </a:cubicBezTo>
                  <a:lnTo>
                    <a:pt x="4029" y="1234"/>
                  </a:lnTo>
                  <a:cubicBezTo>
                    <a:pt x="4029" y="1221"/>
                    <a:pt x="4035" y="1207"/>
                    <a:pt x="4046" y="1199"/>
                  </a:cubicBezTo>
                  <a:cubicBezTo>
                    <a:pt x="4057" y="1191"/>
                    <a:pt x="4072" y="1188"/>
                    <a:pt x="4085" y="1192"/>
                  </a:cubicBezTo>
                  <a:lnTo>
                    <a:pt x="4438" y="1293"/>
                  </a:lnTo>
                  <a:cubicBezTo>
                    <a:pt x="4457" y="1299"/>
                    <a:pt x="4470" y="1316"/>
                    <a:pt x="4470" y="1336"/>
                  </a:cubicBezTo>
                  <a:lnTo>
                    <a:pt x="4470" y="1768"/>
                  </a:lnTo>
                  <a:lnTo>
                    <a:pt x="4470" y="1768"/>
                  </a:lnTo>
                  <a:close/>
                  <a:moveTo>
                    <a:pt x="5937" y="6580"/>
                  </a:moveTo>
                  <a:cubicBezTo>
                    <a:pt x="5937" y="6601"/>
                    <a:pt x="5923" y="6618"/>
                    <a:pt x="5903" y="6623"/>
                  </a:cubicBezTo>
                  <a:lnTo>
                    <a:pt x="4767" y="6910"/>
                  </a:lnTo>
                  <a:cubicBezTo>
                    <a:pt x="4764" y="6911"/>
                    <a:pt x="4760" y="6911"/>
                    <a:pt x="4757" y="6911"/>
                  </a:cubicBezTo>
                  <a:cubicBezTo>
                    <a:pt x="4747" y="6911"/>
                    <a:pt x="4737" y="6908"/>
                    <a:pt x="4730" y="6902"/>
                  </a:cubicBezTo>
                  <a:cubicBezTo>
                    <a:pt x="4719" y="6894"/>
                    <a:pt x="4713" y="6881"/>
                    <a:pt x="4713" y="6867"/>
                  </a:cubicBezTo>
                  <a:lnTo>
                    <a:pt x="4713" y="4358"/>
                  </a:lnTo>
                  <a:cubicBezTo>
                    <a:pt x="4713" y="4354"/>
                    <a:pt x="4719" y="3895"/>
                    <a:pt x="5361" y="3919"/>
                  </a:cubicBezTo>
                  <a:cubicBezTo>
                    <a:pt x="5930" y="3940"/>
                    <a:pt x="5937" y="4350"/>
                    <a:pt x="5937" y="4354"/>
                  </a:cubicBezTo>
                  <a:lnTo>
                    <a:pt x="5937" y="6580"/>
                  </a:lnTo>
                  <a:lnTo>
                    <a:pt x="5937" y="6580"/>
                  </a:lnTo>
                  <a:close/>
                  <a:moveTo>
                    <a:pt x="6414" y="5758"/>
                  </a:moveTo>
                  <a:cubicBezTo>
                    <a:pt x="6414" y="5779"/>
                    <a:pt x="6398" y="5797"/>
                    <a:pt x="6377" y="5801"/>
                  </a:cubicBezTo>
                  <a:lnTo>
                    <a:pt x="6145" y="5840"/>
                  </a:lnTo>
                  <a:cubicBezTo>
                    <a:pt x="6143" y="5841"/>
                    <a:pt x="6140" y="5841"/>
                    <a:pt x="6138" y="5841"/>
                  </a:cubicBezTo>
                  <a:cubicBezTo>
                    <a:pt x="6127" y="5841"/>
                    <a:pt x="6117" y="5837"/>
                    <a:pt x="6109" y="5831"/>
                  </a:cubicBezTo>
                  <a:cubicBezTo>
                    <a:pt x="6099" y="5822"/>
                    <a:pt x="6094" y="5810"/>
                    <a:pt x="6094" y="5797"/>
                  </a:cubicBezTo>
                  <a:lnTo>
                    <a:pt x="6094" y="5436"/>
                  </a:lnTo>
                  <a:cubicBezTo>
                    <a:pt x="6094" y="5414"/>
                    <a:pt x="6110" y="5395"/>
                    <a:pt x="6132" y="5392"/>
                  </a:cubicBezTo>
                  <a:lnTo>
                    <a:pt x="6364" y="5362"/>
                  </a:lnTo>
                  <a:cubicBezTo>
                    <a:pt x="6377" y="5361"/>
                    <a:pt x="6389" y="5365"/>
                    <a:pt x="6399" y="5373"/>
                  </a:cubicBezTo>
                  <a:cubicBezTo>
                    <a:pt x="6408" y="5381"/>
                    <a:pt x="6414" y="5393"/>
                    <a:pt x="6414" y="5406"/>
                  </a:cubicBezTo>
                  <a:lnTo>
                    <a:pt x="6414" y="5758"/>
                  </a:lnTo>
                  <a:lnTo>
                    <a:pt x="6414" y="5758"/>
                  </a:lnTo>
                  <a:close/>
                  <a:moveTo>
                    <a:pt x="6414" y="5055"/>
                  </a:moveTo>
                  <a:cubicBezTo>
                    <a:pt x="6414" y="5078"/>
                    <a:pt x="6396" y="5097"/>
                    <a:pt x="6374" y="5099"/>
                  </a:cubicBezTo>
                  <a:lnTo>
                    <a:pt x="6142" y="5119"/>
                  </a:lnTo>
                  <a:cubicBezTo>
                    <a:pt x="6140" y="5119"/>
                    <a:pt x="6139" y="5119"/>
                    <a:pt x="6138" y="5119"/>
                  </a:cubicBezTo>
                  <a:cubicBezTo>
                    <a:pt x="6127" y="5119"/>
                    <a:pt x="6116" y="5115"/>
                    <a:pt x="6108" y="5107"/>
                  </a:cubicBezTo>
                  <a:cubicBezTo>
                    <a:pt x="6099" y="5099"/>
                    <a:pt x="6094" y="5087"/>
                    <a:pt x="6094" y="5075"/>
                  </a:cubicBezTo>
                  <a:lnTo>
                    <a:pt x="6094" y="4714"/>
                  </a:lnTo>
                  <a:cubicBezTo>
                    <a:pt x="6094" y="4691"/>
                    <a:pt x="6112" y="4671"/>
                    <a:pt x="6136" y="4670"/>
                  </a:cubicBezTo>
                  <a:lnTo>
                    <a:pt x="6368" y="4660"/>
                  </a:lnTo>
                  <a:cubicBezTo>
                    <a:pt x="6380" y="4659"/>
                    <a:pt x="6392" y="4663"/>
                    <a:pt x="6400" y="4672"/>
                  </a:cubicBezTo>
                  <a:cubicBezTo>
                    <a:pt x="6409" y="4680"/>
                    <a:pt x="6414" y="4691"/>
                    <a:pt x="6414" y="4704"/>
                  </a:cubicBezTo>
                  <a:lnTo>
                    <a:pt x="6414" y="5055"/>
                  </a:lnTo>
                  <a:close/>
                  <a:moveTo>
                    <a:pt x="6414" y="4350"/>
                  </a:moveTo>
                  <a:cubicBezTo>
                    <a:pt x="6414" y="4374"/>
                    <a:pt x="6394" y="4394"/>
                    <a:pt x="6370" y="4394"/>
                  </a:cubicBezTo>
                  <a:lnTo>
                    <a:pt x="6138" y="4394"/>
                  </a:lnTo>
                  <a:lnTo>
                    <a:pt x="6138" y="4394"/>
                  </a:lnTo>
                  <a:cubicBezTo>
                    <a:pt x="6126" y="4394"/>
                    <a:pt x="6115" y="4390"/>
                    <a:pt x="6107" y="4382"/>
                  </a:cubicBezTo>
                  <a:cubicBezTo>
                    <a:pt x="6098" y="4373"/>
                    <a:pt x="6094" y="4362"/>
                    <a:pt x="6094" y="4350"/>
                  </a:cubicBezTo>
                  <a:lnTo>
                    <a:pt x="6094" y="3992"/>
                  </a:lnTo>
                  <a:cubicBezTo>
                    <a:pt x="6094" y="3981"/>
                    <a:pt x="6099" y="3969"/>
                    <a:pt x="6107" y="3961"/>
                  </a:cubicBezTo>
                  <a:cubicBezTo>
                    <a:pt x="6116" y="3952"/>
                    <a:pt x="6127" y="3948"/>
                    <a:pt x="6140" y="3948"/>
                  </a:cubicBezTo>
                  <a:lnTo>
                    <a:pt x="6371" y="3957"/>
                  </a:lnTo>
                  <a:cubicBezTo>
                    <a:pt x="6395" y="3958"/>
                    <a:pt x="6414" y="3978"/>
                    <a:pt x="6414" y="4001"/>
                  </a:cubicBezTo>
                  <a:lnTo>
                    <a:pt x="6414" y="4350"/>
                  </a:lnTo>
                  <a:lnTo>
                    <a:pt x="6414" y="4350"/>
                  </a:lnTo>
                  <a:close/>
                  <a:moveTo>
                    <a:pt x="6414" y="3650"/>
                  </a:moveTo>
                  <a:cubicBezTo>
                    <a:pt x="6414" y="3662"/>
                    <a:pt x="6409" y="3674"/>
                    <a:pt x="6400" y="3682"/>
                  </a:cubicBezTo>
                  <a:cubicBezTo>
                    <a:pt x="6391" y="3690"/>
                    <a:pt x="6381" y="3694"/>
                    <a:pt x="6370" y="3694"/>
                  </a:cubicBezTo>
                  <a:cubicBezTo>
                    <a:pt x="6369" y="3694"/>
                    <a:pt x="6367" y="3694"/>
                    <a:pt x="6366" y="3694"/>
                  </a:cubicBezTo>
                  <a:lnTo>
                    <a:pt x="6134" y="3675"/>
                  </a:lnTo>
                  <a:cubicBezTo>
                    <a:pt x="6111" y="3673"/>
                    <a:pt x="6094" y="3654"/>
                    <a:pt x="6094" y="3631"/>
                  </a:cubicBezTo>
                  <a:lnTo>
                    <a:pt x="6094" y="3270"/>
                  </a:lnTo>
                  <a:cubicBezTo>
                    <a:pt x="6094" y="3258"/>
                    <a:pt x="6099" y="3246"/>
                    <a:pt x="6109" y="3237"/>
                  </a:cubicBezTo>
                  <a:cubicBezTo>
                    <a:pt x="6118" y="3229"/>
                    <a:pt x="6131" y="3225"/>
                    <a:pt x="6143" y="3227"/>
                  </a:cubicBezTo>
                  <a:lnTo>
                    <a:pt x="6375" y="3255"/>
                  </a:lnTo>
                  <a:cubicBezTo>
                    <a:pt x="6397" y="3257"/>
                    <a:pt x="6414" y="3276"/>
                    <a:pt x="6414" y="3299"/>
                  </a:cubicBezTo>
                  <a:lnTo>
                    <a:pt x="6414" y="3650"/>
                  </a:lnTo>
                  <a:lnTo>
                    <a:pt x="6414" y="3650"/>
                  </a:lnTo>
                  <a:close/>
                  <a:moveTo>
                    <a:pt x="6414" y="2947"/>
                  </a:moveTo>
                  <a:cubicBezTo>
                    <a:pt x="6414" y="2960"/>
                    <a:pt x="6408" y="2972"/>
                    <a:pt x="6398" y="2981"/>
                  </a:cubicBezTo>
                  <a:cubicBezTo>
                    <a:pt x="6390" y="2988"/>
                    <a:pt x="6380" y="2991"/>
                    <a:pt x="6370" y="2991"/>
                  </a:cubicBezTo>
                  <a:cubicBezTo>
                    <a:pt x="6367" y="2991"/>
                    <a:pt x="6365" y="2991"/>
                    <a:pt x="6363" y="2991"/>
                  </a:cubicBezTo>
                  <a:lnTo>
                    <a:pt x="6131" y="2953"/>
                  </a:lnTo>
                  <a:cubicBezTo>
                    <a:pt x="6109" y="2950"/>
                    <a:pt x="6094" y="2931"/>
                    <a:pt x="6094" y="2910"/>
                  </a:cubicBezTo>
                  <a:lnTo>
                    <a:pt x="6094" y="2549"/>
                  </a:lnTo>
                  <a:cubicBezTo>
                    <a:pt x="6094" y="2535"/>
                    <a:pt x="6099" y="2523"/>
                    <a:pt x="6110" y="2515"/>
                  </a:cubicBezTo>
                  <a:cubicBezTo>
                    <a:pt x="6120" y="2506"/>
                    <a:pt x="6134" y="2503"/>
                    <a:pt x="6147" y="2505"/>
                  </a:cubicBezTo>
                  <a:lnTo>
                    <a:pt x="6378" y="2553"/>
                  </a:lnTo>
                  <a:cubicBezTo>
                    <a:pt x="6399" y="2557"/>
                    <a:pt x="6414" y="2575"/>
                    <a:pt x="6414" y="2596"/>
                  </a:cubicBezTo>
                  <a:lnTo>
                    <a:pt x="6414" y="2947"/>
                  </a:lnTo>
                  <a:close/>
                  <a:moveTo>
                    <a:pt x="6414" y="2245"/>
                  </a:moveTo>
                  <a:cubicBezTo>
                    <a:pt x="6414" y="2258"/>
                    <a:pt x="6408" y="2271"/>
                    <a:pt x="6397" y="2280"/>
                  </a:cubicBezTo>
                  <a:cubicBezTo>
                    <a:pt x="6389" y="2286"/>
                    <a:pt x="6380" y="2289"/>
                    <a:pt x="6370" y="2289"/>
                  </a:cubicBezTo>
                  <a:cubicBezTo>
                    <a:pt x="6366" y="2289"/>
                    <a:pt x="6363" y="2289"/>
                    <a:pt x="6359" y="2288"/>
                  </a:cubicBezTo>
                  <a:lnTo>
                    <a:pt x="6127" y="2231"/>
                  </a:lnTo>
                  <a:cubicBezTo>
                    <a:pt x="6108" y="2226"/>
                    <a:pt x="6094" y="2208"/>
                    <a:pt x="6094" y="2188"/>
                  </a:cubicBezTo>
                  <a:lnTo>
                    <a:pt x="6094" y="1827"/>
                  </a:lnTo>
                  <a:cubicBezTo>
                    <a:pt x="6094" y="1813"/>
                    <a:pt x="6100" y="1800"/>
                    <a:pt x="6111" y="1792"/>
                  </a:cubicBezTo>
                  <a:cubicBezTo>
                    <a:pt x="6122" y="1783"/>
                    <a:pt x="6137" y="1781"/>
                    <a:pt x="6150" y="1785"/>
                  </a:cubicBezTo>
                  <a:lnTo>
                    <a:pt x="6382" y="1851"/>
                  </a:lnTo>
                  <a:cubicBezTo>
                    <a:pt x="6401" y="1857"/>
                    <a:pt x="6414" y="1874"/>
                    <a:pt x="6414" y="1894"/>
                  </a:cubicBezTo>
                  <a:lnTo>
                    <a:pt x="6414" y="2245"/>
                  </a:lnTo>
                  <a:close/>
                  <a:moveTo>
                    <a:pt x="6843" y="5685"/>
                  </a:moveTo>
                  <a:cubicBezTo>
                    <a:pt x="6843" y="5706"/>
                    <a:pt x="6827" y="5725"/>
                    <a:pt x="6806" y="5728"/>
                  </a:cubicBezTo>
                  <a:lnTo>
                    <a:pt x="6597" y="5764"/>
                  </a:lnTo>
                  <a:cubicBezTo>
                    <a:pt x="6595" y="5764"/>
                    <a:pt x="6592" y="5764"/>
                    <a:pt x="6590" y="5764"/>
                  </a:cubicBezTo>
                  <a:cubicBezTo>
                    <a:pt x="6579" y="5764"/>
                    <a:pt x="6569" y="5761"/>
                    <a:pt x="6561" y="5754"/>
                  </a:cubicBezTo>
                  <a:cubicBezTo>
                    <a:pt x="6551" y="5746"/>
                    <a:pt x="6545" y="5733"/>
                    <a:pt x="6545" y="5720"/>
                  </a:cubicBezTo>
                  <a:lnTo>
                    <a:pt x="6545" y="5378"/>
                  </a:lnTo>
                  <a:cubicBezTo>
                    <a:pt x="6545" y="5356"/>
                    <a:pt x="6562" y="5337"/>
                    <a:pt x="6584" y="5334"/>
                  </a:cubicBezTo>
                  <a:lnTo>
                    <a:pt x="6793" y="5308"/>
                  </a:lnTo>
                  <a:cubicBezTo>
                    <a:pt x="6805" y="5306"/>
                    <a:pt x="6818" y="5310"/>
                    <a:pt x="6827" y="5318"/>
                  </a:cubicBezTo>
                  <a:cubicBezTo>
                    <a:pt x="6837" y="5327"/>
                    <a:pt x="6842" y="5339"/>
                    <a:pt x="6842" y="5351"/>
                  </a:cubicBezTo>
                  <a:lnTo>
                    <a:pt x="6842" y="5685"/>
                  </a:lnTo>
                  <a:lnTo>
                    <a:pt x="6843" y="5685"/>
                  </a:lnTo>
                  <a:close/>
                  <a:moveTo>
                    <a:pt x="6843" y="5018"/>
                  </a:moveTo>
                  <a:cubicBezTo>
                    <a:pt x="6843" y="5041"/>
                    <a:pt x="6825" y="5060"/>
                    <a:pt x="6802" y="5062"/>
                  </a:cubicBezTo>
                  <a:lnTo>
                    <a:pt x="6594" y="5080"/>
                  </a:lnTo>
                  <a:cubicBezTo>
                    <a:pt x="6592" y="5080"/>
                    <a:pt x="6591" y="5080"/>
                    <a:pt x="6590" y="5080"/>
                  </a:cubicBezTo>
                  <a:cubicBezTo>
                    <a:pt x="6579" y="5080"/>
                    <a:pt x="6568" y="5076"/>
                    <a:pt x="6560" y="5068"/>
                  </a:cubicBezTo>
                  <a:cubicBezTo>
                    <a:pt x="6551" y="5060"/>
                    <a:pt x="6546" y="5048"/>
                    <a:pt x="6546" y="5036"/>
                  </a:cubicBezTo>
                  <a:lnTo>
                    <a:pt x="6546" y="4694"/>
                  </a:lnTo>
                  <a:cubicBezTo>
                    <a:pt x="6546" y="4670"/>
                    <a:pt x="6564" y="4651"/>
                    <a:pt x="6588" y="4650"/>
                  </a:cubicBezTo>
                  <a:lnTo>
                    <a:pt x="6797" y="4640"/>
                  </a:lnTo>
                  <a:cubicBezTo>
                    <a:pt x="6809" y="4640"/>
                    <a:pt x="6820" y="4644"/>
                    <a:pt x="6829" y="4652"/>
                  </a:cubicBezTo>
                  <a:cubicBezTo>
                    <a:pt x="6838" y="4661"/>
                    <a:pt x="6843" y="4672"/>
                    <a:pt x="6843" y="4684"/>
                  </a:cubicBezTo>
                  <a:lnTo>
                    <a:pt x="6843" y="5018"/>
                  </a:lnTo>
                  <a:close/>
                  <a:moveTo>
                    <a:pt x="6843" y="4351"/>
                  </a:moveTo>
                  <a:cubicBezTo>
                    <a:pt x="6843" y="4375"/>
                    <a:pt x="6823" y="4395"/>
                    <a:pt x="6799" y="4395"/>
                  </a:cubicBezTo>
                  <a:lnTo>
                    <a:pt x="6590" y="4396"/>
                  </a:lnTo>
                  <a:lnTo>
                    <a:pt x="6590" y="4396"/>
                  </a:lnTo>
                  <a:cubicBezTo>
                    <a:pt x="6578" y="4396"/>
                    <a:pt x="6567" y="4391"/>
                    <a:pt x="6559" y="4383"/>
                  </a:cubicBezTo>
                  <a:cubicBezTo>
                    <a:pt x="6550" y="4375"/>
                    <a:pt x="6546" y="4364"/>
                    <a:pt x="6546" y="4352"/>
                  </a:cubicBezTo>
                  <a:lnTo>
                    <a:pt x="6546" y="4010"/>
                  </a:lnTo>
                  <a:cubicBezTo>
                    <a:pt x="6546" y="3997"/>
                    <a:pt x="6550" y="3986"/>
                    <a:pt x="6559" y="3978"/>
                  </a:cubicBezTo>
                  <a:cubicBezTo>
                    <a:pt x="6568" y="3969"/>
                    <a:pt x="6579" y="3965"/>
                    <a:pt x="6591" y="3965"/>
                  </a:cubicBezTo>
                  <a:lnTo>
                    <a:pt x="6800" y="3973"/>
                  </a:lnTo>
                  <a:cubicBezTo>
                    <a:pt x="6824" y="3974"/>
                    <a:pt x="6843" y="3994"/>
                    <a:pt x="6843" y="4017"/>
                  </a:cubicBezTo>
                  <a:lnTo>
                    <a:pt x="6843" y="4351"/>
                  </a:lnTo>
                  <a:lnTo>
                    <a:pt x="6843" y="4351"/>
                  </a:lnTo>
                  <a:close/>
                  <a:moveTo>
                    <a:pt x="6843" y="3684"/>
                  </a:moveTo>
                  <a:cubicBezTo>
                    <a:pt x="6843" y="3696"/>
                    <a:pt x="6838" y="3708"/>
                    <a:pt x="6828" y="3716"/>
                  </a:cubicBezTo>
                  <a:cubicBezTo>
                    <a:pt x="6820" y="3724"/>
                    <a:pt x="6809" y="3728"/>
                    <a:pt x="6798" y="3728"/>
                  </a:cubicBezTo>
                  <a:cubicBezTo>
                    <a:pt x="6797" y="3728"/>
                    <a:pt x="6796" y="3728"/>
                    <a:pt x="6795" y="3728"/>
                  </a:cubicBezTo>
                  <a:lnTo>
                    <a:pt x="6586" y="3711"/>
                  </a:lnTo>
                  <a:cubicBezTo>
                    <a:pt x="6563" y="3709"/>
                    <a:pt x="6546" y="3690"/>
                    <a:pt x="6546" y="3667"/>
                  </a:cubicBezTo>
                  <a:lnTo>
                    <a:pt x="6546" y="3325"/>
                  </a:lnTo>
                  <a:cubicBezTo>
                    <a:pt x="6546" y="3312"/>
                    <a:pt x="6551" y="3301"/>
                    <a:pt x="6561" y="3292"/>
                  </a:cubicBezTo>
                  <a:cubicBezTo>
                    <a:pt x="6570" y="3284"/>
                    <a:pt x="6583" y="3280"/>
                    <a:pt x="6595" y="3281"/>
                  </a:cubicBezTo>
                  <a:lnTo>
                    <a:pt x="6804" y="3307"/>
                  </a:lnTo>
                  <a:cubicBezTo>
                    <a:pt x="6826" y="3309"/>
                    <a:pt x="6843" y="3328"/>
                    <a:pt x="6843" y="3350"/>
                  </a:cubicBezTo>
                  <a:lnTo>
                    <a:pt x="6843" y="3684"/>
                  </a:lnTo>
                  <a:lnTo>
                    <a:pt x="6843" y="3684"/>
                  </a:lnTo>
                  <a:close/>
                  <a:moveTo>
                    <a:pt x="6843" y="3017"/>
                  </a:moveTo>
                  <a:cubicBezTo>
                    <a:pt x="6843" y="3030"/>
                    <a:pt x="6837" y="3042"/>
                    <a:pt x="6827" y="3051"/>
                  </a:cubicBezTo>
                  <a:cubicBezTo>
                    <a:pt x="6819" y="3057"/>
                    <a:pt x="6809" y="3061"/>
                    <a:pt x="6798" y="3061"/>
                  </a:cubicBezTo>
                  <a:cubicBezTo>
                    <a:pt x="6796" y="3061"/>
                    <a:pt x="6794" y="3061"/>
                    <a:pt x="6791" y="3061"/>
                  </a:cubicBezTo>
                  <a:lnTo>
                    <a:pt x="6583" y="3027"/>
                  </a:lnTo>
                  <a:cubicBezTo>
                    <a:pt x="6561" y="3023"/>
                    <a:pt x="6545" y="3005"/>
                    <a:pt x="6545" y="2983"/>
                  </a:cubicBezTo>
                  <a:lnTo>
                    <a:pt x="6545" y="2641"/>
                  </a:lnTo>
                  <a:cubicBezTo>
                    <a:pt x="6545" y="2628"/>
                    <a:pt x="6551" y="2615"/>
                    <a:pt x="6562" y="2607"/>
                  </a:cubicBezTo>
                  <a:cubicBezTo>
                    <a:pt x="6572" y="2598"/>
                    <a:pt x="6585" y="2595"/>
                    <a:pt x="6598" y="2598"/>
                  </a:cubicBezTo>
                  <a:lnTo>
                    <a:pt x="6807" y="2640"/>
                  </a:lnTo>
                  <a:cubicBezTo>
                    <a:pt x="6828" y="2644"/>
                    <a:pt x="6843" y="2663"/>
                    <a:pt x="6843" y="2683"/>
                  </a:cubicBezTo>
                  <a:lnTo>
                    <a:pt x="6843" y="3017"/>
                  </a:lnTo>
                  <a:lnTo>
                    <a:pt x="6843" y="3017"/>
                  </a:lnTo>
                  <a:close/>
                  <a:moveTo>
                    <a:pt x="6843" y="2350"/>
                  </a:moveTo>
                  <a:cubicBezTo>
                    <a:pt x="6843" y="2364"/>
                    <a:pt x="6836" y="2376"/>
                    <a:pt x="6826" y="2385"/>
                  </a:cubicBezTo>
                  <a:cubicBezTo>
                    <a:pt x="6818" y="2391"/>
                    <a:pt x="6808" y="2394"/>
                    <a:pt x="6798" y="2394"/>
                  </a:cubicBezTo>
                  <a:cubicBezTo>
                    <a:pt x="6795" y="2394"/>
                    <a:pt x="6791" y="2394"/>
                    <a:pt x="6788" y="2393"/>
                  </a:cubicBezTo>
                  <a:lnTo>
                    <a:pt x="6579" y="2342"/>
                  </a:lnTo>
                  <a:cubicBezTo>
                    <a:pt x="6559" y="2337"/>
                    <a:pt x="6546" y="2319"/>
                    <a:pt x="6546" y="2299"/>
                  </a:cubicBezTo>
                  <a:lnTo>
                    <a:pt x="6546" y="1957"/>
                  </a:lnTo>
                  <a:cubicBezTo>
                    <a:pt x="6546" y="1943"/>
                    <a:pt x="6552" y="1930"/>
                    <a:pt x="6563" y="1921"/>
                  </a:cubicBezTo>
                  <a:cubicBezTo>
                    <a:pt x="6574" y="1913"/>
                    <a:pt x="6589" y="1911"/>
                    <a:pt x="6602" y="1914"/>
                  </a:cubicBezTo>
                  <a:lnTo>
                    <a:pt x="6810" y="1974"/>
                  </a:lnTo>
                  <a:cubicBezTo>
                    <a:pt x="6829" y="1980"/>
                    <a:pt x="6842" y="1997"/>
                    <a:pt x="6842" y="2017"/>
                  </a:cubicBezTo>
                  <a:lnTo>
                    <a:pt x="6842" y="2350"/>
                  </a:lnTo>
                  <a:lnTo>
                    <a:pt x="6843" y="2350"/>
                  </a:lnTo>
                  <a:close/>
                  <a:moveTo>
                    <a:pt x="7230" y="5619"/>
                  </a:moveTo>
                  <a:cubicBezTo>
                    <a:pt x="7230" y="5641"/>
                    <a:pt x="7214" y="5659"/>
                    <a:pt x="7193" y="5663"/>
                  </a:cubicBezTo>
                  <a:lnTo>
                    <a:pt x="7004" y="5695"/>
                  </a:lnTo>
                  <a:cubicBezTo>
                    <a:pt x="7002" y="5695"/>
                    <a:pt x="6999" y="5695"/>
                    <a:pt x="6997" y="5695"/>
                  </a:cubicBezTo>
                  <a:cubicBezTo>
                    <a:pt x="6987" y="5695"/>
                    <a:pt x="6976" y="5692"/>
                    <a:pt x="6968" y="5685"/>
                  </a:cubicBezTo>
                  <a:cubicBezTo>
                    <a:pt x="6958" y="5676"/>
                    <a:pt x="6953" y="5664"/>
                    <a:pt x="6953" y="5651"/>
                  </a:cubicBezTo>
                  <a:lnTo>
                    <a:pt x="6953" y="5326"/>
                  </a:lnTo>
                  <a:cubicBezTo>
                    <a:pt x="6953" y="5304"/>
                    <a:pt x="6969" y="5285"/>
                    <a:pt x="6991" y="5282"/>
                  </a:cubicBezTo>
                  <a:lnTo>
                    <a:pt x="7180" y="5258"/>
                  </a:lnTo>
                  <a:cubicBezTo>
                    <a:pt x="7193" y="5256"/>
                    <a:pt x="7205" y="5260"/>
                    <a:pt x="7215" y="5269"/>
                  </a:cubicBezTo>
                  <a:cubicBezTo>
                    <a:pt x="7224" y="5277"/>
                    <a:pt x="7230" y="5289"/>
                    <a:pt x="7230" y="5302"/>
                  </a:cubicBezTo>
                  <a:lnTo>
                    <a:pt x="7230" y="5619"/>
                  </a:lnTo>
                  <a:lnTo>
                    <a:pt x="7230" y="5619"/>
                  </a:lnTo>
                  <a:close/>
                  <a:moveTo>
                    <a:pt x="7230" y="4984"/>
                  </a:moveTo>
                  <a:cubicBezTo>
                    <a:pt x="7230" y="5007"/>
                    <a:pt x="7213" y="5026"/>
                    <a:pt x="7190" y="5028"/>
                  </a:cubicBezTo>
                  <a:lnTo>
                    <a:pt x="7001" y="5045"/>
                  </a:lnTo>
                  <a:cubicBezTo>
                    <a:pt x="7000" y="5045"/>
                    <a:pt x="6998" y="5045"/>
                    <a:pt x="6997" y="5045"/>
                  </a:cubicBezTo>
                  <a:cubicBezTo>
                    <a:pt x="6986" y="5045"/>
                    <a:pt x="6975" y="5041"/>
                    <a:pt x="6967" y="5033"/>
                  </a:cubicBezTo>
                  <a:cubicBezTo>
                    <a:pt x="6958" y="5025"/>
                    <a:pt x="6953" y="5013"/>
                    <a:pt x="6953" y="5001"/>
                  </a:cubicBezTo>
                  <a:lnTo>
                    <a:pt x="6953" y="4675"/>
                  </a:lnTo>
                  <a:cubicBezTo>
                    <a:pt x="6953" y="4652"/>
                    <a:pt x="6971" y="4632"/>
                    <a:pt x="6995" y="4631"/>
                  </a:cubicBezTo>
                  <a:lnTo>
                    <a:pt x="7184" y="4623"/>
                  </a:lnTo>
                  <a:cubicBezTo>
                    <a:pt x="7196" y="4622"/>
                    <a:pt x="7208" y="4627"/>
                    <a:pt x="7216" y="4635"/>
                  </a:cubicBezTo>
                  <a:cubicBezTo>
                    <a:pt x="7225" y="4643"/>
                    <a:pt x="7230" y="4655"/>
                    <a:pt x="7230" y="4667"/>
                  </a:cubicBezTo>
                  <a:lnTo>
                    <a:pt x="7230" y="4984"/>
                  </a:lnTo>
                  <a:close/>
                  <a:moveTo>
                    <a:pt x="7230" y="4350"/>
                  </a:moveTo>
                  <a:cubicBezTo>
                    <a:pt x="7230" y="4374"/>
                    <a:pt x="7210" y="4394"/>
                    <a:pt x="7186" y="4394"/>
                  </a:cubicBezTo>
                  <a:lnTo>
                    <a:pt x="6997" y="4394"/>
                  </a:lnTo>
                  <a:lnTo>
                    <a:pt x="6997" y="4394"/>
                  </a:lnTo>
                  <a:cubicBezTo>
                    <a:pt x="6985" y="4394"/>
                    <a:pt x="6974" y="4390"/>
                    <a:pt x="6966" y="4382"/>
                  </a:cubicBezTo>
                  <a:cubicBezTo>
                    <a:pt x="6957" y="4373"/>
                    <a:pt x="6953" y="4362"/>
                    <a:pt x="6953" y="4350"/>
                  </a:cubicBezTo>
                  <a:lnTo>
                    <a:pt x="6953" y="4025"/>
                  </a:lnTo>
                  <a:cubicBezTo>
                    <a:pt x="6953" y="4013"/>
                    <a:pt x="6958" y="4002"/>
                    <a:pt x="6966" y="3993"/>
                  </a:cubicBezTo>
                  <a:cubicBezTo>
                    <a:pt x="6975" y="3985"/>
                    <a:pt x="6987" y="3981"/>
                    <a:pt x="6999" y="3981"/>
                  </a:cubicBezTo>
                  <a:lnTo>
                    <a:pt x="7188" y="3988"/>
                  </a:lnTo>
                  <a:cubicBezTo>
                    <a:pt x="7211" y="3989"/>
                    <a:pt x="7230" y="4009"/>
                    <a:pt x="7230" y="4032"/>
                  </a:cubicBezTo>
                  <a:lnTo>
                    <a:pt x="7230" y="4350"/>
                  </a:lnTo>
                  <a:lnTo>
                    <a:pt x="7230" y="4350"/>
                  </a:lnTo>
                  <a:close/>
                  <a:moveTo>
                    <a:pt x="7230" y="3715"/>
                  </a:moveTo>
                  <a:cubicBezTo>
                    <a:pt x="7230" y="3727"/>
                    <a:pt x="7225" y="3739"/>
                    <a:pt x="7216" y="3747"/>
                  </a:cubicBezTo>
                  <a:cubicBezTo>
                    <a:pt x="7208" y="3755"/>
                    <a:pt x="7197" y="3759"/>
                    <a:pt x="7186" y="3759"/>
                  </a:cubicBezTo>
                  <a:cubicBezTo>
                    <a:pt x="7185" y="3759"/>
                    <a:pt x="7183" y="3759"/>
                    <a:pt x="7182" y="3759"/>
                  </a:cubicBezTo>
                  <a:lnTo>
                    <a:pt x="6994" y="3744"/>
                  </a:lnTo>
                  <a:cubicBezTo>
                    <a:pt x="6971" y="3742"/>
                    <a:pt x="6953" y="3723"/>
                    <a:pt x="6953" y="3700"/>
                  </a:cubicBezTo>
                  <a:lnTo>
                    <a:pt x="6953" y="3374"/>
                  </a:lnTo>
                  <a:cubicBezTo>
                    <a:pt x="6953" y="3362"/>
                    <a:pt x="6958" y="3350"/>
                    <a:pt x="6968" y="3341"/>
                  </a:cubicBezTo>
                  <a:cubicBezTo>
                    <a:pt x="6977" y="3333"/>
                    <a:pt x="6990" y="3329"/>
                    <a:pt x="7002" y="3331"/>
                  </a:cubicBezTo>
                  <a:lnTo>
                    <a:pt x="7191" y="3353"/>
                  </a:lnTo>
                  <a:cubicBezTo>
                    <a:pt x="7213" y="3356"/>
                    <a:pt x="7230" y="3375"/>
                    <a:pt x="7230" y="3397"/>
                  </a:cubicBezTo>
                  <a:lnTo>
                    <a:pt x="7230" y="3715"/>
                  </a:lnTo>
                  <a:close/>
                  <a:moveTo>
                    <a:pt x="7230" y="3080"/>
                  </a:moveTo>
                  <a:cubicBezTo>
                    <a:pt x="7230" y="3093"/>
                    <a:pt x="7224" y="3105"/>
                    <a:pt x="7214" y="3113"/>
                  </a:cubicBezTo>
                  <a:cubicBezTo>
                    <a:pt x="7206" y="3120"/>
                    <a:pt x="7196" y="3124"/>
                    <a:pt x="7186" y="3124"/>
                  </a:cubicBezTo>
                  <a:cubicBezTo>
                    <a:pt x="7183" y="3124"/>
                    <a:pt x="7181" y="3124"/>
                    <a:pt x="7179" y="3123"/>
                  </a:cubicBezTo>
                  <a:lnTo>
                    <a:pt x="6990" y="3093"/>
                  </a:lnTo>
                  <a:cubicBezTo>
                    <a:pt x="6968" y="3089"/>
                    <a:pt x="6953" y="3071"/>
                    <a:pt x="6953" y="3049"/>
                  </a:cubicBezTo>
                  <a:lnTo>
                    <a:pt x="6953" y="2724"/>
                  </a:lnTo>
                  <a:cubicBezTo>
                    <a:pt x="6953" y="2711"/>
                    <a:pt x="6959" y="2698"/>
                    <a:pt x="6969" y="2690"/>
                  </a:cubicBezTo>
                  <a:cubicBezTo>
                    <a:pt x="6980" y="2681"/>
                    <a:pt x="6993" y="2678"/>
                    <a:pt x="7006" y="2681"/>
                  </a:cubicBezTo>
                  <a:lnTo>
                    <a:pt x="7195" y="2719"/>
                  </a:lnTo>
                  <a:cubicBezTo>
                    <a:pt x="7215" y="2723"/>
                    <a:pt x="7230" y="2742"/>
                    <a:pt x="7230" y="2762"/>
                  </a:cubicBezTo>
                  <a:lnTo>
                    <a:pt x="7230" y="3080"/>
                  </a:lnTo>
                  <a:lnTo>
                    <a:pt x="7230" y="3080"/>
                  </a:lnTo>
                  <a:close/>
                  <a:moveTo>
                    <a:pt x="7230" y="2445"/>
                  </a:moveTo>
                  <a:cubicBezTo>
                    <a:pt x="7230" y="2459"/>
                    <a:pt x="7224" y="2471"/>
                    <a:pt x="7213" y="2480"/>
                  </a:cubicBezTo>
                  <a:cubicBezTo>
                    <a:pt x="7205" y="2486"/>
                    <a:pt x="7196" y="2489"/>
                    <a:pt x="7186" y="2489"/>
                  </a:cubicBezTo>
                  <a:cubicBezTo>
                    <a:pt x="7182" y="2489"/>
                    <a:pt x="7179" y="2489"/>
                    <a:pt x="7175" y="2488"/>
                  </a:cubicBezTo>
                  <a:lnTo>
                    <a:pt x="6987" y="2442"/>
                  </a:lnTo>
                  <a:cubicBezTo>
                    <a:pt x="6967" y="2437"/>
                    <a:pt x="6953" y="2419"/>
                    <a:pt x="6953" y="2399"/>
                  </a:cubicBezTo>
                  <a:lnTo>
                    <a:pt x="6953" y="2074"/>
                  </a:lnTo>
                  <a:cubicBezTo>
                    <a:pt x="6953" y="2060"/>
                    <a:pt x="6959" y="2047"/>
                    <a:pt x="6970" y="2038"/>
                  </a:cubicBezTo>
                  <a:cubicBezTo>
                    <a:pt x="6982" y="2030"/>
                    <a:pt x="6996" y="2027"/>
                    <a:pt x="7009" y="2031"/>
                  </a:cubicBezTo>
                  <a:lnTo>
                    <a:pt x="7198" y="2085"/>
                  </a:lnTo>
                  <a:cubicBezTo>
                    <a:pt x="7217" y="2091"/>
                    <a:pt x="7230" y="2108"/>
                    <a:pt x="7230" y="2128"/>
                  </a:cubicBezTo>
                  <a:lnTo>
                    <a:pt x="7230" y="2445"/>
                  </a:lnTo>
                  <a:lnTo>
                    <a:pt x="7230" y="2445"/>
                  </a:lnTo>
                  <a:close/>
                </a:path>
              </a:pathLst>
            </a:custGeom>
            <a:gradFill flip="none" rotWithShape="1">
              <a:gsLst>
                <a:gs pos="81000">
                  <a:schemeClr val="accent3">
                    <a:alpha val="0"/>
                  </a:schemeClr>
                </a:gs>
                <a:gs pos="62000">
                  <a:schemeClr val="accent2"/>
                </a:gs>
              </a:gsLst>
              <a:lin ang="5400000" scaled="1"/>
              <a:tileRect/>
            </a:gradFill>
            <a:ln>
              <a:gradFill>
                <a:gsLst>
                  <a:gs pos="22000">
                    <a:schemeClr val="tx1"/>
                  </a:gs>
                  <a:gs pos="92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</p:sp>
        <p:sp>
          <p:nvSpPr>
            <p:cNvPr id="21" name="3d-building_63720"/>
            <p:cNvSpPr>
              <a:spLocks noChangeAspect="1"/>
            </p:cNvSpPr>
            <p:nvPr/>
          </p:nvSpPr>
          <p:spPr bwMode="auto">
            <a:xfrm flipH="1">
              <a:off x="6833220" y="3831606"/>
              <a:ext cx="538948" cy="550929"/>
            </a:xfrm>
            <a:custGeom>
              <a:avLst/>
              <a:gdLst>
                <a:gd name="T0" fmla="*/ 2127 w 7498"/>
                <a:gd name="T1" fmla="*/ 9 h 7676"/>
                <a:gd name="T2" fmla="*/ 7498 w 7498"/>
                <a:gd name="T3" fmla="*/ 6209 h 7676"/>
                <a:gd name="T4" fmla="*/ 399 w 7498"/>
                <a:gd name="T5" fmla="*/ 5473 h 7676"/>
                <a:gd name="T6" fmla="*/ 399 w 7498"/>
                <a:gd name="T7" fmla="*/ 4727 h 7676"/>
                <a:gd name="T8" fmla="*/ 399 w 7498"/>
                <a:gd name="T9" fmla="*/ 3981 h 7676"/>
                <a:gd name="T10" fmla="*/ 398 w 7498"/>
                <a:gd name="T11" fmla="*/ 3608 h 7676"/>
                <a:gd name="T12" fmla="*/ 399 w 7498"/>
                <a:gd name="T13" fmla="*/ 2862 h 7676"/>
                <a:gd name="T14" fmla="*/ 399 w 7498"/>
                <a:gd name="T15" fmla="*/ 2116 h 7676"/>
                <a:gd name="T16" fmla="*/ 783 w 7498"/>
                <a:gd name="T17" fmla="*/ 5988 h 7676"/>
                <a:gd name="T18" fmla="*/ 783 w 7498"/>
                <a:gd name="T19" fmla="*/ 4357 h 7676"/>
                <a:gd name="T20" fmla="*/ 747 w 7498"/>
                <a:gd name="T21" fmla="*/ 3585 h 7676"/>
                <a:gd name="T22" fmla="*/ 754 w 7498"/>
                <a:gd name="T23" fmla="*/ 2768 h 7676"/>
                <a:gd name="T24" fmla="*/ 624 w 7498"/>
                <a:gd name="T25" fmla="*/ 2022 h 7676"/>
                <a:gd name="T26" fmla="*/ 1188 w 7498"/>
                <a:gd name="T27" fmla="*/ 6200 h 7676"/>
                <a:gd name="T28" fmla="*/ 1195 w 7498"/>
                <a:gd name="T29" fmla="*/ 5303 h 7676"/>
                <a:gd name="T30" fmla="*/ 1203 w 7498"/>
                <a:gd name="T31" fmla="*/ 4405 h 7676"/>
                <a:gd name="T32" fmla="*/ 1046 w 7498"/>
                <a:gd name="T33" fmla="*/ 3534 h 7676"/>
                <a:gd name="T34" fmla="*/ 1053 w 7498"/>
                <a:gd name="T35" fmla="*/ 2662 h 7676"/>
                <a:gd name="T36" fmla="*/ 1038 w 7498"/>
                <a:gd name="T37" fmla="*/ 1795 h 7676"/>
                <a:gd name="T38" fmla="*/ 1553 w 7498"/>
                <a:gd name="T39" fmla="*/ 6334 h 7676"/>
                <a:gd name="T40" fmla="*/ 1560 w 7498"/>
                <a:gd name="T41" fmla="*/ 5371 h 7676"/>
                <a:gd name="T42" fmla="*/ 1568 w 7498"/>
                <a:gd name="T43" fmla="*/ 4407 h 7676"/>
                <a:gd name="T44" fmla="*/ 1540 w 7498"/>
                <a:gd name="T45" fmla="*/ 3432 h 7676"/>
                <a:gd name="T46" fmla="*/ 1543 w 7498"/>
                <a:gd name="T47" fmla="*/ 2470 h 7676"/>
                <a:gd name="T48" fmla="*/ 1524 w 7498"/>
                <a:gd name="T49" fmla="*/ 1469 h 7676"/>
                <a:gd name="T50" fmla="*/ 2340 w 7498"/>
                <a:gd name="T51" fmla="*/ 6433 h 7676"/>
                <a:gd name="T52" fmla="*/ 2340 w 7498"/>
                <a:gd name="T53" fmla="*/ 5399 h 7676"/>
                <a:gd name="T54" fmla="*/ 2340 w 7498"/>
                <a:gd name="T55" fmla="*/ 4367 h 7676"/>
                <a:gd name="T56" fmla="*/ 2340 w 7498"/>
                <a:gd name="T57" fmla="*/ 2816 h 7676"/>
                <a:gd name="T58" fmla="*/ 2340 w 7498"/>
                <a:gd name="T59" fmla="*/ 1783 h 7676"/>
                <a:gd name="T60" fmla="*/ 2357 w 7498"/>
                <a:gd name="T61" fmla="*/ 714 h 7676"/>
                <a:gd name="T62" fmla="*/ 3284 w 7498"/>
                <a:gd name="T63" fmla="*/ 5757 h 7676"/>
                <a:gd name="T64" fmla="*/ 3288 w 7498"/>
                <a:gd name="T65" fmla="*/ 4798 h 7676"/>
                <a:gd name="T66" fmla="*/ 3291 w 7498"/>
                <a:gd name="T67" fmla="*/ 3840 h 7676"/>
                <a:gd name="T68" fmla="*/ 3295 w 7498"/>
                <a:gd name="T69" fmla="*/ 2882 h 7676"/>
                <a:gd name="T70" fmla="*/ 3299 w 7498"/>
                <a:gd name="T71" fmla="*/ 1924 h 7676"/>
                <a:gd name="T72" fmla="*/ 3707 w 7498"/>
                <a:gd name="T73" fmla="*/ 1084 h 7676"/>
                <a:gd name="T74" fmla="*/ 4455 w 7498"/>
                <a:gd name="T75" fmla="*/ 5622 h 7676"/>
                <a:gd name="T76" fmla="*/ 4456 w 7498"/>
                <a:gd name="T77" fmla="*/ 4759 h 7676"/>
                <a:gd name="T78" fmla="*/ 4428 w 7498"/>
                <a:gd name="T79" fmla="*/ 3883 h 7676"/>
                <a:gd name="T80" fmla="*/ 4470 w 7498"/>
                <a:gd name="T81" fmla="*/ 3064 h 7676"/>
                <a:gd name="T82" fmla="*/ 4470 w 7498"/>
                <a:gd name="T83" fmla="*/ 2631 h 7676"/>
                <a:gd name="T84" fmla="*/ 4470 w 7498"/>
                <a:gd name="T85" fmla="*/ 1768 h 7676"/>
                <a:gd name="T86" fmla="*/ 6377 w 7498"/>
                <a:gd name="T87" fmla="*/ 5801 h 7676"/>
                <a:gd name="T88" fmla="*/ 6374 w 7498"/>
                <a:gd name="T89" fmla="*/ 5099 h 7676"/>
                <a:gd name="T90" fmla="*/ 6138 w 7498"/>
                <a:gd name="T91" fmla="*/ 4394 h 7676"/>
                <a:gd name="T92" fmla="*/ 6370 w 7498"/>
                <a:gd name="T93" fmla="*/ 3694 h 7676"/>
                <a:gd name="T94" fmla="*/ 6370 w 7498"/>
                <a:gd name="T95" fmla="*/ 2991 h 7676"/>
                <a:gd name="T96" fmla="*/ 6359 w 7498"/>
                <a:gd name="T97" fmla="*/ 2288 h 7676"/>
                <a:gd name="T98" fmla="*/ 6561 w 7498"/>
                <a:gd name="T99" fmla="*/ 5754 h 7676"/>
                <a:gd name="T100" fmla="*/ 6560 w 7498"/>
                <a:gd name="T101" fmla="*/ 5068 h 7676"/>
                <a:gd name="T102" fmla="*/ 6546 w 7498"/>
                <a:gd name="T103" fmla="*/ 4352 h 7676"/>
                <a:gd name="T104" fmla="*/ 6546 w 7498"/>
                <a:gd name="T105" fmla="*/ 3667 h 7676"/>
                <a:gd name="T106" fmla="*/ 6545 w 7498"/>
                <a:gd name="T107" fmla="*/ 2983 h 7676"/>
                <a:gd name="T108" fmla="*/ 6546 w 7498"/>
                <a:gd name="T109" fmla="*/ 2299 h 7676"/>
                <a:gd name="T110" fmla="*/ 6953 w 7498"/>
                <a:gd name="T111" fmla="*/ 5651 h 7676"/>
                <a:gd name="T112" fmla="*/ 6953 w 7498"/>
                <a:gd name="T113" fmla="*/ 5001 h 7676"/>
                <a:gd name="T114" fmla="*/ 6953 w 7498"/>
                <a:gd name="T115" fmla="*/ 4025 h 7676"/>
                <a:gd name="T116" fmla="*/ 6953 w 7498"/>
                <a:gd name="T117" fmla="*/ 3374 h 7676"/>
                <a:gd name="T118" fmla="*/ 6969 w 7498"/>
                <a:gd name="T119" fmla="*/ 2690 h 7676"/>
                <a:gd name="T120" fmla="*/ 6970 w 7498"/>
                <a:gd name="T121" fmla="*/ 2038 h 7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98" h="7676">
                  <a:moveTo>
                    <a:pt x="7407" y="1744"/>
                  </a:moveTo>
                  <a:lnTo>
                    <a:pt x="5934" y="1260"/>
                  </a:lnTo>
                  <a:cubicBezTo>
                    <a:pt x="5934" y="1260"/>
                    <a:pt x="5934" y="1260"/>
                    <a:pt x="5933" y="1260"/>
                  </a:cubicBezTo>
                  <a:lnTo>
                    <a:pt x="5933" y="1260"/>
                  </a:lnTo>
                  <a:cubicBezTo>
                    <a:pt x="5933" y="1260"/>
                    <a:pt x="5910" y="1251"/>
                    <a:pt x="5877" y="1254"/>
                  </a:cubicBezTo>
                  <a:cubicBezTo>
                    <a:pt x="5844" y="1258"/>
                    <a:pt x="5820" y="1275"/>
                    <a:pt x="5820" y="1275"/>
                  </a:cubicBezTo>
                  <a:lnTo>
                    <a:pt x="4994" y="1814"/>
                  </a:lnTo>
                  <a:cubicBezTo>
                    <a:pt x="4957" y="1839"/>
                    <a:pt x="4934" y="1880"/>
                    <a:pt x="4934" y="1925"/>
                  </a:cubicBezTo>
                  <a:lnTo>
                    <a:pt x="4934" y="3403"/>
                  </a:lnTo>
                  <a:lnTo>
                    <a:pt x="4889" y="3399"/>
                  </a:lnTo>
                  <a:lnTo>
                    <a:pt x="4889" y="1012"/>
                  </a:lnTo>
                  <a:cubicBezTo>
                    <a:pt x="4889" y="955"/>
                    <a:pt x="4852" y="905"/>
                    <a:pt x="4798" y="887"/>
                  </a:cubicBezTo>
                  <a:lnTo>
                    <a:pt x="2127" y="9"/>
                  </a:lnTo>
                  <a:cubicBezTo>
                    <a:pt x="2127" y="9"/>
                    <a:pt x="2096" y="0"/>
                    <a:pt x="2068" y="4"/>
                  </a:cubicBezTo>
                  <a:cubicBezTo>
                    <a:pt x="2033" y="10"/>
                    <a:pt x="2008" y="28"/>
                    <a:pt x="2008" y="28"/>
                  </a:cubicBezTo>
                  <a:lnTo>
                    <a:pt x="56" y="1420"/>
                  </a:lnTo>
                  <a:cubicBezTo>
                    <a:pt x="21" y="1445"/>
                    <a:pt x="0" y="1485"/>
                    <a:pt x="0" y="1528"/>
                  </a:cubicBezTo>
                  <a:lnTo>
                    <a:pt x="0" y="6471"/>
                  </a:lnTo>
                  <a:cubicBezTo>
                    <a:pt x="0" y="6519"/>
                    <a:pt x="27" y="6564"/>
                    <a:pt x="69" y="6587"/>
                  </a:cubicBezTo>
                  <a:lnTo>
                    <a:pt x="2022" y="7657"/>
                  </a:lnTo>
                  <a:cubicBezTo>
                    <a:pt x="2022" y="7657"/>
                    <a:pt x="2042" y="7669"/>
                    <a:pt x="2070" y="7672"/>
                  </a:cubicBezTo>
                  <a:cubicBezTo>
                    <a:pt x="2098" y="7676"/>
                    <a:pt x="2118" y="7670"/>
                    <a:pt x="2118" y="7670"/>
                  </a:cubicBezTo>
                  <a:lnTo>
                    <a:pt x="4789" y="6995"/>
                  </a:lnTo>
                  <a:lnTo>
                    <a:pt x="5925" y="6709"/>
                  </a:lnTo>
                  <a:lnTo>
                    <a:pt x="7398" y="6337"/>
                  </a:lnTo>
                  <a:cubicBezTo>
                    <a:pt x="7457" y="6322"/>
                    <a:pt x="7498" y="6269"/>
                    <a:pt x="7498" y="6209"/>
                  </a:cubicBezTo>
                  <a:lnTo>
                    <a:pt x="7498" y="1870"/>
                  </a:lnTo>
                  <a:cubicBezTo>
                    <a:pt x="7498" y="1812"/>
                    <a:pt x="7461" y="1762"/>
                    <a:pt x="7407" y="1744"/>
                  </a:cubicBezTo>
                  <a:close/>
                  <a:moveTo>
                    <a:pt x="399" y="5847"/>
                  </a:moveTo>
                  <a:cubicBezTo>
                    <a:pt x="399" y="5861"/>
                    <a:pt x="392" y="5875"/>
                    <a:pt x="380" y="5883"/>
                  </a:cubicBezTo>
                  <a:cubicBezTo>
                    <a:pt x="373" y="5888"/>
                    <a:pt x="364" y="5891"/>
                    <a:pt x="355" y="5891"/>
                  </a:cubicBezTo>
                  <a:cubicBezTo>
                    <a:pt x="350" y="5891"/>
                    <a:pt x="345" y="5890"/>
                    <a:pt x="340" y="5888"/>
                  </a:cubicBezTo>
                  <a:lnTo>
                    <a:pt x="225" y="5846"/>
                  </a:lnTo>
                  <a:cubicBezTo>
                    <a:pt x="208" y="5840"/>
                    <a:pt x="197" y="5823"/>
                    <a:pt x="197" y="5805"/>
                  </a:cubicBezTo>
                  <a:lnTo>
                    <a:pt x="197" y="5442"/>
                  </a:lnTo>
                  <a:cubicBezTo>
                    <a:pt x="197" y="5428"/>
                    <a:pt x="203" y="5415"/>
                    <a:pt x="214" y="5407"/>
                  </a:cubicBezTo>
                  <a:cubicBezTo>
                    <a:pt x="225" y="5398"/>
                    <a:pt x="239" y="5396"/>
                    <a:pt x="252" y="5399"/>
                  </a:cubicBezTo>
                  <a:lnTo>
                    <a:pt x="366" y="5431"/>
                  </a:lnTo>
                  <a:cubicBezTo>
                    <a:pt x="385" y="5436"/>
                    <a:pt x="399" y="5454"/>
                    <a:pt x="399" y="5473"/>
                  </a:cubicBezTo>
                  <a:lnTo>
                    <a:pt x="399" y="5847"/>
                  </a:lnTo>
                  <a:lnTo>
                    <a:pt x="399" y="5847"/>
                  </a:lnTo>
                  <a:close/>
                  <a:moveTo>
                    <a:pt x="399" y="5100"/>
                  </a:moveTo>
                  <a:cubicBezTo>
                    <a:pt x="399" y="5113"/>
                    <a:pt x="393" y="5126"/>
                    <a:pt x="383" y="5134"/>
                  </a:cubicBezTo>
                  <a:cubicBezTo>
                    <a:pt x="375" y="5141"/>
                    <a:pt x="365" y="5144"/>
                    <a:pt x="355" y="5144"/>
                  </a:cubicBezTo>
                  <a:cubicBezTo>
                    <a:pt x="352" y="5144"/>
                    <a:pt x="349" y="5144"/>
                    <a:pt x="347" y="5144"/>
                  </a:cubicBezTo>
                  <a:lnTo>
                    <a:pt x="233" y="5122"/>
                  </a:lnTo>
                  <a:cubicBezTo>
                    <a:pt x="212" y="5118"/>
                    <a:pt x="196" y="5100"/>
                    <a:pt x="196" y="5079"/>
                  </a:cubicBezTo>
                  <a:lnTo>
                    <a:pt x="196" y="4716"/>
                  </a:lnTo>
                  <a:cubicBezTo>
                    <a:pt x="196" y="4703"/>
                    <a:pt x="202" y="4692"/>
                    <a:pt x="211" y="4683"/>
                  </a:cubicBezTo>
                  <a:cubicBezTo>
                    <a:pt x="220" y="4675"/>
                    <a:pt x="233" y="4671"/>
                    <a:pt x="245" y="4672"/>
                  </a:cubicBezTo>
                  <a:lnTo>
                    <a:pt x="359" y="4683"/>
                  </a:lnTo>
                  <a:cubicBezTo>
                    <a:pt x="382" y="4685"/>
                    <a:pt x="399" y="4704"/>
                    <a:pt x="399" y="4727"/>
                  </a:cubicBezTo>
                  <a:lnTo>
                    <a:pt x="399" y="5100"/>
                  </a:lnTo>
                  <a:lnTo>
                    <a:pt x="399" y="5100"/>
                  </a:lnTo>
                  <a:close/>
                  <a:moveTo>
                    <a:pt x="399" y="4354"/>
                  </a:moveTo>
                  <a:cubicBezTo>
                    <a:pt x="399" y="4366"/>
                    <a:pt x="394" y="4377"/>
                    <a:pt x="386" y="4385"/>
                  </a:cubicBezTo>
                  <a:cubicBezTo>
                    <a:pt x="378" y="4394"/>
                    <a:pt x="366" y="4398"/>
                    <a:pt x="355" y="4398"/>
                  </a:cubicBezTo>
                  <a:lnTo>
                    <a:pt x="355" y="4398"/>
                  </a:lnTo>
                  <a:lnTo>
                    <a:pt x="241" y="4397"/>
                  </a:lnTo>
                  <a:cubicBezTo>
                    <a:pt x="216" y="4397"/>
                    <a:pt x="197" y="4377"/>
                    <a:pt x="197" y="4353"/>
                  </a:cubicBezTo>
                  <a:lnTo>
                    <a:pt x="197" y="3990"/>
                  </a:lnTo>
                  <a:cubicBezTo>
                    <a:pt x="197" y="3967"/>
                    <a:pt x="214" y="3948"/>
                    <a:pt x="237" y="3946"/>
                  </a:cubicBezTo>
                  <a:lnTo>
                    <a:pt x="351" y="3937"/>
                  </a:lnTo>
                  <a:cubicBezTo>
                    <a:pt x="364" y="3936"/>
                    <a:pt x="376" y="3940"/>
                    <a:pt x="385" y="3948"/>
                  </a:cubicBezTo>
                  <a:cubicBezTo>
                    <a:pt x="394" y="3957"/>
                    <a:pt x="399" y="3969"/>
                    <a:pt x="399" y="3981"/>
                  </a:cubicBezTo>
                  <a:lnTo>
                    <a:pt x="399" y="4354"/>
                  </a:lnTo>
                  <a:close/>
                  <a:moveTo>
                    <a:pt x="399" y="3608"/>
                  </a:moveTo>
                  <a:cubicBezTo>
                    <a:pt x="399" y="3629"/>
                    <a:pt x="383" y="3648"/>
                    <a:pt x="362" y="3651"/>
                  </a:cubicBezTo>
                  <a:lnTo>
                    <a:pt x="248" y="3671"/>
                  </a:lnTo>
                  <a:cubicBezTo>
                    <a:pt x="246" y="3672"/>
                    <a:pt x="243" y="3672"/>
                    <a:pt x="241" y="3672"/>
                  </a:cubicBezTo>
                  <a:cubicBezTo>
                    <a:pt x="230" y="3672"/>
                    <a:pt x="220" y="3668"/>
                    <a:pt x="212" y="3662"/>
                  </a:cubicBezTo>
                  <a:cubicBezTo>
                    <a:pt x="202" y="3653"/>
                    <a:pt x="196" y="3641"/>
                    <a:pt x="196" y="3628"/>
                  </a:cubicBezTo>
                  <a:lnTo>
                    <a:pt x="196" y="3265"/>
                  </a:lnTo>
                  <a:cubicBezTo>
                    <a:pt x="196" y="3245"/>
                    <a:pt x="210" y="3227"/>
                    <a:pt x="229" y="3222"/>
                  </a:cubicBezTo>
                  <a:lnTo>
                    <a:pt x="343" y="3192"/>
                  </a:lnTo>
                  <a:cubicBezTo>
                    <a:pt x="357" y="3189"/>
                    <a:pt x="371" y="3192"/>
                    <a:pt x="382" y="3200"/>
                  </a:cubicBezTo>
                  <a:cubicBezTo>
                    <a:pt x="392" y="3208"/>
                    <a:pt x="398" y="3221"/>
                    <a:pt x="398" y="3235"/>
                  </a:cubicBezTo>
                  <a:lnTo>
                    <a:pt x="398" y="3608"/>
                  </a:lnTo>
                  <a:lnTo>
                    <a:pt x="399" y="3608"/>
                  </a:lnTo>
                  <a:close/>
                  <a:moveTo>
                    <a:pt x="399" y="2862"/>
                  </a:moveTo>
                  <a:cubicBezTo>
                    <a:pt x="399" y="2880"/>
                    <a:pt x="387" y="2897"/>
                    <a:pt x="369" y="2903"/>
                  </a:cubicBezTo>
                  <a:lnTo>
                    <a:pt x="255" y="2944"/>
                  </a:lnTo>
                  <a:cubicBezTo>
                    <a:pt x="251" y="2945"/>
                    <a:pt x="246" y="2946"/>
                    <a:pt x="241" y="2946"/>
                  </a:cubicBezTo>
                  <a:cubicBezTo>
                    <a:pt x="232" y="2946"/>
                    <a:pt x="223" y="2943"/>
                    <a:pt x="215" y="2938"/>
                  </a:cubicBezTo>
                  <a:cubicBezTo>
                    <a:pt x="204" y="2930"/>
                    <a:pt x="197" y="2917"/>
                    <a:pt x="197" y="2902"/>
                  </a:cubicBezTo>
                  <a:lnTo>
                    <a:pt x="197" y="2539"/>
                  </a:lnTo>
                  <a:cubicBezTo>
                    <a:pt x="197" y="2522"/>
                    <a:pt x="207" y="2506"/>
                    <a:pt x="223" y="2499"/>
                  </a:cubicBezTo>
                  <a:lnTo>
                    <a:pt x="337" y="2448"/>
                  </a:lnTo>
                  <a:cubicBezTo>
                    <a:pt x="351" y="2442"/>
                    <a:pt x="366" y="2444"/>
                    <a:pt x="379" y="2452"/>
                  </a:cubicBezTo>
                  <a:cubicBezTo>
                    <a:pt x="391" y="2460"/>
                    <a:pt x="399" y="2474"/>
                    <a:pt x="399" y="2489"/>
                  </a:cubicBezTo>
                  <a:lnTo>
                    <a:pt x="399" y="2862"/>
                  </a:lnTo>
                  <a:close/>
                  <a:moveTo>
                    <a:pt x="399" y="2116"/>
                  </a:moveTo>
                  <a:cubicBezTo>
                    <a:pt x="399" y="2132"/>
                    <a:pt x="390" y="2147"/>
                    <a:pt x="375" y="2155"/>
                  </a:cubicBezTo>
                  <a:lnTo>
                    <a:pt x="261" y="2215"/>
                  </a:lnTo>
                  <a:cubicBezTo>
                    <a:pt x="255" y="2219"/>
                    <a:pt x="248" y="2221"/>
                    <a:pt x="241" y="2221"/>
                  </a:cubicBezTo>
                  <a:cubicBezTo>
                    <a:pt x="233" y="2221"/>
                    <a:pt x="225" y="2218"/>
                    <a:pt x="218" y="2214"/>
                  </a:cubicBezTo>
                  <a:cubicBezTo>
                    <a:pt x="205" y="2206"/>
                    <a:pt x="196" y="2192"/>
                    <a:pt x="196" y="2177"/>
                  </a:cubicBezTo>
                  <a:lnTo>
                    <a:pt x="196" y="1814"/>
                  </a:lnTo>
                  <a:cubicBezTo>
                    <a:pt x="196" y="1798"/>
                    <a:pt x="204" y="1784"/>
                    <a:pt x="217" y="1776"/>
                  </a:cubicBezTo>
                  <a:lnTo>
                    <a:pt x="331" y="1705"/>
                  </a:lnTo>
                  <a:cubicBezTo>
                    <a:pt x="345" y="1697"/>
                    <a:pt x="362" y="1696"/>
                    <a:pt x="376" y="1704"/>
                  </a:cubicBezTo>
                  <a:cubicBezTo>
                    <a:pt x="390" y="1712"/>
                    <a:pt x="399" y="1727"/>
                    <a:pt x="399" y="1743"/>
                  </a:cubicBezTo>
                  <a:lnTo>
                    <a:pt x="399" y="2116"/>
                  </a:lnTo>
                  <a:lnTo>
                    <a:pt x="399" y="2116"/>
                  </a:lnTo>
                  <a:close/>
                  <a:moveTo>
                    <a:pt x="783" y="5988"/>
                  </a:moveTo>
                  <a:cubicBezTo>
                    <a:pt x="783" y="6002"/>
                    <a:pt x="776" y="6016"/>
                    <a:pt x="765" y="6024"/>
                  </a:cubicBezTo>
                  <a:cubicBezTo>
                    <a:pt x="757" y="6029"/>
                    <a:pt x="748" y="6032"/>
                    <a:pt x="739" y="6032"/>
                  </a:cubicBezTo>
                  <a:cubicBezTo>
                    <a:pt x="734" y="6032"/>
                    <a:pt x="729" y="6031"/>
                    <a:pt x="724" y="6029"/>
                  </a:cubicBezTo>
                  <a:lnTo>
                    <a:pt x="588" y="5979"/>
                  </a:lnTo>
                  <a:cubicBezTo>
                    <a:pt x="571" y="5973"/>
                    <a:pt x="559" y="5956"/>
                    <a:pt x="559" y="5938"/>
                  </a:cubicBezTo>
                  <a:lnTo>
                    <a:pt x="559" y="5542"/>
                  </a:lnTo>
                  <a:cubicBezTo>
                    <a:pt x="559" y="5529"/>
                    <a:pt x="566" y="5516"/>
                    <a:pt x="577" y="5507"/>
                  </a:cubicBezTo>
                  <a:cubicBezTo>
                    <a:pt x="588" y="5499"/>
                    <a:pt x="602" y="5496"/>
                    <a:pt x="615" y="5500"/>
                  </a:cubicBezTo>
                  <a:lnTo>
                    <a:pt x="751" y="5538"/>
                  </a:lnTo>
                  <a:cubicBezTo>
                    <a:pt x="770" y="5543"/>
                    <a:pt x="783" y="5561"/>
                    <a:pt x="783" y="5580"/>
                  </a:cubicBezTo>
                  <a:lnTo>
                    <a:pt x="783" y="5988"/>
                  </a:lnTo>
                  <a:lnTo>
                    <a:pt x="783" y="5988"/>
                  </a:lnTo>
                  <a:close/>
                  <a:moveTo>
                    <a:pt x="783" y="5173"/>
                  </a:moveTo>
                  <a:cubicBezTo>
                    <a:pt x="783" y="5186"/>
                    <a:pt x="778" y="5198"/>
                    <a:pt x="767" y="5207"/>
                  </a:cubicBezTo>
                  <a:cubicBezTo>
                    <a:pt x="759" y="5213"/>
                    <a:pt x="750" y="5217"/>
                    <a:pt x="739" y="5217"/>
                  </a:cubicBezTo>
                  <a:cubicBezTo>
                    <a:pt x="736" y="5217"/>
                    <a:pt x="734" y="5216"/>
                    <a:pt x="731" y="5216"/>
                  </a:cubicBezTo>
                  <a:lnTo>
                    <a:pt x="595" y="5190"/>
                  </a:lnTo>
                  <a:cubicBezTo>
                    <a:pt x="574" y="5186"/>
                    <a:pt x="559" y="5168"/>
                    <a:pt x="559" y="5147"/>
                  </a:cubicBezTo>
                  <a:lnTo>
                    <a:pt x="559" y="4752"/>
                  </a:lnTo>
                  <a:cubicBezTo>
                    <a:pt x="559" y="4739"/>
                    <a:pt x="564" y="4727"/>
                    <a:pt x="574" y="4719"/>
                  </a:cubicBezTo>
                  <a:cubicBezTo>
                    <a:pt x="583" y="4711"/>
                    <a:pt x="595" y="4707"/>
                    <a:pt x="608" y="4708"/>
                  </a:cubicBezTo>
                  <a:lnTo>
                    <a:pt x="744" y="4721"/>
                  </a:lnTo>
                  <a:cubicBezTo>
                    <a:pt x="766" y="4723"/>
                    <a:pt x="783" y="4742"/>
                    <a:pt x="783" y="4765"/>
                  </a:cubicBezTo>
                  <a:lnTo>
                    <a:pt x="783" y="5173"/>
                  </a:lnTo>
                  <a:close/>
                  <a:moveTo>
                    <a:pt x="783" y="4357"/>
                  </a:moveTo>
                  <a:cubicBezTo>
                    <a:pt x="783" y="4369"/>
                    <a:pt x="779" y="4380"/>
                    <a:pt x="770" y="4388"/>
                  </a:cubicBezTo>
                  <a:cubicBezTo>
                    <a:pt x="762" y="4397"/>
                    <a:pt x="751" y="4401"/>
                    <a:pt x="739" y="4401"/>
                  </a:cubicBezTo>
                  <a:lnTo>
                    <a:pt x="739" y="4401"/>
                  </a:lnTo>
                  <a:lnTo>
                    <a:pt x="603" y="4400"/>
                  </a:lnTo>
                  <a:cubicBezTo>
                    <a:pt x="579" y="4400"/>
                    <a:pt x="559" y="4380"/>
                    <a:pt x="559" y="4356"/>
                  </a:cubicBezTo>
                  <a:lnTo>
                    <a:pt x="559" y="3961"/>
                  </a:lnTo>
                  <a:cubicBezTo>
                    <a:pt x="559" y="3938"/>
                    <a:pt x="577" y="3919"/>
                    <a:pt x="600" y="3917"/>
                  </a:cubicBezTo>
                  <a:lnTo>
                    <a:pt x="736" y="3906"/>
                  </a:lnTo>
                  <a:cubicBezTo>
                    <a:pt x="748" y="3904"/>
                    <a:pt x="760" y="3909"/>
                    <a:pt x="769" y="3917"/>
                  </a:cubicBezTo>
                  <a:cubicBezTo>
                    <a:pt x="778" y="3925"/>
                    <a:pt x="783" y="3937"/>
                    <a:pt x="783" y="3949"/>
                  </a:cubicBezTo>
                  <a:lnTo>
                    <a:pt x="783" y="4357"/>
                  </a:lnTo>
                  <a:close/>
                  <a:moveTo>
                    <a:pt x="783" y="3542"/>
                  </a:moveTo>
                  <a:cubicBezTo>
                    <a:pt x="783" y="3563"/>
                    <a:pt x="768" y="3581"/>
                    <a:pt x="747" y="3585"/>
                  </a:cubicBezTo>
                  <a:lnTo>
                    <a:pt x="611" y="3608"/>
                  </a:lnTo>
                  <a:cubicBezTo>
                    <a:pt x="608" y="3609"/>
                    <a:pt x="606" y="3609"/>
                    <a:pt x="603" y="3609"/>
                  </a:cubicBezTo>
                  <a:cubicBezTo>
                    <a:pt x="593" y="3609"/>
                    <a:pt x="583" y="3605"/>
                    <a:pt x="575" y="3599"/>
                  </a:cubicBezTo>
                  <a:cubicBezTo>
                    <a:pt x="565" y="3590"/>
                    <a:pt x="559" y="3578"/>
                    <a:pt x="559" y="3565"/>
                  </a:cubicBezTo>
                  <a:lnTo>
                    <a:pt x="559" y="3169"/>
                  </a:lnTo>
                  <a:cubicBezTo>
                    <a:pt x="559" y="3149"/>
                    <a:pt x="573" y="3132"/>
                    <a:pt x="592" y="3127"/>
                  </a:cubicBezTo>
                  <a:lnTo>
                    <a:pt x="728" y="3091"/>
                  </a:lnTo>
                  <a:cubicBezTo>
                    <a:pt x="741" y="3088"/>
                    <a:pt x="755" y="3090"/>
                    <a:pt x="766" y="3099"/>
                  </a:cubicBezTo>
                  <a:cubicBezTo>
                    <a:pt x="777" y="3107"/>
                    <a:pt x="783" y="3120"/>
                    <a:pt x="783" y="3134"/>
                  </a:cubicBezTo>
                  <a:lnTo>
                    <a:pt x="783" y="3542"/>
                  </a:lnTo>
                  <a:lnTo>
                    <a:pt x="783" y="3542"/>
                  </a:lnTo>
                  <a:close/>
                  <a:moveTo>
                    <a:pt x="783" y="2726"/>
                  </a:moveTo>
                  <a:cubicBezTo>
                    <a:pt x="783" y="2745"/>
                    <a:pt x="772" y="2761"/>
                    <a:pt x="754" y="2768"/>
                  </a:cubicBezTo>
                  <a:lnTo>
                    <a:pt x="618" y="2816"/>
                  </a:lnTo>
                  <a:cubicBezTo>
                    <a:pt x="613" y="2817"/>
                    <a:pt x="608" y="2818"/>
                    <a:pt x="603" y="2818"/>
                  </a:cubicBezTo>
                  <a:cubicBezTo>
                    <a:pt x="594" y="2818"/>
                    <a:pt x="586" y="2816"/>
                    <a:pt x="578" y="2810"/>
                  </a:cubicBezTo>
                  <a:cubicBezTo>
                    <a:pt x="566" y="2802"/>
                    <a:pt x="559" y="2788"/>
                    <a:pt x="559" y="2774"/>
                  </a:cubicBezTo>
                  <a:lnTo>
                    <a:pt x="559" y="2379"/>
                  </a:lnTo>
                  <a:cubicBezTo>
                    <a:pt x="559" y="2361"/>
                    <a:pt x="570" y="2345"/>
                    <a:pt x="586" y="2338"/>
                  </a:cubicBezTo>
                  <a:lnTo>
                    <a:pt x="721" y="2278"/>
                  </a:lnTo>
                  <a:cubicBezTo>
                    <a:pt x="735" y="2272"/>
                    <a:pt x="751" y="2273"/>
                    <a:pt x="763" y="2281"/>
                  </a:cubicBezTo>
                  <a:cubicBezTo>
                    <a:pt x="776" y="2290"/>
                    <a:pt x="783" y="2304"/>
                    <a:pt x="783" y="2318"/>
                  </a:cubicBezTo>
                  <a:lnTo>
                    <a:pt x="783" y="2726"/>
                  </a:lnTo>
                  <a:close/>
                  <a:moveTo>
                    <a:pt x="783" y="1911"/>
                  </a:moveTo>
                  <a:cubicBezTo>
                    <a:pt x="783" y="1927"/>
                    <a:pt x="775" y="1942"/>
                    <a:pt x="760" y="1950"/>
                  </a:cubicBezTo>
                  <a:lnTo>
                    <a:pt x="624" y="2022"/>
                  </a:lnTo>
                  <a:cubicBezTo>
                    <a:pt x="618" y="2025"/>
                    <a:pt x="611" y="2027"/>
                    <a:pt x="604" y="2027"/>
                  </a:cubicBezTo>
                  <a:cubicBezTo>
                    <a:pt x="596" y="2027"/>
                    <a:pt x="588" y="2025"/>
                    <a:pt x="581" y="2021"/>
                  </a:cubicBezTo>
                  <a:cubicBezTo>
                    <a:pt x="568" y="2013"/>
                    <a:pt x="559" y="1999"/>
                    <a:pt x="559" y="1983"/>
                  </a:cubicBezTo>
                  <a:lnTo>
                    <a:pt x="559" y="1588"/>
                  </a:lnTo>
                  <a:cubicBezTo>
                    <a:pt x="559" y="1573"/>
                    <a:pt x="567" y="1558"/>
                    <a:pt x="580" y="1550"/>
                  </a:cubicBezTo>
                  <a:lnTo>
                    <a:pt x="716" y="1466"/>
                  </a:lnTo>
                  <a:cubicBezTo>
                    <a:pt x="730" y="1457"/>
                    <a:pt x="747" y="1457"/>
                    <a:pt x="761" y="1464"/>
                  </a:cubicBezTo>
                  <a:cubicBezTo>
                    <a:pt x="775" y="1472"/>
                    <a:pt x="783" y="1487"/>
                    <a:pt x="783" y="1503"/>
                  </a:cubicBezTo>
                  <a:lnTo>
                    <a:pt x="783" y="1911"/>
                  </a:lnTo>
                  <a:close/>
                  <a:moveTo>
                    <a:pt x="1247" y="6158"/>
                  </a:moveTo>
                  <a:cubicBezTo>
                    <a:pt x="1247" y="6173"/>
                    <a:pt x="1240" y="6187"/>
                    <a:pt x="1228" y="6195"/>
                  </a:cubicBezTo>
                  <a:cubicBezTo>
                    <a:pt x="1221" y="6200"/>
                    <a:pt x="1212" y="6203"/>
                    <a:pt x="1203" y="6203"/>
                  </a:cubicBezTo>
                  <a:cubicBezTo>
                    <a:pt x="1198" y="6203"/>
                    <a:pt x="1193" y="6202"/>
                    <a:pt x="1188" y="6200"/>
                  </a:cubicBezTo>
                  <a:lnTo>
                    <a:pt x="1023" y="6139"/>
                  </a:lnTo>
                  <a:cubicBezTo>
                    <a:pt x="1006" y="6133"/>
                    <a:pt x="994" y="6116"/>
                    <a:pt x="994" y="6098"/>
                  </a:cubicBezTo>
                  <a:lnTo>
                    <a:pt x="994" y="5663"/>
                  </a:lnTo>
                  <a:cubicBezTo>
                    <a:pt x="994" y="5650"/>
                    <a:pt x="1001" y="5637"/>
                    <a:pt x="1011" y="5628"/>
                  </a:cubicBezTo>
                  <a:cubicBezTo>
                    <a:pt x="1022" y="5620"/>
                    <a:pt x="1037" y="5617"/>
                    <a:pt x="1050" y="5621"/>
                  </a:cubicBezTo>
                  <a:lnTo>
                    <a:pt x="1215" y="5667"/>
                  </a:lnTo>
                  <a:cubicBezTo>
                    <a:pt x="1234" y="5672"/>
                    <a:pt x="1247" y="5689"/>
                    <a:pt x="1247" y="5709"/>
                  </a:cubicBezTo>
                  <a:lnTo>
                    <a:pt x="1247" y="6158"/>
                  </a:lnTo>
                  <a:lnTo>
                    <a:pt x="1247" y="6158"/>
                  </a:lnTo>
                  <a:close/>
                  <a:moveTo>
                    <a:pt x="1247" y="5260"/>
                  </a:moveTo>
                  <a:cubicBezTo>
                    <a:pt x="1247" y="5273"/>
                    <a:pt x="1241" y="5285"/>
                    <a:pt x="1231" y="5294"/>
                  </a:cubicBezTo>
                  <a:cubicBezTo>
                    <a:pt x="1223" y="5300"/>
                    <a:pt x="1213" y="5304"/>
                    <a:pt x="1203" y="5304"/>
                  </a:cubicBezTo>
                  <a:cubicBezTo>
                    <a:pt x="1200" y="5304"/>
                    <a:pt x="1197" y="5303"/>
                    <a:pt x="1195" y="5303"/>
                  </a:cubicBezTo>
                  <a:lnTo>
                    <a:pt x="1030" y="5272"/>
                  </a:lnTo>
                  <a:cubicBezTo>
                    <a:pt x="1009" y="5268"/>
                    <a:pt x="994" y="5250"/>
                    <a:pt x="994" y="5229"/>
                  </a:cubicBezTo>
                  <a:lnTo>
                    <a:pt x="994" y="4794"/>
                  </a:lnTo>
                  <a:cubicBezTo>
                    <a:pt x="994" y="4782"/>
                    <a:pt x="999" y="4770"/>
                    <a:pt x="1008" y="4761"/>
                  </a:cubicBezTo>
                  <a:cubicBezTo>
                    <a:pt x="1018" y="4753"/>
                    <a:pt x="1030" y="4749"/>
                    <a:pt x="1042" y="4750"/>
                  </a:cubicBezTo>
                  <a:lnTo>
                    <a:pt x="1207" y="4766"/>
                  </a:lnTo>
                  <a:cubicBezTo>
                    <a:pt x="1230" y="4769"/>
                    <a:pt x="1247" y="4787"/>
                    <a:pt x="1247" y="4810"/>
                  </a:cubicBezTo>
                  <a:lnTo>
                    <a:pt x="1247" y="5260"/>
                  </a:lnTo>
                  <a:lnTo>
                    <a:pt x="1247" y="5260"/>
                  </a:lnTo>
                  <a:close/>
                  <a:moveTo>
                    <a:pt x="1247" y="4361"/>
                  </a:moveTo>
                  <a:cubicBezTo>
                    <a:pt x="1247" y="4372"/>
                    <a:pt x="1242" y="4384"/>
                    <a:pt x="1234" y="4392"/>
                  </a:cubicBezTo>
                  <a:cubicBezTo>
                    <a:pt x="1226" y="4400"/>
                    <a:pt x="1214" y="4405"/>
                    <a:pt x="1203" y="4405"/>
                  </a:cubicBezTo>
                  <a:lnTo>
                    <a:pt x="1203" y="4405"/>
                  </a:lnTo>
                  <a:lnTo>
                    <a:pt x="1038" y="4403"/>
                  </a:lnTo>
                  <a:cubicBezTo>
                    <a:pt x="1014" y="4403"/>
                    <a:pt x="994" y="4384"/>
                    <a:pt x="994" y="4359"/>
                  </a:cubicBezTo>
                  <a:lnTo>
                    <a:pt x="994" y="3924"/>
                  </a:lnTo>
                  <a:cubicBezTo>
                    <a:pt x="994" y="3901"/>
                    <a:pt x="1012" y="3882"/>
                    <a:pt x="1035" y="3881"/>
                  </a:cubicBezTo>
                  <a:lnTo>
                    <a:pt x="1199" y="3867"/>
                  </a:lnTo>
                  <a:cubicBezTo>
                    <a:pt x="1212" y="3866"/>
                    <a:pt x="1224" y="3870"/>
                    <a:pt x="1233" y="3878"/>
                  </a:cubicBezTo>
                  <a:cubicBezTo>
                    <a:pt x="1242" y="3887"/>
                    <a:pt x="1247" y="3898"/>
                    <a:pt x="1247" y="3911"/>
                  </a:cubicBezTo>
                  <a:lnTo>
                    <a:pt x="1247" y="4360"/>
                  </a:lnTo>
                  <a:lnTo>
                    <a:pt x="1247" y="4360"/>
                  </a:lnTo>
                  <a:lnTo>
                    <a:pt x="1247" y="4361"/>
                  </a:lnTo>
                  <a:close/>
                  <a:moveTo>
                    <a:pt x="1247" y="3462"/>
                  </a:moveTo>
                  <a:cubicBezTo>
                    <a:pt x="1247" y="3483"/>
                    <a:pt x="1231" y="3501"/>
                    <a:pt x="1210" y="3505"/>
                  </a:cubicBezTo>
                  <a:lnTo>
                    <a:pt x="1046" y="3534"/>
                  </a:lnTo>
                  <a:cubicBezTo>
                    <a:pt x="1043" y="3534"/>
                    <a:pt x="1041" y="3534"/>
                    <a:pt x="1038" y="3534"/>
                  </a:cubicBezTo>
                  <a:cubicBezTo>
                    <a:pt x="1028" y="3534"/>
                    <a:pt x="1018" y="3531"/>
                    <a:pt x="1010" y="3524"/>
                  </a:cubicBezTo>
                  <a:cubicBezTo>
                    <a:pt x="1000" y="3515"/>
                    <a:pt x="994" y="3503"/>
                    <a:pt x="994" y="3490"/>
                  </a:cubicBezTo>
                  <a:lnTo>
                    <a:pt x="994" y="3056"/>
                  </a:lnTo>
                  <a:cubicBezTo>
                    <a:pt x="994" y="3036"/>
                    <a:pt x="1007" y="3018"/>
                    <a:pt x="1027" y="3013"/>
                  </a:cubicBezTo>
                  <a:lnTo>
                    <a:pt x="1191" y="2970"/>
                  </a:lnTo>
                  <a:cubicBezTo>
                    <a:pt x="1205" y="2966"/>
                    <a:pt x="1219" y="2969"/>
                    <a:pt x="1230" y="2977"/>
                  </a:cubicBezTo>
                  <a:cubicBezTo>
                    <a:pt x="1240" y="2986"/>
                    <a:pt x="1247" y="2999"/>
                    <a:pt x="1247" y="3012"/>
                  </a:cubicBezTo>
                  <a:lnTo>
                    <a:pt x="1247" y="3462"/>
                  </a:lnTo>
                  <a:lnTo>
                    <a:pt x="1247" y="3462"/>
                  </a:lnTo>
                  <a:close/>
                  <a:moveTo>
                    <a:pt x="1247" y="2563"/>
                  </a:moveTo>
                  <a:cubicBezTo>
                    <a:pt x="1247" y="2581"/>
                    <a:pt x="1235" y="2598"/>
                    <a:pt x="1218" y="2604"/>
                  </a:cubicBezTo>
                  <a:lnTo>
                    <a:pt x="1053" y="2662"/>
                  </a:lnTo>
                  <a:cubicBezTo>
                    <a:pt x="1048" y="2664"/>
                    <a:pt x="1043" y="2665"/>
                    <a:pt x="1038" y="2665"/>
                  </a:cubicBezTo>
                  <a:cubicBezTo>
                    <a:pt x="1029" y="2665"/>
                    <a:pt x="1020" y="2662"/>
                    <a:pt x="1013" y="2657"/>
                  </a:cubicBezTo>
                  <a:cubicBezTo>
                    <a:pt x="1001" y="2648"/>
                    <a:pt x="994" y="2635"/>
                    <a:pt x="994" y="2621"/>
                  </a:cubicBezTo>
                  <a:lnTo>
                    <a:pt x="994" y="2186"/>
                  </a:lnTo>
                  <a:cubicBezTo>
                    <a:pt x="994" y="2168"/>
                    <a:pt x="1004" y="2153"/>
                    <a:pt x="1020" y="2146"/>
                  </a:cubicBezTo>
                  <a:lnTo>
                    <a:pt x="1185" y="2073"/>
                  </a:lnTo>
                  <a:cubicBezTo>
                    <a:pt x="1199" y="2067"/>
                    <a:pt x="1214" y="2068"/>
                    <a:pt x="1227" y="2076"/>
                  </a:cubicBezTo>
                  <a:cubicBezTo>
                    <a:pt x="1239" y="2084"/>
                    <a:pt x="1247" y="2098"/>
                    <a:pt x="1247" y="2113"/>
                  </a:cubicBezTo>
                  <a:lnTo>
                    <a:pt x="1247" y="2563"/>
                  </a:lnTo>
                  <a:close/>
                  <a:moveTo>
                    <a:pt x="1247" y="1664"/>
                  </a:moveTo>
                  <a:cubicBezTo>
                    <a:pt x="1247" y="1680"/>
                    <a:pt x="1238" y="1695"/>
                    <a:pt x="1224" y="1702"/>
                  </a:cubicBezTo>
                  <a:lnTo>
                    <a:pt x="1059" y="1790"/>
                  </a:lnTo>
                  <a:cubicBezTo>
                    <a:pt x="1052" y="1794"/>
                    <a:pt x="1045" y="1795"/>
                    <a:pt x="1038" y="1795"/>
                  </a:cubicBezTo>
                  <a:cubicBezTo>
                    <a:pt x="1030" y="1795"/>
                    <a:pt x="1022" y="1793"/>
                    <a:pt x="1015" y="1789"/>
                  </a:cubicBezTo>
                  <a:cubicBezTo>
                    <a:pt x="1002" y="1781"/>
                    <a:pt x="994" y="1767"/>
                    <a:pt x="994" y="1751"/>
                  </a:cubicBezTo>
                  <a:lnTo>
                    <a:pt x="994" y="1317"/>
                  </a:lnTo>
                  <a:cubicBezTo>
                    <a:pt x="994" y="1301"/>
                    <a:pt x="1002" y="1287"/>
                    <a:pt x="1015" y="1279"/>
                  </a:cubicBezTo>
                  <a:lnTo>
                    <a:pt x="1179" y="1177"/>
                  </a:lnTo>
                  <a:cubicBezTo>
                    <a:pt x="1193" y="1168"/>
                    <a:pt x="1210" y="1168"/>
                    <a:pt x="1224" y="1176"/>
                  </a:cubicBezTo>
                  <a:cubicBezTo>
                    <a:pt x="1238" y="1183"/>
                    <a:pt x="1247" y="1198"/>
                    <a:pt x="1247" y="1214"/>
                  </a:cubicBezTo>
                  <a:lnTo>
                    <a:pt x="1247" y="1664"/>
                  </a:lnTo>
                  <a:close/>
                  <a:moveTo>
                    <a:pt x="1816" y="6368"/>
                  </a:moveTo>
                  <a:cubicBezTo>
                    <a:pt x="1816" y="6382"/>
                    <a:pt x="1809" y="6396"/>
                    <a:pt x="1797" y="6404"/>
                  </a:cubicBezTo>
                  <a:cubicBezTo>
                    <a:pt x="1790" y="6409"/>
                    <a:pt x="1781" y="6412"/>
                    <a:pt x="1772" y="6412"/>
                  </a:cubicBezTo>
                  <a:cubicBezTo>
                    <a:pt x="1767" y="6412"/>
                    <a:pt x="1762" y="6411"/>
                    <a:pt x="1757" y="6409"/>
                  </a:cubicBezTo>
                  <a:lnTo>
                    <a:pt x="1553" y="6334"/>
                  </a:lnTo>
                  <a:cubicBezTo>
                    <a:pt x="1536" y="6328"/>
                    <a:pt x="1524" y="6311"/>
                    <a:pt x="1524" y="6293"/>
                  </a:cubicBezTo>
                  <a:lnTo>
                    <a:pt x="1524" y="5811"/>
                  </a:lnTo>
                  <a:cubicBezTo>
                    <a:pt x="1524" y="5797"/>
                    <a:pt x="1531" y="5784"/>
                    <a:pt x="1542" y="5775"/>
                  </a:cubicBezTo>
                  <a:cubicBezTo>
                    <a:pt x="1553" y="5767"/>
                    <a:pt x="1567" y="5765"/>
                    <a:pt x="1580" y="5768"/>
                  </a:cubicBezTo>
                  <a:lnTo>
                    <a:pt x="1784" y="5825"/>
                  </a:lnTo>
                  <a:cubicBezTo>
                    <a:pt x="1803" y="5830"/>
                    <a:pt x="1816" y="5847"/>
                    <a:pt x="1816" y="5867"/>
                  </a:cubicBezTo>
                  <a:lnTo>
                    <a:pt x="1816" y="6368"/>
                  </a:lnTo>
                  <a:lnTo>
                    <a:pt x="1816" y="6368"/>
                  </a:lnTo>
                  <a:close/>
                  <a:moveTo>
                    <a:pt x="1816" y="5366"/>
                  </a:moveTo>
                  <a:cubicBezTo>
                    <a:pt x="1816" y="5380"/>
                    <a:pt x="1810" y="5392"/>
                    <a:pt x="1800" y="5400"/>
                  </a:cubicBezTo>
                  <a:cubicBezTo>
                    <a:pt x="1792" y="5407"/>
                    <a:pt x="1782" y="5410"/>
                    <a:pt x="1772" y="5410"/>
                  </a:cubicBezTo>
                  <a:cubicBezTo>
                    <a:pt x="1769" y="5410"/>
                    <a:pt x="1767" y="5410"/>
                    <a:pt x="1764" y="5410"/>
                  </a:cubicBezTo>
                  <a:lnTo>
                    <a:pt x="1560" y="5371"/>
                  </a:lnTo>
                  <a:cubicBezTo>
                    <a:pt x="1539" y="5368"/>
                    <a:pt x="1524" y="5349"/>
                    <a:pt x="1524" y="5328"/>
                  </a:cubicBezTo>
                  <a:lnTo>
                    <a:pt x="1524" y="4846"/>
                  </a:lnTo>
                  <a:cubicBezTo>
                    <a:pt x="1524" y="4833"/>
                    <a:pt x="1529" y="4821"/>
                    <a:pt x="1539" y="4813"/>
                  </a:cubicBezTo>
                  <a:cubicBezTo>
                    <a:pt x="1548" y="4805"/>
                    <a:pt x="1560" y="4801"/>
                    <a:pt x="1573" y="4802"/>
                  </a:cubicBezTo>
                  <a:lnTo>
                    <a:pt x="1776" y="4822"/>
                  </a:lnTo>
                  <a:cubicBezTo>
                    <a:pt x="1799" y="4824"/>
                    <a:pt x="1816" y="4843"/>
                    <a:pt x="1816" y="4866"/>
                  </a:cubicBezTo>
                  <a:lnTo>
                    <a:pt x="1816" y="5366"/>
                  </a:lnTo>
                  <a:lnTo>
                    <a:pt x="1816" y="5366"/>
                  </a:lnTo>
                  <a:close/>
                  <a:moveTo>
                    <a:pt x="1816" y="4365"/>
                  </a:moveTo>
                  <a:cubicBezTo>
                    <a:pt x="1816" y="4377"/>
                    <a:pt x="1812" y="4388"/>
                    <a:pt x="1803" y="4396"/>
                  </a:cubicBezTo>
                  <a:cubicBezTo>
                    <a:pt x="1795" y="4404"/>
                    <a:pt x="1784" y="4409"/>
                    <a:pt x="1772" y="4409"/>
                  </a:cubicBezTo>
                  <a:lnTo>
                    <a:pt x="1772" y="4409"/>
                  </a:lnTo>
                  <a:lnTo>
                    <a:pt x="1568" y="4407"/>
                  </a:lnTo>
                  <a:cubicBezTo>
                    <a:pt x="1544" y="4407"/>
                    <a:pt x="1524" y="4388"/>
                    <a:pt x="1524" y="4363"/>
                  </a:cubicBezTo>
                  <a:lnTo>
                    <a:pt x="1524" y="3881"/>
                  </a:lnTo>
                  <a:cubicBezTo>
                    <a:pt x="1524" y="3858"/>
                    <a:pt x="1542" y="3839"/>
                    <a:pt x="1565" y="3837"/>
                  </a:cubicBezTo>
                  <a:lnTo>
                    <a:pt x="1768" y="3820"/>
                  </a:lnTo>
                  <a:cubicBezTo>
                    <a:pt x="1781" y="3819"/>
                    <a:pt x="1793" y="3823"/>
                    <a:pt x="1802" y="3831"/>
                  </a:cubicBezTo>
                  <a:cubicBezTo>
                    <a:pt x="1811" y="3840"/>
                    <a:pt x="1816" y="3851"/>
                    <a:pt x="1816" y="3864"/>
                  </a:cubicBezTo>
                  <a:lnTo>
                    <a:pt x="1816" y="4365"/>
                  </a:lnTo>
                  <a:lnTo>
                    <a:pt x="1816" y="4365"/>
                  </a:lnTo>
                  <a:close/>
                  <a:moveTo>
                    <a:pt x="1816" y="3363"/>
                  </a:moveTo>
                  <a:cubicBezTo>
                    <a:pt x="1816" y="3385"/>
                    <a:pt x="1801" y="3403"/>
                    <a:pt x="1779" y="3407"/>
                  </a:cubicBezTo>
                  <a:lnTo>
                    <a:pt x="1576" y="3442"/>
                  </a:lnTo>
                  <a:cubicBezTo>
                    <a:pt x="1573" y="3442"/>
                    <a:pt x="1571" y="3443"/>
                    <a:pt x="1568" y="3443"/>
                  </a:cubicBezTo>
                  <a:cubicBezTo>
                    <a:pt x="1558" y="3443"/>
                    <a:pt x="1548" y="3439"/>
                    <a:pt x="1540" y="3432"/>
                  </a:cubicBezTo>
                  <a:cubicBezTo>
                    <a:pt x="1530" y="3424"/>
                    <a:pt x="1524" y="3412"/>
                    <a:pt x="1524" y="3399"/>
                  </a:cubicBezTo>
                  <a:lnTo>
                    <a:pt x="1524" y="2916"/>
                  </a:lnTo>
                  <a:cubicBezTo>
                    <a:pt x="1524" y="2896"/>
                    <a:pt x="1538" y="2879"/>
                    <a:pt x="1557" y="2873"/>
                  </a:cubicBezTo>
                  <a:lnTo>
                    <a:pt x="1761" y="2820"/>
                  </a:lnTo>
                  <a:cubicBezTo>
                    <a:pt x="1774" y="2817"/>
                    <a:pt x="1788" y="2819"/>
                    <a:pt x="1799" y="2828"/>
                  </a:cubicBezTo>
                  <a:cubicBezTo>
                    <a:pt x="1810" y="2836"/>
                    <a:pt x="1816" y="2849"/>
                    <a:pt x="1816" y="2863"/>
                  </a:cubicBezTo>
                  <a:lnTo>
                    <a:pt x="1816" y="3363"/>
                  </a:lnTo>
                  <a:lnTo>
                    <a:pt x="1816" y="3363"/>
                  </a:lnTo>
                  <a:close/>
                  <a:moveTo>
                    <a:pt x="1816" y="2362"/>
                  </a:moveTo>
                  <a:cubicBezTo>
                    <a:pt x="1816" y="2380"/>
                    <a:pt x="1804" y="2397"/>
                    <a:pt x="1787" y="2403"/>
                  </a:cubicBezTo>
                  <a:lnTo>
                    <a:pt x="1583" y="2475"/>
                  </a:lnTo>
                  <a:cubicBezTo>
                    <a:pt x="1578" y="2477"/>
                    <a:pt x="1573" y="2478"/>
                    <a:pt x="1568" y="2478"/>
                  </a:cubicBezTo>
                  <a:cubicBezTo>
                    <a:pt x="1559" y="2478"/>
                    <a:pt x="1551" y="2475"/>
                    <a:pt x="1543" y="2470"/>
                  </a:cubicBezTo>
                  <a:cubicBezTo>
                    <a:pt x="1531" y="2461"/>
                    <a:pt x="1524" y="2448"/>
                    <a:pt x="1524" y="2434"/>
                  </a:cubicBezTo>
                  <a:lnTo>
                    <a:pt x="1524" y="1951"/>
                  </a:lnTo>
                  <a:cubicBezTo>
                    <a:pt x="1524" y="1934"/>
                    <a:pt x="1535" y="1918"/>
                    <a:pt x="1551" y="1911"/>
                  </a:cubicBezTo>
                  <a:lnTo>
                    <a:pt x="1754" y="1821"/>
                  </a:lnTo>
                  <a:cubicBezTo>
                    <a:pt x="1768" y="1815"/>
                    <a:pt x="1784" y="1816"/>
                    <a:pt x="1796" y="1824"/>
                  </a:cubicBezTo>
                  <a:cubicBezTo>
                    <a:pt x="1809" y="1832"/>
                    <a:pt x="1816" y="1846"/>
                    <a:pt x="1816" y="1861"/>
                  </a:cubicBezTo>
                  <a:lnTo>
                    <a:pt x="1816" y="2362"/>
                  </a:lnTo>
                  <a:close/>
                  <a:moveTo>
                    <a:pt x="1816" y="1360"/>
                  </a:moveTo>
                  <a:cubicBezTo>
                    <a:pt x="1816" y="1377"/>
                    <a:pt x="1807" y="1391"/>
                    <a:pt x="1793" y="1399"/>
                  </a:cubicBezTo>
                  <a:lnTo>
                    <a:pt x="1589" y="1508"/>
                  </a:lnTo>
                  <a:cubicBezTo>
                    <a:pt x="1583" y="1511"/>
                    <a:pt x="1575" y="1513"/>
                    <a:pt x="1568" y="1513"/>
                  </a:cubicBezTo>
                  <a:cubicBezTo>
                    <a:pt x="1560" y="1513"/>
                    <a:pt x="1553" y="1511"/>
                    <a:pt x="1546" y="1506"/>
                  </a:cubicBezTo>
                  <a:cubicBezTo>
                    <a:pt x="1532" y="1498"/>
                    <a:pt x="1524" y="1484"/>
                    <a:pt x="1524" y="1469"/>
                  </a:cubicBezTo>
                  <a:lnTo>
                    <a:pt x="1524" y="986"/>
                  </a:lnTo>
                  <a:cubicBezTo>
                    <a:pt x="1524" y="971"/>
                    <a:pt x="1532" y="957"/>
                    <a:pt x="1545" y="949"/>
                  </a:cubicBezTo>
                  <a:lnTo>
                    <a:pt x="1749" y="822"/>
                  </a:lnTo>
                  <a:cubicBezTo>
                    <a:pt x="1762" y="813"/>
                    <a:pt x="1779" y="813"/>
                    <a:pt x="1793" y="821"/>
                  </a:cubicBezTo>
                  <a:cubicBezTo>
                    <a:pt x="1807" y="829"/>
                    <a:pt x="1816" y="843"/>
                    <a:pt x="1816" y="859"/>
                  </a:cubicBezTo>
                  <a:lnTo>
                    <a:pt x="1816" y="1360"/>
                  </a:lnTo>
                  <a:lnTo>
                    <a:pt x="1816" y="1360"/>
                  </a:lnTo>
                  <a:close/>
                  <a:moveTo>
                    <a:pt x="2898" y="6353"/>
                  </a:moveTo>
                  <a:cubicBezTo>
                    <a:pt x="2898" y="6375"/>
                    <a:pt x="2882" y="6393"/>
                    <a:pt x="2861" y="6397"/>
                  </a:cubicBezTo>
                  <a:lnTo>
                    <a:pt x="2391" y="6476"/>
                  </a:lnTo>
                  <a:cubicBezTo>
                    <a:pt x="2389" y="6477"/>
                    <a:pt x="2386" y="6477"/>
                    <a:pt x="2384" y="6477"/>
                  </a:cubicBezTo>
                  <a:cubicBezTo>
                    <a:pt x="2374" y="6477"/>
                    <a:pt x="2363" y="6473"/>
                    <a:pt x="2355" y="6466"/>
                  </a:cubicBezTo>
                  <a:cubicBezTo>
                    <a:pt x="2345" y="6458"/>
                    <a:pt x="2340" y="6446"/>
                    <a:pt x="2340" y="6433"/>
                  </a:cubicBezTo>
                  <a:lnTo>
                    <a:pt x="2340" y="5916"/>
                  </a:lnTo>
                  <a:cubicBezTo>
                    <a:pt x="2340" y="5894"/>
                    <a:pt x="2356" y="5875"/>
                    <a:pt x="2378" y="5873"/>
                  </a:cubicBezTo>
                  <a:lnTo>
                    <a:pt x="2848" y="5813"/>
                  </a:lnTo>
                  <a:cubicBezTo>
                    <a:pt x="2861" y="5811"/>
                    <a:pt x="2873" y="5815"/>
                    <a:pt x="2883" y="5823"/>
                  </a:cubicBezTo>
                  <a:cubicBezTo>
                    <a:pt x="2893" y="5831"/>
                    <a:pt x="2898" y="5843"/>
                    <a:pt x="2898" y="5856"/>
                  </a:cubicBezTo>
                  <a:lnTo>
                    <a:pt x="2898" y="6353"/>
                  </a:lnTo>
                  <a:lnTo>
                    <a:pt x="2898" y="6353"/>
                  </a:lnTo>
                  <a:close/>
                  <a:moveTo>
                    <a:pt x="2898" y="5359"/>
                  </a:moveTo>
                  <a:cubicBezTo>
                    <a:pt x="2898" y="5382"/>
                    <a:pt x="2881" y="5401"/>
                    <a:pt x="2858" y="5403"/>
                  </a:cubicBezTo>
                  <a:lnTo>
                    <a:pt x="2388" y="5443"/>
                  </a:lnTo>
                  <a:cubicBezTo>
                    <a:pt x="2386" y="5443"/>
                    <a:pt x="2385" y="5443"/>
                    <a:pt x="2384" y="5443"/>
                  </a:cubicBezTo>
                  <a:cubicBezTo>
                    <a:pt x="2373" y="5443"/>
                    <a:pt x="2362" y="5439"/>
                    <a:pt x="2354" y="5432"/>
                  </a:cubicBezTo>
                  <a:cubicBezTo>
                    <a:pt x="2345" y="5423"/>
                    <a:pt x="2340" y="5412"/>
                    <a:pt x="2340" y="5399"/>
                  </a:cubicBezTo>
                  <a:lnTo>
                    <a:pt x="2340" y="4887"/>
                  </a:lnTo>
                  <a:cubicBezTo>
                    <a:pt x="2340" y="4863"/>
                    <a:pt x="2358" y="4844"/>
                    <a:pt x="2382" y="4843"/>
                  </a:cubicBezTo>
                  <a:lnTo>
                    <a:pt x="2852" y="4821"/>
                  </a:lnTo>
                  <a:cubicBezTo>
                    <a:pt x="2864" y="4821"/>
                    <a:pt x="2876" y="4825"/>
                    <a:pt x="2884" y="4833"/>
                  </a:cubicBezTo>
                  <a:cubicBezTo>
                    <a:pt x="2893" y="4842"/>
                    <a:pt x="2898" y="4853"/>
                    <a:pt x="2898" y="4865"/>
                  </a:cubicBezTo>
                  <a:lnTo>
                    <a:pt x="2898" y="5359"/>
                  </a:lnTo>
                  <a:lnTo>
                    <a:pt x="2898" y="5359"/>
                  </a:lnTo>
                  <a:close/>
                  <a:moveTo>
                    <a:pt x="2898" y="4365"/>
                  </a:moveTo>
                  <a:cubicBezTo>
                    <a:pt x="2898" y="4389"/>
                    <a:pt x="2878" y="4409"/>
                    <a:pt x="2854" y="4409"/>
                  </a:cubicBezTo>
                  <a:lnTo>
                    <a:pt x="2384" y="4410"/>
                  </a:lnTo>
                  <a:lnTo>
                    <a:pt x="2384" y="4410"/>
                  </a:lnTo>
                  <a:cubicBezTo>
                    <a:pt x="2372" y="4410"/>
                    <a:pt x="2361" y="4406"/>
                    <a:pt x="2353" y="4398"/>
                  </a:cubicBezTo>
                  <a:cubicBezTo>
                    <a:pt x="2344" y="4389"/>
                    <a:pt x="2340" y="4378"/>
                    <a:pt x="2340" y="4367"/>
                  </a:cubicBezTo>
                  <a:lnTo>
                    <a:pt x="2340" y="3850"/>
                  </a:lnTo>
                  <a:cubicBezTo>
                    <a:pt x="2340" y="3838"/>
                    <a:pt x="2345" y="3826"/>
                    <a:pt x="2353" y="3818"/>
                  </a:cubicBezTo>
                  <a:cubicBezTo>
                    <a:pt x="2362" y="3810"/>
                    <a:pt x="2374" y="3805"/>
                    <a:pt x="2385" y="3806"/>
                  </a:cubicBezTo>
                  <a:lnTo>
                    <a:pt x="2856" y="3824"/>
                  </a:lnTo>
                  <a:cubicBezTo>
                    <a:pt x="2879" y="3824"/>
                    <a:pt x="2898" y="3844"/>
                    <a:pt x="2898" y="3867"/>
                  </a:cubicBezTo>
                  <a:lnTo>
                    <a:pt x="2898" y="4365"/>
                  </a:lnTo>
                  <a:close/>
                  <a:moveTo>
                    <a:pt x="2898" y="3370"/>
                  </a:moveTo>
                  <a:cubicBezTo>
                    <a:pt x="2898" y="3382"/>
                    <a:pt x="2893" y="3394"/>
                    <a:pt x="2884" y="3403"/>
                  </a:cubicBezTo>
                  <a:cubicBezTo>
                    <a:pt x="2876" y="3410"/>
                    <a:pt x="2865" y="3414"/>
                    <a:pt x="2854" y="3414"/>
                  </a:cubicBezTo>
                  <a:cubicBezTo>
                    <a:pt x="2853" y="3414"/>
                    <a:pt x="2852" y="3414"/>
                    <a:pt x="2850" y="3414"/>
                  </a:cubicBezTo>
                  <a:lnTo>
                    <a:pt x="2380" y="3377"/>
                  </a:lnTo>
                  <a:cubicBezTo>
                    <a:pt x="2357" y="3375"/>
                    <a:pt x="2340" y="3356"/>
                    <a:pt x="2340" y="3333"/>
                  </a:cubicBezTo>
                  <a:lnTo>
                    <a:pt x="2340" y="2816"/>
                  </a:lnTo>
                  <a:cubicBezTo>
                    <a:pt x="2340" y="2804"/>
                    <a:pt x="2345" y="2792"/>
                    <a:pt x="2355" y="2783"/>
                  </a:cubicBezTo>
                  <a:cubicBezTo>
                    <a:pt x="2364" y="2775"/>
                    <a:pt x="2377" y="2771"/>
                    <a:pt x="2389" y="2772"/>
                  </a:cubicBezTo>
                  <a:lnTo>
                    <a:pt x="2859" y="2829"/>
                  </a:lnTo>
                  <a:cubicBezTo>
                    <a:pt x="2881" y="2832"/>
                    <a:pt x="2898" y="2851"/>
                    <a:pt x="2898" y="2873"/>
                  </a:cubicBezTo>
                  <a:lnTo>
                    <a:pt x="2898" y="3370"/>
                  </a:lnTo>
                  <a:lnTo>
                    <a:pt x="2898" y="3370"/>
                  </a:lnTo>
                  <a:close/>
                  <a:moveTo>
                    <a:pt x="2898" y="2376"/>
                  </a:moveTo>
                  <a:cubicBezTo>
                    <a:pt x="2898" y="2389"/>
                    <a:pt x="2892" y="2401"/>
                    <a:pt x="2882" y="2410"/>
                  </a:cubicBezTo>
                  <a:cubicBezTo>
                    <a:pt x="2874" y="2416"/>
                    <a:pt x="2864" y="2420"/>
                    <a:pt x="2854" y="2420"/>
                  </a:cubicBezTo>
                  <a:cubicBezTo>
                    <a:pt x="2851" y="2420"/>
                    <a:pt x="2849" y="2420"/>
                    <a:pt x="2847" y="2420"/>
                  </a:cubicBezTo>
                  <a:lnTo>
                    <a:pt x="2377" y="2343"/>
                  </a:lnTo>
                  <a:cubicBezTo>
                    <a:pt x="2355" y="2340"/>
                    <a:pt x="2340" y="2321"/>
                    <a:pt x="2340" y="2300"/>
                  </a:cubicBezTo>
                  <a:lnTo>
                    <a:pt x="2340" y="1783"/>
                  </a:lnTo>
                  <a:cubicBezTo>
                    <a:pt x="2340" y="1770"/>
                    <a:pt x="2345" y="1757"/>
                    <a:pt x="2356" y="1749"/>
                  </a:cubicBezTo>
                  <a:cubicBezTo>
                    <a:pt x="2366" y="1740"/>
                    <a:pt x="2379" y="1737"/>
                    <a:pt x="2393" y="1740"/>
                  </a:cubicBezTo>
                  <a:lnTo>
                    <a:pt x="2863" y="1836"/>
                  </a:lnTo>
                  <a:cubicBezTo>
                    <a:pt x="2883" y="1840"/>
                    <a:pt x="2898" y="1858"/>
                    <a:pt x="2898" y="1879"/>
                  </a:cubicBezTo>
                  <a:lnTo>
                    <a:pt x="2898" y="2376"/>
                  </a:lnTo>
                  <a:close/>
                  <a:moveTo>
                    <a:pt x="2898" y="1382"/>
                  </a:moveTo>
                  <a:cubicBezTo>
                    <a:pt x="2898" y="1395"/>
                    <a:pt x="2892" y="1408"/>
                    <a:pt x="2881" y="1417"/>
                  </a:cubicBezTo>
                  <a:cubicBezTo>
                    <a:pt x="2873" y="1423"/>
                    <a:pt x="2863" y="1426"/>
                    <a:pt x="2854" y="1426"/>
                  </a:cubicBezTo>
                  <a:cubicBezTo>
                    <a:pt x="2850" y="1426"/>
                    <a:pt x="2847" y="1426"/>
                    <a:pt x="2843" y="1425"/>
                  </a:cubicBezTo>
                  <a:lnTo>
                    <a:pt x="2373" y="1309"/>
                  </a:lnTo>
                  <a:cubicBezTo>
                    <a:pt x="2354" y="1304"/>
                    <a:pt x="2340" y="1287"/>
                    <a:pt x="2340" y="1266"/>
                  </a:cubicBezTo>
                  <a:lnTo>
                    <a:pt x="2340" y="750"/>
                  </a:lnTo>
                  <a:cubicBezTo>
                    <a:pt x="2340" y="736"/>
                    <a:pt x="2346" y="723"/>
                    <a:pt x="2357" y="714"/>
                  </a:cubicBezTo>
                  <a:cubicBezTo>
                    <a:pt x="2368" y="706"/>
                    <a:pt x="2383" y="703"/>
                    <a:pt x="2396" y="707"/>
                  </a:cubicBezTo>
                  <a:lnTo>
                    <a:pt x="2866" y="842"/>
                  </a:lnTo>
                  <a:cubicBezTo>
                    <a:pt x="2885" y="847"/>
                    <a:pt x="2898" y="865"/>
                    <a:pt x="2898" y="885"/>
                  </a:cubicBezTo>
                  <a:lnTo>
                    <a:pt x="2898" y="1382"/>
                  </a:lnTo>
                  <a:lnTo>
                    <a:pt x="2898" y="1382"/>
                  </a:lnTo>
                  <a:close/>
                  <a:moveTo>
                    <a:pt x="3739" y="6211"/>
                  </a:moveTo>
                  <a:cubicBezTo>
                    <a:pt x="3739" y="6232"/>
                    <a:pt x="3724" y="6250"/>
                    <a:pt x="3702" y="6254"/>
                  </a:cubicBezTo>
                  <a:lnTo>
                    <a:pt x="3297" y="6323"/>
                  </a:lnTo>
                  <a:cubicBezTo>
                    <a:pt x="3295" y="6323"/>
                    <a:pt x="3292" y="6323"/>
                    <a:pt x="3290" y="6323"/>
                  </a:cubicBezTo>
                  <a:cubicBezTo>
                    <a:pt x="3279" y="6323"/>
                    <a:pt x="3269" y="6320"/>
                    <a:pt x="3261" y="6313"/>
                  </a:cubicBezTo>
                  <a:cubicBezTo>
                    <a:pt x="3251" y="6305"/>
                    <a:pt x="3246" y="6292"/>
                    <a:pt x="3246" y="6279"/>
                  </a:cubicBezTo>
                  <a:lnTo>
                    <a:pt x="3246" y="5800"/>
                  </a:lnTo>
                  <a:cubicBezTo>
                    <a:pt x="3246" y="5778"/>
                    <a:pt x="3262" y="5759"/>
                    <a:pt x="3284" y="5757"/>
                  </a:cubicBezTo>
                  <a:lnTo>
                    <a:pt x="3689" y="5705"/>
                  </a:lnTo>
                  <a:cubicBezTo>
                    <a:pt x="3702" y="5703"/>
                    <a:pt x="3714" y="5707"/>
                    <a:pt x="3724" y="5715"/>
                  </a:cubicBezTo>
                  <a:cubicBezTo>
                    <a:pt x="3733" y="5724"/>
                    <a:pt x="3739" y="5736"/>
                    <a:pt x="3739" y="5748"/>
                  </a:cubicBezTo>
                  <a:lnTo>
                    <a:pt x="3739" y="6211"/>
                  </a:lnTo>
                  <a:lnTo>
                    <a:pt x="3739" y="6211"/>
                  </a:lnTo>
                  <a:close/>
                  <a:moveTo>
                    <a:pt x="3739" y="5286"/>
                  </a:moveTo>
                  <a:cubicBezTo>
                    <a:pt x="3739" y="5309"/>
                    <a:pt x="3722" y="5328"/>
                    <a:pt x="3699" y="5330"/>
                  </a:cubicBezTo>
                  <a:lnTo>
                    <a:pt x="3294" y="5365"/>
                  </a:lnTo>
                  <a:cubicBezTo>
                    <a:pt x="3292" y="5365"/>
                    <a:pt x="3291" y="5365"/>
                    <a:pt x="3290" y="5365"/>
                  </a:cubicBezTo>
                  <a:cubicBezTo>
                    <a:pt x="3279" y="5365"/>
                    <a:pt x="3268" y="5361"/>
                    <a:pt x="3260" y="5354"/>
                  </a:cubicBezTo>
                  <a:cubicBezTo>
                    <a:pt x="3251" y="5345"/>
                    <a:pt x="3246" y="5334"/>
                    <a:pt x="3246" y="5321"/>
                  </a:cubicBezTo>
                  <a:lnTo>
                    <a:pt x="3246" y="4842"/>
                  </a:lnTo>
                  <a:cubicBezTo>
                    <a:pt x="3246" y="4819"/>
                    <a:pt x="3264" y="4799"/>
                    <a:pt x="3288" y="4798"/>
                  </a:cubicBezTo>
                  <a:lnTo>
                    <a:pt x="3693" y="4780"/>
                  </a:lnTo>
                  <a:cubicBezTo>
                    <a:pt x="3705" y="4779"/>
                    <a:pt x="3717" y="4784"/>
                    <a:pt x="3725" y="4792"/>
                  </a:cubicBezTo>
                  <a:cubicBezTo>
                    <a:pt x="3734" y="4801"/>
                    <a:pt x="3739" y="4812"/>
                    <a:pt x="3739" y="4824"/>
                  </a:cubicBezTo>
                  <a:lnTo>
                    <a:pt x="3739" y="5286"/>
                  </a:lnTo>
                  <a:close/>
                  <a:moveTo>
                    <a:pt x="3739" y="4362"/>
                  </a:moveTo>
                  <a:cubicBezTo>
                    <a:pt x="3739" y="4386"/>
                    <a:pt x="3719" y="4406"/>
                    <a:pt x="3695" y="4406"/>
                  </a:cubicBezTo>
                  <a:lnTo>
                    <a:pt x="3290" y="4407"/>
                  </a:lnTo>
                  <a:lnTo>
                    <a:pt x="3290" y="4407"/>
                  </a:lnTo>
                  <a:cubicBezTo>
                    <a:pt x="3278" y="4407"/>
                    <a:pt x="3267" y="4403"/>
                    <a:pt x="3259" y="4394"/>
                  </a:cubicBezTo>
                  <a:cubicBezTo>
                    <a:pt x="3250" y="4386"/>
                    <a:pt x="3246" y="4375"/>
                    <a:pt x="3246" y="4363"/>
                  </a:cubicBezTo>
                  <a:lnTo>
                    <a:pt x="3246" y="3884"/>
                  </a:lnTo>
                  <a:cubicBezTo>
                    <a:pt x="3246" y="3872"/>
                    <a:pt x="3250" y="3860"/>
                    <a:pt x="3259" y="3852"/>
                  </a:cubicBezTo>
                  <a:cubicBezTo>
                    <a:pt x="3268" y="3844"/>
                    <a:pt x="3279" y="3839"/>
                    <a:pt x="3291" y="3840"/>
                  </a:cubicBezTo>
                  <a:lnTo>
                    <a:pt x="3696" y="3855"/>
                  </a:lnTo>
                  <a:cubicBezTo>
                    <a:pt x="3720" y="3856"/>
                    <a:pt x="3739" y="3876"/>
                    <a:pt x="3739" y="3900"/>
                  </a:cubicBezTo>
                  <a:lnTo>
                    <a:pt x="3739" y="4362"/>
                  </a:lnTo>
                  <a:lnTo>
                    <a:pt x="3739" y="4362"/>
                  </a:lnTo>
                  <a:close/>
                  <a:moveTo>
                    <a:pt x="3739" y="3437"/>
                  </a:moveTo>
                  <a:cubicBezTo>
                    <a:pt x="3739" y="3449"/>
                    <a:pt x="3734" y="3461"/>
                    <a:pt x="3725" y="3469"/>
                  </a:cubicBezTo>
                  <a:cubicBezTo>
                    <a:pt x="3717" y="3477"/>
                    <a:pt x="3706" y="3481"/>
                    <a:pt x="3695" y="3481"/>
                  </a:cubicBezTo>
                  <a:cubicBezTo>
                    <a:pt x="3694" y="3481"/>
                    <a:pt x="3693" y="3481"/>
                    <a:pt x="3691" y="3481"/>
                  </a:cubicBezTo>
                  <a:lnTo>
                    <a:pt x="3286" y="3449"/>
                  </a:lnTo>
                  <a:cubicBezTo>
                    <a:pt x="3263" y="3447"/>
                    <a:pt x="3246" y="3428"/>
                    <a:pt x="3246" y="3405"/>
                  </a:cubicBezTo>
                  <a:lnTo>
                    <a:pt x="3246" y="2926"/>
                  </a:lnTo>
                  <a:cubicBezTo>
                    <a:pt x="3246" y="2913"/>
                    <a:pt x="3251" y="2901"/>
                    <a:pt x="3261" y="2893"/>
                  </a:cubicBezTo>
                  <a:cubicBezTo>
                    <a:pt x="3270" y="2885"/>
                    <a:pt x="3282" y="2881"/>
                    <a:pt x="3295" y="2882"/>
                  </a:cubicBezTo>
                  <a:lnTo>
                    <a:pt x="3700" y="2931"/>
                  </a:lnTo>
                  <a:cubicBezTo>
                    <a:pt x="3722" y="2934"/>
                    <a:pt x="3739" y="2953"/>
                    <a:pt x="3739" y="2975"/>
                  </a:cubicBezTo>
                  <a:lnTo>
                    <a:pt x="3739" y="3437"/>
                  </a:lnTo>
                  <a:lnTo>
                    <a:pt x="3739" y="3437"/>
                  </a:lnTo>
                  <a:close/>
                  <a:moveTo>
                    <a:pt x="3739" y="2513"/>
                  </a:moveTo>
                  <a:cubicBezTo>
                    <a:pt x="3739" y="2525"/>
                    <a:pt x="3733" y="2538"/>
                    <a:pt x="3724" y="2546"/>
                  </a:cubicBezTo>
                  <a:cubicBezTo>
                    <a:pt x="3716" y="2553"/>
                    <a:pt x="3705" y="2557"/>
                    <a:pt x="3695" y="2557"/>
                  </a:cubicBezTo>
                  <a:cubicBezTo>
                    <a:pt x="3693" y="2557"/>
                    <a:pt x="3690" y="2557"/>
                    <a:pt x="3688" y="2556"/>
                  </a:cubicBezTo>
                  <a:lnTo>
                    <a:pt x="3283" y="2490"/>
                  </a:lnTo>
                  <a:cubicBezTo>
                    <a:pt x="3261" y="2487"/>
                    <a:pt x="3246" y="2468"/>
                    <a:pt x="3246" y="2447"/>
                  </a:cubicBezTo>
                  <a:lnTo>
                    <a:pt x="3246" y="1968"/>
                  </a:lnTo>
                  <a:cubicBezTo>
                    <a:pt x="3246" y="1954"/>
                    <a:pt x="3252" y="1942"/>
                    <a:pt x="3262" y="1933"/>
                  </a:cubicBezTo>
                  <a:cubicBezTo>
                    <a:pt x="3272" y="1925"/>
                    <a:pt x="3286" y="1922"/>
                    <a:pt x="3299" y="1924"/>
                  </a:cubicBezTo>
                  <a:lnTo>
                    <a:pt x="3704" y="2007"/>
                  </a:lnTo>
                  <a:cubicBezTo>
                    <a:pt x="3724" y="2011"/>
                    <a:pt x="3739" y="2029"/>
                    <a:pt x="3739" y="2050"/>
                  </a:cubicBezTo>
                  <a:lnTo>
                    <a:pt x="3739" y="2513"/>
                  </a:lnTo>
                  <a:close/>
                  <a:moveTo>
                    <a:pt x="3739" y="1588"/>
                  </a:moveTo>
                  <a:cubicBezTo>
                    <a:pt x="3739" y="1602"/>
                    <a:pt x="3733" y="1615"/>
                    <a:pt x="3722" y="1623"/>
                  </a:cubicBezTo>
                  <a:cubicBezTo>
                    <a:pt x="3714" y="1629"/>
                    <a:pt x="3705" y="1632"/>
                    <a:pt x="3695" y="1632"/>
                  </a:cubicBezTo>
                  <a:cubicBezTo>
                    <a:pt x="3692" y="1632"/>
                    <a:pt x="3688" y="1632"/>
                    <a:pt x="3685" y="1631"/>
                  </a:cubicBezTo>
                  <a:lnTo>
                    <a:pt x="3279" y="1532"/>
                  </a:lnTo>
                  <a:cubicBezTo>
                    <a:pt x="3260" y="1527"/>
                    <a:pt x="3246" y="1509"/>
                    <a:pt x="3246" y="1489"/>
                  </a:cubicBezTo>
                  <a:lnTo>
                    <a:pt x="3246" y="1010"/>
                  </a:lnTo>
                  <a:cubicBezTo>
                    <a:pt x="3246" y="996"/>
                    <a:pt x="3252" y="983"/>
                    <a:pt x="3263" y="974"/>
                  </a:cubicBezTo>
                  <a:cubicBezTo>
                    <a:pt x="3274" y="966"/>
                    <a:pt x="3289" y="964"/>
                    <a:pt x="3302" y="967"/>
                  </a:cubicBezTo>
                  <a:lnTo>
                    <a:pt x="3707" y="1084"/>
                  </a:lnTo>
                  <a:cubicBezTo>
                    <a:pt x="3726" y="1089"/>
                    <a:pt x="3739" y="1106"/>
                    <a:pt x="3739" y="1126"/>
                  </a:cubicBezTo>
                  <a:lnTo>
                    <a:pt x="3739" y="1588"/>
                  </a:lnTo>
                  <a:lnTo>
                    <a:pt x="3739" y="1588"/>
                  </a:lnTo>
                  <a:close/>
                  <a:moveTo>
                    <a:pt x="4470" y="6087"/>
                  </a:moveTo>
                  <a:cubicBezTo>
                    <a:pt x="4470" y="6108"/>
                    <a:pt x="4455" y="6126"/>
                    <a:pt x="4433" y="6130"/>
                  </a:cubicBezTo>
                  <a:lnTo>
                    <a:pt x="4080" y="6190"/>
                  </a:lnTo>
                  <a:cubicBezTo>
                    <a:pt x="4078" y="6190"/>
                    <a:pt x="4075" y="6191"/>
                    <a:pt x="4073" y="6191"/>
                  </a:cubicBezTo>
                  <a:cubicBezTo>
                    <a:pt x="4063" y="6191"/>
                    <a:pt x="4052" y="6187"/>
                    <a:pt x="4044" y="6180"/>
                  </a:cubicBezTo>
                  <a:cubicBezTo>
                    <a:pt x="4034" y="6172"/>
                    <a:pt x="4029" y="6160"/>
                    <a:pt x="4029" y="6147"/>
                  </a:cubicBezTo>
                  <a:lnTo>
                    <a:pt x="4029" y="5700"/>
                  </a:lnTo>
                  <a:cubicBezTo>
                    <a:pt x="4029" y="5678"/>
                    <a:pt x="4045" y="5659"/>
                    <a:pt x="4067" y="5656"/>
                  </a:cubicBezTo>
                  <a:lnTo>
                    <a:pt x="4420" y="5611"/>
                  </a:lnTo>
                  <a:cubicBezTo>
                    <a:pt x="4433" y="5610"/>
                    <a:pt x="4445" y="5614"/>
                    <a:pt x="4455" y="5622"/>
                  </a:cubicBezTo>
                  <a:cubicBezTo>
                    <a:pt x="4464" y="5630"/>
                    <a:pt x="4470" y="5642"/>
                    <a:pt x="4470" y="5655"/>
                  </a:cubicBezTo>
                  <a:lnTo>
                    <a:pt x="4470" y="6087"/>
                  </a:lnTo>
                  <a:lnTo>
                    <a:pt x="4470" y="6087"/>
                  </a:lnTo>
                  <a:close/>
                  <a:moveTo>
                    <a:pt x="4470" y="5223"/>
                  </a:moveTo>
                  <a:cubicBezTo>
                    <a:pt x="4470" y="5246"/>
                    <a:pt x="4453" y="5265"/>
                    <a:pt x="4430" y="5267"/>
                  </a:cubicBezTo>
                  <a:lnTo>
                    <a:pt x="4077" y="5297"/>
                  </a:lnTo>
                  <a:cubicBezTo>
                    <a:pt x="4075" y="5297"/>
                    <a:pt x="4074" y="5297"/>
                    <a:pt x="4073" y="5297"/>
                  </a:cubicBezTo>
                  <a:cubicBezTo>
                    <a:pt x="4062" y="5297"/>
                    <a:pt x="4051" y="5293"/>
                    <a:pt x="4043" y="5286"/>
                  </a:cubicBezTo>
                  <a:cubicBezTo>
                    <a:pt x="4034" y="5278"/>
                    <a:pt x="4029" y="5266"/>
                    <a:pt x="4029" y="5254"/>
                  </a:cubicBezTo>
                  <a:lnTo>
                    <a:pt x="4029" y="4807"/>
                  </a:lnTo>
                  <a:cubicBezTo>
                    <a:pt x="4029" y="4784"/>
                    <a:pt x="4047" y="4764"/>
                    <a:pt x="4071" y="4763"/>
                  </a:cubicBezTo>
                  <a:lnTo>
                    <a:pt x="4424" y="4747"/>
                  </a:lnTo>
                  <a:cubicBezTo>
                    <a:pt x="4436" y="4746"/>
                    <a:pt x="4448" y="4751"/>
                    <a:pt x="4456" y="4759"/>
                  </a:cubicBezTo>
                  <a:cubicBezTo>
                    <a:pt x="4465" y="4768"/>
                    <a:pt x="4470" y="4779"/>
                    <a:pt x="4470" y="4791"/>
                  </a:cubicBezTo>
                  <a:lnTo>
                    <a:pt x="4470" y="5223"/>
                  </a:lnTo>
                  <a:lnTo>
                    <a:pt x="4470" y="5223"/>
                  </a:lnTo>
                  <a:close/>
                  <a:moveTo>
                    <a:pt x="4470" y="4359"/>
                  </a:moveTo>
                  <a:cubicBezTo>
                    <a:pt x="4470" y="4383"/>
                    <a:pt x="4450" y="4403"/>
                    <a:pt x="4426" y="4403"/>
                  </a:cubicBezTo>
                  <a:lnTo>
                    <a:pt x="4073" y="4404"/>
                  </a:lnTo>
                  <a:lnTo>
                    <a:pt x="4073" y="4404"/>
                  </a:lnTo>
                  <a:cubicBezTo>
                    <a:pt x="4061" y="4404"/>
                    <a:pt x="4050" y="4400"/>
                    <a:pt x="4042" y="4392"/>
                  </a:cubicBezTo>
                  <a:cubicBezTo>
                    <a:pt x="4033" y="4383"/>
                    <a:pt x="4029" y="4372"/>
                    <a:pt x="4029" y="4361"/>
                  </a:cubicBezTo>
                  <a:lnTo>
                    <a:pt x="4029" y="3914"/>
                  </a:lnTo>
                  <a:cubicBezTo>
                    <a:pt x="4029" y="3902"/>
                    <a:pt x="4034" y="3890"/>
                    <a:pt x="4042" y="3882"/>
                  </a:cubicBezTo>
                  <a:cubicBezTo>
                    <a:pt x="4051" y="3874"/>
                    <a:pt x="4062" y="3869"/>
                    <a:pt x="4075" y="3870"/>
                  </a:cubicBezTo>
                  <a:lnTo>
                    <a:pt x="4428" y="3883"/>
                  </a:lnTo>
                  <a:cubicBezTo>
                    <a:pt x="4451" y="3884"/>
                    <a:pt x="4470" y="3904"/>
                    <a:pt x="4470" y="3927"/>
                  </a:cubicBezTo>
                  <a:lnTo>
                    <a:pt x="4470" y="4359"/>
                  </a:lnTo>
                  <a:close/>
                  <a:moveTo>
                    <a:pt x="4470" y="3495"/>
                  </a:moveTo>
                  <a:cubicBezTo>
                    <a:pt x="4470" y="3507"/>
                    <a:pt x="4465" y="3519"/>
                    <a:pt x="4456" y="3528"/>
                  </a:cubicBezTo>
                  <a:cubicBezTo>
                    <a:pt x="4448" y="3535"/>
                    <a:pt x="4437" y="3539"/>
                    <a:pt x="4426" y="3539"/>
                  </a:cubicBezTo>
                  <a:cubicBezTo>
                    <a:pt x="4425" y="3539"/>
                    <a:pt x="4423" y="3539"/>
                    <a:pt x="4422" y="3539"/>
                  </a:cubicBezTo>
                  <a:lnTo>
                    <a:pt x="4069" y="3511"/>
                  </a:lnTo>
                  <a:cubicBezTo>
                    <a:pt x="4047" y="3509"/>
                    <a:pt x="4029" y="3490"/>
                    <a:pt x="4029" y="3467"/>
                  </a:cubicBezTo>
                  <a:lnTo>
                    <a:pt x="4029" y="3021"/>
                  </a:lnTo>
                  <a:cubicBezTo>
                    <a:pt x="4029" y="3008"/>
                    <a:pt x="4034" y="2996"/>
                    <a:pt x="4044" y="2988"/>
                  </a:cubicBezTo>
                  <a:cubicBezTo>
                    <a:pt x="4053" y="2979"/>
                    <a:pt x="4066" y="2975"/>
                    <a:pt x="4078" y="2977"/>
                  </a:cubicBezTo>
                  <a:lnTo>
                    <a:pt x="4431" y="3020"/>
                  </a:lnTo>
                  <a:cubicBezTo>
                    <a:pt x="4453" y="3022"/>
                    <a:pt x="4470" y="3041"/>
                    <a:pt x="4470" y="3064"/>
                  </a:cubicBezTo>
                  <a:lnTo>
                    <a:pt x="4470" y="3495"/>
                  </a:lnTo>
                  <a:close/>
                  <a:moveTo>
                    <a:pt x="4470" y="2631"/>
                  </a:moveTo>
                  <a:cubicBezTo>
                    <a:pt x="4470" y="2644"/>
                    <a:pt x="4464" y="2657"/>
                    <a:pt x="4455" y="2665"/>
                  </a:cubicBezTo>
                  <a:cubicBezTo>
                    <a:pt x="4446" y="2672"/>
                    <a:pt x="4436" y="2675"/>
                    <a:pt x="4426" y="2675"/>
                  </a:cubicBezTo>
                  <a:cubicBezTo>
                    <a:pt x="4423" y="2675"/>
                    <a:pt x="4421" y="2675"/>
                    <a:pt x="4419" y="2675"/>
                  </a:cubicBezTo>
                  <a:lnTo>
                    <a:pt x="4066" y="2617"/>
                  </a:lnTo>
                  <a:cubicBezTo>
                    <a:pt x="4044" y="2614"/>
                    <a:pt x="4029" y="2595"/>
                    <a:pt x="4029" y="2574"/>
                  </a:cubicBezTo>
                  <a:lnTo>
                    <a:pt x="4029" y="2127"/>
                  </a:lnTo>
                  <a:cubicBezTo>
                    <a:pt x="4029" y="2114"/>
                    <a:pt x="4035" y="2102"/>
                    <a:pt x="4045" y="2093"/>
                  </a:cubicBezTo>
                  <a:cubicBezTo>
                    <a:pt x="4055" y="2085"/>
                    <a:pt x="4069" y="2082"/>
                    <a:pt x="4082" y="2084"/>
                  </a:cubicBezTo>
                  <a:lnTo>
                    <a:pt x="4435" y="2156"/>
                  </a:lnTo>
                  <a:cubicBezTo>
                    <a:pt x="4455" y="2160"/>
                    <a:pt x="4470" y="2178"/>
                    <a:pt x="4470" y="2199"/>
                  </a:cubicBezTo>
                  <a:lnTo>
                    <a:pt x="4470" y="2631"/>
                  </a:lnTo>
                  <a:close/>
                  <a:moveTo>
                    <a:pt x="4470" y="1768"/>
                  </a:moveTo>
                  <a:cubicBezTo>
                    <a:pt x="4470" y="1781"/>
                    <a:pt x="4464" y="1794"/>
                    <a:pt x="4453" y="1802"/>
                  </a:cubicBezTo>
                  <a:cubicBezTo>
                    <a:pt x="4445" y="1809"/>
                    <a:pt x="4436" y="1812"/>
                    <a:pt x="4426" y="1812"/>
                  </a:cubicBezTo>
                  <a:cubicBezTo>
                    <a:pt x="4422" y="1812"/>
                    <a:pt x="4419" y="1811"/>
                    <a:pt x="4415" y="1811"/>
                  </a:cubicBezTo>
                  <a:lnTo>
                    <a:pt x="4062" y="1724"/>
                  </a:lnTo>
                  <a:cubicBezTo>
                    <a:pt x="4043" y="1719"/>
                    <a:pt x="4029" y="1701"/>
                    <a:pt x="4029" y="1681"/>
                  </a:cubicBezTo>
                  <a:lnTo>
                    <a:pt x="4029" y="1234"/>
                  </a:lnTo>
                  <a:cubicBezTo>
                    <a:pt x="4029" y="1221"/>
                    <a:pt x="4035" y="1207"/>
                    <a:pt x="4046" y="1199"/>
                  </a:cubicBezTo>
                  <a:cubicBezTo>
                    <a:pt x="4057" y="1191"/>
                    <a:pt x="4072" y="1188"/>
                    <a:pt x="4085" y="1192"/>
                  </a:cubicBezTo>
                  <a:lnTo>
                    <a:pt x="4438" y="1293"/>
                  </a:lnTo>
                  <a:cubicBezTo>
                    <a:pt x="4457" y="1299"/>
                    <a:pt x="4470" y="1316"/>
                    <a:pt x="4470" y="1336"/>
                  </a:cubicBezTo>
                  <a:lnTo>
                    <a:pt x="4470" y="1768"/>
                  </a:lnTo>
                  <a:lnTo>
                    <a:pt x="4470" y="1768"/>
                  </a:lnTo>
                  <a:close/>
                  <a:moveTo>
                    <a:pt x="5937" y="6580"/>
                  </a:moveTo>
                  <a:cubicBezTo>
                    <a:pt x="5937" y="6601"/>
                    <a:pt x="5923" y="6618"/>
                    <a:pt x="5903" y="6623"/>
                  </a:cubicBezTo>
                  <a:lnTo>
                    <a:pt x="4767" y="6910"/>
                  </a:lnTo>
                  <a:cubicBezTo>
                    <a:pt x="4764" y="6911"/>
                    <a:pt x="4760" y="6911"/>
                    <a:pt x="4757" y="6911"/>
                  </a:cubicBezTo>
                  <a:cubicBezTo>
                    <a:pt x="4747" y="6911"/>
                    <a:pt x="4737" y="6908"/>
                    <a:pt x="4730" y="6902"/>
                  </a:cubicBezTo>
                  <a:cubicBezTo>
                    <a:pt x="4719" y="6894"/>
                    <a:pt x="4713" y="6881"/>
                    <a:pt x="4713" y="6867"/>
                  </a:cubicBezTo>
                  <a:lnTo>
                    <a:pt x="4713" y="4358"/>
                  </a:lnTo>
                  <a:cubicBezTo>
                    <a:pt x="4713" y="4354"/>
                    <a:pt x="4719" y="3895"/>
                    <a:pt x="5361" y="3919"/>
                  </a:cubicBezTo>
                  <a:cubicBezTo>
                    <a:pt x="5930" y="3940"/>
                    <a:pt x="5937" y="4350"/>
                    <a:pt x="5937" y="4354"/>
                  </a:cubicBezTo>
                  <a:lnTo>
                    <a:pt x="5937" y="6580"/>
                  </a:lnTo>
                  <a:lnTo>
                    <a:pt x="5937" y="6580"/>
                  </a:lnTo>
                  <a:close/>
                  <a:moveTo>
                    <a:pt x="6414" y="5758"/>
                  </a:moveTo>
                  <a:cubicBezTo>
                    <a:pt x="6414" y="5779"/>
                    <a:pt x="6398" y="5797"/>
                    <a:pt x="6377" y="5801"/>
                  </a:cubicBezTo>
                  <a:lnTo>
                    <a:pt x="6145" y="5840"/>
                  </a:lnTo>
                  <a:cubicBezTo>
                    <a:pt x="6143" y="5841"/>
                    <a:pt x="6140" y="5841"/>
                    <a:pt x="6138" y="5841"/>
                  </a:cubicBezTo>
                  <a:cubicBezTo>
                    <a:pt x="6127" y="5841"/>
                    <a:pt x="6117" y="5837"/>
                    <a:pt x="6109" y="5831"/>
                  </a:cubicBezTo>
                  <a:cubicBezTo>
                    <a:pt x="6099" y="5822"/>
                    <a:pt x="6094" y="5810"/>
                    <a:pt x="6094" y="5797"/>
                  </a:cubicBezTo>
                  <a:lnTo>
                    <a:pt x="6094" y="5436"/>
                  </a:lnTo>
                  <a:cubicBezTo>
                    <a:pt x="6094" y="5414"/>
                    <a:pt x="6110" y="5395"/>
                    <a:pt x="6132" y="5392"/>
                  </a:cubicBezTo>
                  <a:lnTo>
                    <a:pt x="6364" y="5362"/>
                  </a:lnTo>
                  <a:cubicBezTo>
                    <a:pt x="6377" y="5361"/>
                    <a:pt x="6389" y="5365"/>
                    <a:pt x="6399" y="5373"/>
                  </a:cubicBezTo>
                  <a:cubicBezTo>
                    <a:pt x="6408" y="5381"/>
                    <a:pt x="6414" y="5393"/>
                    <a:pt x="6414" y="5406"/>
                  </a:cubicBezTo>
                  <a:lnTo>
                    <a:pt x="6414" y="5758"/>
                  </a:lnTo>
                  <a:lnTo>
                    <a:pt x="6414" y="5758"/>
                  </a:lnTo>
                  <a:close/>
                  <a:moveTo>
                    <a:pt x="6414" y="5055"/>
                  </a:moveTo>
                  <a:cubicBezTo>
                    <a:pt x="6414" y="5078"/>
                    <a:pt x="6396" y="5097"/>
                    <a:pt x="6374" y="5099"/>
                  </a:cubicBezTo>
                  <a:lnTo>
                    <a:pt x="6142" y="5119"/>
                  </a:lnTo>
                  <a:cubicBezTo>
                    <a:pt x="6140" y="5119"/>
                    <a:pt x="6139" y="5119"/>
                    <a:pt x="6138" y="5119"/>
                  </a:cubicBezTo>
                  <a:cubicBezTo>
                    <a:pt x="6127" y="5119"/>
                    <a:pt x="6116" y="5115"/>
                    <a:pt x="6108" y="5107"/>
                  </a:cubicBezTo>
                  <a:cubicBezTo>
                    <a:pt x="6099" y="5099"/>
                    <a:pt x="6094" y="5087"/>
                    <a:pt x="6094" y="5075"/>
                  </a:cubicBezTo>
                  <a:lnTo>
                    <a:pt x="6094" y="4714"/>
                  </a:lnTo>
                  <a:cubicBezTo>
                    <a:pt x="6094" y="4691"/>
                    <a:pt x="6112" y="4671"/>
                    <a:pt x="6136" y="4670"/>
                  </a:cubicBezTo>
                  <a:lnTo>
                    <a:pt x="6368" y="4660"/>
                  </a:lnTo>
                  <a:cubicBezTo>
                    <a:pt x="6380" y="4659"/>
                    <a:pt x="6392" y="4663"/>
                    <a:pt x="6400" y="4672"/>
                  </a:cubicBezTo>
                  <a:cubicBezTo>
                    <a:pt x="6409" y="4680"/>
                    <a:pt x="6414" y="4691"/>
                    <a:pt x="6414" y="4704"/>
                  </a:cubicBezTo>
                  <a:lnTo>
                    <a:pt x="6414" y="5055"/>
                  </a:lnTo>
                  <a:close/>
                  <a:moveTo>
                    <a:pt x="6414" y="4350"/>
                  </a:moveTo>
                  <a:cubicBezTo>
                    <a:pt x="6414" y="4374"/>
                    <a:pt x="6394" y="4394"/>
                    <a:pt x="6370" y="4394"/>
                  </a:cubicBezTo>
                  <a:lnTo>
                    <a:pt x="6138" y="4394"/>
                  </a:lnTo>
                  <a:lnTo>
                    <a:pt x="6138" y="4394"/>
                  </a:lnTo>
                  <a:cubicBezTo>
                    <a:pt x="6126" y="4394"/>
                    <a:pt x="6115" y="4390"/>
                    <a:pt x="6107" y="4382"/>
                  </a:cubicBezTo>
                  <a:cubicBezTo>
                    <a:pt x="6098" y="4373"/>
                    <a:pt x="6094" y="4362"/>
                    <a:pt x="6094" y="4350"/>
                  </a:cubicBezTo>
                  <a:lnTo>
                    <a:pt x="6094" y="3992"/>
                  </a:lnTo>
                  <a:cubicBezTo>
                    <a:pt x="6094" y="3981"/>
                    <a:pt x="6099" y="3969"/>
                    <a:pt x="6107" y="3961"/>
                  </a:cubicBezTo>
                  <a:cubicBezTo>
                    <a:pt x="6116" y="3952"/>
                    <a:pt x="6127" y="3948"/>
                    <a:pt x="6140" y="3948"/>
                  </a:cubicBezTo>
                  <a:lnTo>
                    <a:pt x="6371" y="3957"/>
                  </a:lnTo>
                  <a:cubicBezTo>
                    <a:pt x="6395" y="3958"/>
                    <a:pt x="6414" y="3978"/>
                    <a:pt x="6414" y="4001"/>
                  </a:cubicBezTo>
                  <a:lnTo>
                    <a:pt x="6414" y="4350"/>
                  </a:lnTo>
                  <a:lnTo>
                    <a:pt x="6414" y="4350"/>
                  </a:lnTo>
                  <a:close/>
                  <a:moveTo>
                    <a:pt x="6414" y="3650"/>
                  </a:moveTo>
                  <a:cubicBezTo>
                    <a:pt x="6414" y="3662"/>
                    <a:pt x="6409" y="3674"/>
                    <a:pt x="6400" y="3682"/>
                  </a:cubicBezTo>
                  <a:cubicBezTo>
                    <a:pt x="6391" y="3690"/>
                    <a:pt x="6381" y="3694"/>
                    <a:pt x="6370" y="3694"/>
                  </a:cubicBezTo>
                  <a:cubicBezTo>
                    <a:pt x="6369" y="3694"/>
                    <a:pt x="6367" y="3694"/>
                    <a:pt x="6366" y="3694"/>
                  </a:cubicBezTo>
                  <a:lnTo>
                    <a:pt x="6134" y="3675"/>
                  </a:lnTo>
                  <a:cubicBezTo>
                    <a:pt x="6111" y="3673"/>
                    <a:pt x="6094" y="3654"/>
                    <a:pt x="6094" y="3631"/>
                  </a:cubicBezTo>
                  <a:lnTo>
                    <a:pt x="6094" y="3270"/>
                  </a:lnTo>
                  <a:cubicBezTo>
                    <a:pt x="6094" y="3258"/>
                    <a:pt x="6099" y="3246"/>
                    <a:pt x="6109" y="3237"/>
                  </a:cubicBezTo>
                  <a:cubicBezTo>
                    <a:pt x="6118" y="3229"/>
                    <a:pt x="6131" y="3225"/>
                    <a:pt x="6143" y="3227"/>
                  </a:cubicBezTo>
                  <a:lnTo>
                    <a:pt x="6375" y="3255"/>
                  </a:lnTo>
                  <a:cubicBezTo>
                    <a:pt x="6397" y="3257"/>
                    <a:pt x="6414" y="3276"/>
                    <a:pt x="6414" y="3299"/>
                  </a:cubicBezTo>
                  <a:lnTo>
                    <a:pt x="6414" y="3650"/>
                  </a:lnTo>
                  <a:lnTo>
                    <a:pt x="6414" y="3650"/>
                  </a:lnTo>
                  <a:close/>
                  <a:moveTo>
                    <a:pt x="6414" y="2947"/>
                  </a:moveTo>
                  <a:cubicBezTo>
                    <a:pt x="6414" y="2960"/>
                    <a:pt x="6408" y="2972"/>
                    <a:pt x="6398" y="2981"/>
                  </a:cubicBezTo>
                  <a:cubicBezTo>
                    <a:pt x="6390" y="2988"/>
                    <a:pt x="6380" y="2991"/>
                    <a:pt x="6370" y="2991"/>
                  </a:cubicBezTo>
                  <a:cubicBezTo>
                    <a:pt x="6367" y="2991"/>
                    <a:pt x="6365" y="2991"/>
                    <a:pt x="6363" y="2991"/>
                  </a:cubicBezTo>
                  <a:lnTo>
                    <a:pt x="6131" y="2953"/>
                  </a:lnTo>
                  <a:cubicBezTo>
                    <a:pt x="6109" y="2950"/>
                    <a:pt x="6094" y="2931"/>
                    <a:pt x="6094" y="2910"/>
                  </a:cubicBezTo>
                  <a:lnTo>
                    <a:pt x="6094" y="2549"/>
                  </a:lnTo>
                  <a:cubicBezTo>
                    <a:pt x="6094" y="2535"/>
                    <a:pt x="6099" y="2523"/>
                    <a:pt x="6110" y="2515"/>
                  </a:cubicBezTo>
                  <a:cubicBezTo>
                    <a:pt x="6120" y="2506"/>
                    <a:pt x="6134" y="2503"/>
                    <a:pt x="6147" y="2505"/>
                  </a:cubicBezTo>
                  <a:lnTo>
                    <a:pt x="6378" y="2553"/>
                  </a:lnTo>
                  <a:cubicBezTo>
                    <a:pt x="6399" y="2557"/>
                    <a:pt x="6414" y="2575"/>
                    <a:pt x="6414" y="2596"/>
                  </a:cubicBezTo>
                  <a:lnTo>
                    <a:pt x="6414" y="2947"/>
                  </a:lnTo>
                  <a:close/>
                  <a:moveTo>
                    <a:pt x="6414" y="2245"/>
                  </a:moveTo>
                  <a:cubicBezTo>
                    <a:pt x="6414" y="2258"/>
                    <a:pt x="6408" y="2271"/>
                    <a:pt x="6397" y="2280"/>
                  </a:cubicBezTo>
                  <a:cubicBezTo>
                    <a:pt x="6389" y="2286"/>
                    <a:pt x="6380" y="2289"/>
                    <a:pt x="6370" y="2289"/>
                  </a:cubicBezTo>
                  <a:cubicBezTo>
                    <a:pt x="6366" y="2289"/>
                    <a:pt x="6363" y="2289"/>
                    <a:pt x="6359" y="2288"/>
                  </a:cubicBezTo>
                  <a:lnTo>
                    <a:pt x="6127" y="2231"/>
                  </a:lnTo>
                  <a:cubicBezTo>
                    <a:pt x="6108" y="2226"/>
                    <a:pt x="6094" y="2208"/>
                    <a:pt x="6094" y="2188"/>
                  </a:cubicBezTo>
                  <a:lnTo>
                    <a:pt x="6094" y="1827"/>
                  </a:lnTo>
                  <a:cubicBezTo>
                    <a:pt x="6094" y="1813"/>
                    <a:pt x="6100" y="1800"/>
                    <a:pt x="6111" y="1792"/>
                  </a:cubicBezTo>
                  <a:cubicBezTo>
                    <a:pt x="6122" y="1783"/>
                    <a:pt x="6137" y="1781"/>
                    <a:pt x="6150" y="1785"/>
                  </a:cubicBezTo>
                  <a:lnTo>
                    <a:pt x="6382" y="1851"/>
                  </a:lnTo>
                  <a:cubicBezTo>
                    <a:pt x="6401" y="1857"/>
                    <a:pt x="6414" y="1874"/>
                    <a:pt x="6414" y="1894"/>
                  </a:cubicBezTo>
                  <a:lnTo>
                    <a:pt x="6414" y="2245"/>
                  </a:lnTo>
                  <a:close/>
                  <a:moveTo>
                    <a:pt x="6843" y="5685"/>
                  </a:moveTo>
                  <a:cubicBezTo>
                    <a:pt x="6843" y="5706"/>
                    <a:pt x="6827" y="5725"/>
                    <a:pt x="6806" y="5728"/>
                  </a:cubicBezTo>
                  <a:lnTo>
                    <a:pt x="6597" y="5764"/>
                  </a:lnTo>
                  <a:cubicBezTo>
                    <a:pt x="6595" y="5764"/>
                    <a:pt x="6592" y="5764"/>
                    <a:pt x="6590" y="5764"/>
                  </a:cubicBezTo>
                  <a:cubicBezTo>
                    <a:pt x="6579" y="5764"/>
                    <a:pt x="6569" y="5761"/>
                    <a:pt x="6561" y="5754"/>
                  </a:cubicBezTo>
                  <a:cubicBezTo>
                    <a:pt x="6551" y="5746"/>
                    <a:pt x="6545" y="5733"/>
                    <a:pt x="6545" y="5720"/>
                  </a:cubicBezTo>
                  <a:lnTo>
                    <a:pt x="6545" y="5378"/>
                  </a:lnTo>
                  <a:cubicBezTo>
                    <a:pt x="6545" y="5356"/>
                    <a:pt x="6562" y="5337"/>
                    <a:pt x="6584" y="5334"/>
                  </a:cubicBezTo>
                  <a:lnTo>
                    <a:pt x="6793" y="5308"/>
                  </a:lnTo>
                  <a:cubicBezTo>
                    <a:pt x="6805" y="5306"/>
                    <a:pt x="6818" y="5310"/>
                    <a:pt x="6827" y="5318"/>
                  </a:cubicBezTo>
                  <a:cubicBezTo>
                    <a:pt x="6837" y="5327"/>
                    <a:pt x="6842" y="5339"/>
                    <a:pt x="6842" y="5351"/>
                  </a:cubicBezTo>
                  <a:lnTo>
                    <a:pt x="6842" y="5685"/>
                  </a:lnTo>
                  <a:lnTo>
                    <a:pt x="6843" y="5685"/>
                  </a:lnTo>
                  <a:close/>
                  <a:moveTo>
                    <a:pt x="6843" y="5018"/>
                  </a:moveTo>
                  <a:cubicBezTo>
                    <a:pt x="6843" y="5041"/>
                    <a:pt x="6825" y="5060"/>
                    <a:pt x="6802" y="5062"/>
                  </a:cubicBezTo>
                  <a:lnTo>
                    <a:pt x="6594" y="5080"/>
                  </a:lnTo>
                  <a:cubicBezTo>
                    <a:pt x="6592" y="5080"/>
                    <a:pt x="6591" y="5080"/>
                    <a:pt x="6590" y="5080"/>
                  </a:cubicBezTo>
                  <a:cubicBezTo>
                    <a:pt x="6579" y="5080"/>
                    <a:pt x="6568" y="5076"/>
                    <a:pt x="6560" y="5068"/>
                  </a:cubicBezTo>
                  <a:cubicBezTo>
                    <a:pt x="6551" y="5060"/>
                    <a:pt x="6546" y="5048"/>
                    <a:pt x="6546" y="5036"/>
                  </a:cubicBezTo>
                  <a:lnTo>
                    <a:pt x="6546" y="4694"/>
                  </a:lnTo>
                  <a:cubicBezTo>
                    <a:pt x="6546" y="4670"/>
                    <a:pt x="6564" y="4651"/>
                    <a:pt x="6588" y="4650"/>
                  </a:cubicBezTo>
                  <a:lnTo>
                    <a:pt x="6797" y="4640"/>
                  </a:lnTo>
                  <a:cubicBezTo>
                    <a:pt x="6809" y="4640"/>
                    <a:pt x="6820" y="4644"/>
                    <a:pt x="6829" y="4652"/>
                  </a:cubicBezTo>
                  <a:cubicBezTo>
                    <a:pt x="6838" y="4661"/>
                    <a:pt x="6843" y="4672"/>
                    <a:pt x="6843" y="4684"/>
                  </a:cubicBezTo>
                  <a:lnTo>
                    <a:pt x="6843" y="5018"/>
                  </a:lnTo>
                  <a:close/>
                  <a:moveTo>
                    <a:pt x="6843" y="4351"/>
                  </a:moveTo>
                  <a:cubicBezTo>
                    <a:pt x="6843" y="4375"/>
                    <a:pt x="6823" y="4395"/>
                    <a:pt x="6799" y="4395"/>
                  </a:cubicBezTo>
                  <a:lnTo>
                    <a:pt x="6590" y="4396"/>
                  </a:lnTo>
                  <a:lnTo>
                    <a:pt x="6590" y="4396"/>
                  </a:lnTo>
                  <a:cubicBezTo>
                    <a:pt x="6578" y="4396"/>
                    <a:pt x="6567" y="4391"/>
                    <a:pt x="6559" y="4383"/>
                  </a:cubicBezTo>
                  <a:cubicBezTo>
                    <a:pt x="6550" y="4375"/>
                    <a:pt x="6546" y="4364"/>
                    <a:pt x="6546" y="4352"/>
                  </a:cubicBezTo>
                  <a:lnTo>
                    <a:pt x="6546" y="4010"/>
                  </a:lnTo>
                  <a:cubicBezTo>
                    <a:pt x="6546" y="3997"/>
                    <a:pt x="6550" y="3986"/>
                    <a:pt x="6559" y="3978"/>
                  </a:cubicBezTo>
                  <a:cubicBezTo>
                    <a:pt x="6568" y="3969"/>
                    <a:pt x="6579" y="3965"/>
                    <a:pt x="6591" y="3965"/>
                  </a:cubicBezTo>
                  <a:lnTo>
                    <a:pt x="6800" y="3973"/>
                  </a:lnTo>
                  <a:cubicBezTo>
                    <a:pt x="6824" y="3974"/>
                    <a:pt x="6843" y="3994"/>
                    <a:pt x="6843" y="4017"/>
                  </a:cubicBezTo>
                  <a:lnTo>
                    <a:pt x="6843" y="4351"/>
                  </a:lnTo>
                  <a:lnTo>
                    <a:pt x="6843" y="4351"/>
                  </a:lnTo>
                  <a:close/>
                  <a:moveTo>
                    <a:pt x="6843" y="3684"/>
                  </a:moveTo>
                  <a:cubicBezTo>
                    <a:pt x="6843" y="3696"/>
                    <a:pt x="6838" y="3708"/>
                    <a:pt x="6828" y="3716"/>
                  </a:cubicBezTo>
                  <a:cubicBezTo>
                    <a:pt x="6820" y="3724"/>
                    <a:pt x="6809" y="3728"/>
                    <a:pt x="6798" y="3728"/>
                  </a:cubicBezTo>
                  <a:cubicBezTo>
                    <a:pt x="6797" y="3728"/>
                    <a:pt x="6796" y="3728"/>
                    <a:pt x="6795" y="3728"/>
                  </a:cubicBezTo>
                  <a:lnTo>
                    <a:pt x="6586" y="3711"/>
                  </a:lnTo>
                  <a:cubicBezTo>
                    <a:pt x="6563" y="3709"/>
                    <a:pt x="6546" y="3690"/>
                    <a:pt x="6546" y="3667"/>
                  </a:cubicBezTo>
                  <a:lnTo>
                    <a:pt x="6546" y="3325"/>
                  </a:lnTo>
                  <a:cubicBezTo>
                    <a:pt x="6546" y="3312"/>
                    <a:pt x="6551" y="3301"/>
                    <a:pt x="6561" y="3292"/>
                  </a:cubicBezTo>
                  <a:cubicBezTo>
                    <a:pt x="6570" y="3284"/>
                    <a:pt x="6583" y="3280"/>
                    <a:pt x="6595" y="3281"/>
                  </a:cubicBezTo>
                  <a:lnTo>
                    <a:pt x="6804" y="3307"/>
                  </a:lnTo>
                  <a:cubicBezTo>
                    <a:pt x="6826" y="3309"/>
                    <a:pt x="6843" y="3328"/>
                    <a:pt x="6843" y="3350"/>
                  </a:cubicBezTo>
                  <a:lnTo>
                    <a:pt x="6843" y="3684"/>
                  </a:lnTo>
                  <a:lnTo>
                    <a:pt x="6843" y="3684"/>
                  </a:lnTo>
                  <a:close/>
                  <a:moveTo>
                    <a:pt x="6843" y="3017"/>
                  </a:moveTo>
                  <a:cubicBezTo>
                    <a:pt x="6843" y="3030"/>
                    <a:pt x="6837" y="3042"/>
                    <a:pt x="6827" y="3051"/>
                  </a:cubicBezTo>
                  <a:cubicBezTo>
                    <a:pt x="6819" y="3057"/>
                    <a:pt x="6809" y="3061"/>
                    <a:pt x="6798" y="3061"/>
                  </a:cubicBezTo>
                  <a:cubicBezTo>
                    <a:pt x="6796" y="3061"/>
                    <a:pt x="6794" y="3061"/>
                    <a:pt x="6791" y="3061"/>
                  </a:cubicBezTo>
                  <a:lnTo>
                    <a:pt x="6583" y="3027"/>
                  </a:lnTo>
                  <a:cubicBezTo>
                    <a:pt x="6561" y="3023"/>
                    <a:pt x="6545" y="3005"/>
                    <a:pt x="6545" y="2983"/>
                  </a:cubicBezTo>
                  <a:lnTo>
                    <a:pt x="6545" y="2641"/>
                  </a:lnTo>
                  <a:cubicBezTo>
                    <a:pt x="6545" y="2628"/>
                    <a:pt x="6551" y="2615"/>
                    <a:pt x="6562" y="2607"/>
                  </a:cubicBezTo>
                  <a:cubicBezTo>
                    <a:pt x="6572" y="2598"/>
                    <a:pt x="6585" y="2595"/>
                    <a:pt x="6598" y="2598"/>
                  </a:cubicBezTo>
                  <a:lnTo>
                    <a:pt x="6807" y="2640"/>
                  </a:lnTo>
                  <a:cubicBezTo>
                    <a:pt x="6828" y="2644"/>
                    <a:pt x="6843" y="2663"/>
                    <a:pt x="6843" y="2683"/>
                  </a:cubicBezTo>
                  <a:lnTo>
                    <a:pt x="6843" y="3017"/>
                  </a:lnTo>
                  <a:lnTo>
                    <a:pt x="6843" y="3017"/>
                  </a:lnTo>
                  <a:close/>
                  <a:moveTo>
                    <a:pt x="6843" y="2350"/>
                  </a:moveTo>
                  <a:cubicBezTo>
                    <a:pt x="6843" y="2364"/>
                    <a:pt x="6836" y="2376"/>
                    <a:pt x="6826" y="2385"/>
                  </a:cubicBezTo>
                  <a:cubicBezTo>
                    <a:pt x="6818" y="2391"/>
                    <a:pt x="6808" y="2394"/>
                    <a:pt x="6798" y="2394"/>
                  </a:cubicBezTo>
                  <a:cubicBezTo>
                    <a:pt x="6795" y="2394"/>
                    <a:pt x="6791" y="2394"/>
                    <a:pt x="6788" y="2393"/>
                  </a:cubicBezTo>
                  <a:lnTo>
                    <a:pt x="6579" y="2342"/>
                  </a:lnTo>
                  <a:cubicBezTo>
                    <a:pt x="6559" y="2337"/>
                    <a:pt x="6546" y="2319"/>
                    <a:pt x="6546" y="2299"/>
                  </a:cubicBezTo>
                  <a:lnTo>
                    <a:pt x="6546" y="1957"/>
                  </a:lnTo>
                  <a:cubicBezTo>
                    <a:pt x="6546" y="1943"/>
                    <a:pt x="6552" y="1930"/>
                    <a:pt x="6563" y="1921"/>
                  </a:cubicBezTo>
                  <a:cubicBezTo>
                    <a:pt x="6574" y="1913"/>
                    <a:pt x="6589" y="1911"/>
                    <a:pt x="6602" y="1914"/>
                  </a:cubicBezTo>
                  <a:lnTo>
                    <a:pt x="6810" y="1974"/>
                  </a:lnTo>
                  <a:cubicBezTo>
                    <a:pt x="6829" y="1980"/>
                    <a:pt x="6842" y="1997"/>
                    <a:pt x="6842" y="2017"/>
                  </a:cubicBezTo>
                  <a:lnTo>
                    <a:pt x="6842" y="2350"/>
                  </a:lnTo>
                  <a:lnTo>
                    <a:pt x="6843" y="2350"/>
                  </a:lnTo>
                  <a:close/>
                  <a:moveTo>
                    <a:pt x="7230" y="5619"/>
                  </a:moveTo>
                  <a:cubicBezTo>
                    <a:pt x="7230" y="5641"/>
                    <a:pt x="7214" y="5659"/>
                    <a:pt x="7193" y="5663"/>
                  </a:cubicBezTo>
                  <a:lnTo>
                    <a:pt x="7004" y="5695"/>
                  </a:lnTo>
                  <a:cubicBezTo>
                    <a:pt x="7002" y="5695"/>
                    <a:pt x="6999" y="5695"/>
                    <a:pt x="6997" y="5695"/>
                  </a:cubicBezTo>
                  <a:cubicBezTo>
                    <a:pt x="6987" y="5695"/>
                    <a:pt x="6976" y="5692"/>
                    <a:pt x="6968" y="5685"/>
                  </a:cubicBezTo>
                  <a:cubicBezTo>
                    <a:pt x="6958" y="5676"/>
                    <a:pt x="6953" y="5664"/>
                    <a:pt x="6953" y="5651"/>
                  </a:cubicBezTo>
                  <a:lnTo>
                    <a:pt x="6953" y="5326"/>
                  </a:lnTo>
                  <a:cubicBezTo>
                    <a:pt x="6953" y="5304"/>
                    <a:pt x="6969" y="5285"/>
                    <a:pt x="6991" y="5282"/>
                  </a:cubicBezTo>
                  <a:lnTo>
                    <a:pt x="7180" y="5258"/>
                  </a:lnTo>
                  <a:cubicBezTo>
                    <a:pt x="7193" y="5256"/>
                    <a:pt x="7205" y="5260"/>
                    <a:pt x="7215" y="5269"/>
                  </a:cubicBezTo>
                  <a:cubicBezTo>
                    <a:pt x="7224" y="5277"/>
                    <a:pt x="7230" y="5289"/>
                    <a:pt x="7230" y="5302"/>
                  </a:cubicBezTo>
                  <a:lnTo>
                    <a:pt x="7230" y="5619"/>
                  </a:lnTo>
                  <a:lnTo>
                    <a:pt x="7230" y="5619"/>
                  </a:lnTo>
                  <a:close/>
                  <a:moveTo>
                    <a:pt x="7230" y="4984"/>
                  </a:moveTo>
                  <a:cubicBezTo>
                    <a:pt x="7230" y="5007"/>
                    <a:pt x="7213" y="5026"/>
                    <a:pt x="7190" y="5028"/>
                  </a:cubicBezTo>
                  <a:lnTo>
                    <a:pt x="7001" y="5045"/>
                  </a:lnTo>
                  <a:cubicBezTo>
                    <a:pt x="7000" y="5045"/>
                    <a:pt x="6998" y="5045"/>
                    <a:pt x="6997" y="5045"/>
                  </a:cubicBezTo>
                  <a:cubicBezTo>
                    <a:pt x="6986" y="5045"/>
                    <a:pt x="6975" y="5041"/>
                    <a:pt x="6967" y="5033"/>
                  </a:cubicBezTo>
                  <a:cubicBezTo>
                    <a:pt x="6958" y="5025"/>
                    <a:pt x="6953" y="5013"/>
                    <a:pt x="6953" y="5001"/>
                  </a:cubicBezTo>
                  <a:lnTo>
                    <a:pt x="6953" y="4675"/>
                  </a:lnTo>
                  <a:cubicBezTo>
                    <a:pt x="6953" y="4652"/>
                    <a:pt x="6971" y="4632"/>
                    <a:pt x="6995" y="4631"/>
                  </a:cubicBezTo>
                  <a:lnTo>
                    <a:pt x="7184" y="4623"/>
                  </a:lnTo>
                  <a:cubicBezTo>
                    <a:pt x="7196" y="4622"/>
                    <a:pt x="7208" y="4627"/>
                    <a:pt x="7216" y="4635"/>
                  </a:cubicBezTo>
                  <a:cubicBezTo>
                    <a:pt x="7225" y="4643"/>
                    <a:pt x="7230" y="4655"/>
                    <a:pt x="7230" y="4667"/>
                  </a:cubicBezTo>
                  <a:lnTo>
                    <a:pt x="7230" y="4984"/>
                  </a:lnTo>
                  <a:close/>
                  <a:moveTo>
                    <a:pt x="7230" y="4350"/>
                  </a:moveTo>
                  <a:cubicBezTo>
                    <a:pt x="7230" y="4374"/>
                    <a:pt x="7210" y="4394"/>
                    <a:pt x="7186" y="4394"/>
                  </a:cubicBezTo>
                  <a:lnTo>
                    <a:pt x="6997" y="4394"/>
                  </a:lnTo>
                  <a:lnTo>
                    <a:pt x="6997" y="4394"/>
                  </a:lnTo>
                  <a:cubicBezTo>
                    <a:pt x="6985" y="4394"/>
                    <a:pt x="6974" y="4390"/>
                    <a:pt x="6966" y="4382"/>
                  </a:cubicBezTo>
                  <a:cubicBezTo>
                    <a:pt x="6957" y="4373"/>
                    <a:pt x="6953" y="4362"/>
                    <a:pt x="6953" y="4350"/>
                  </a:cubicBezTo>
                  <a:lnTo>
                    <a:pt x="6953" y="4025"/>
                  </a:lnTo>
                  <a:cubicBezTo>
                    <a:pt x="6953" y="4013"/>
                    <a:pt x="6958" y="4002"/>
                    <a:pt x="6966" y="3993"/>
                  </a:cubicBezTo>
                  <a:cubicBezTo>
                    <a:pt x="6975" y="3985"/>
                    <a:pt x="6987" y="3981"/>
                    <a:pt x="6999" y="3981"/>
                  </a:cubicBezTo>
                  <a:lnTo>
                    <a:pt x="7188" y="3988"/>
                  </a:lnTo>
                  <a:cubicBezTo>
                    <a:pt x="7211" y="3989"/>
                    <a:pt x="7230" y="4009"/>
                    <a:pt x="7230" y="4032"/>
                  </a:cubicBezTo>
                  <a:lnTo>
                    <a:pt x="7230" y="4350"/>
                  </a:lnTo>
                  <a:lnTo>
                    <a:pt x="7230" y="4350"/>
                  </a:lnTo>
                  <a:close/>
                  <a:moveTo>
                    <a:pt x="7230" y="3715"/>
                  </a:moveTo>
                  <a:cubicBezTo>
                    <a:pt x="7230" y="3727"/>
                    <a:pt x="7225" y="3739"/>
                    <a:pt x="7216" y="3747"/>
                  </a:cubicBezTo>
                  <a:cubicBezTo>
                    <a:pt x="7208" y="3755"/>
                    <a:pt x="7197" y="3759"/>
                    <a:pt x="7186" y="3759"/>
                  </a:cubicBezTo>
                  <a:cubicBezTo>
                    <a:pt x="7185" y="3759"/>
                    <a:pt x="7183" y="3759"/>
                    <a:pt x="7182" y="3759"/>
                  </a:cubicBezTo>
                  <a:lnTo>
                    <a:pt x="6994" y="3744"/>
                  </a:lnTo>
                  <a:cubicBezTo>
                    <a:pt x="6971" y="3742"/>
                    <a:pt x="6953" y="3723"/>
                    <a:pt x="6953" y="3700"/>
                  </a:cubicBezTo>
                  <a:lnTo>
                    <a:pt x="6953" y="3374"/>
                  </a:lnTo>
                  <a:cubicBezTo>
                    <a:pt x="6953" y="3362"/>
                    <a:pt x="6958" y="3350"/>
                    <a:pt x="6968" y="3341"/>
                  </a:cubicBezTo>
                  <a:cubicBezTo>
                    <a:pt x="6977" y="3333"/>
                    <a:pt x="6990" y="3329"/>
                    <a:pt x="7002" y="3331"/>
                  </a:cubicBezTo>
                  <a:lnTo>
                    <a:pt x="7191" y="3353"/>
                  </a:lnTo>
                  <a:cubicBezTo>
                    <a:pt x="7213" y="3356"/>
                    <a:pt x="7230" y="3375"/>
                    <a:pt x="7230" y="3397"/>
                  </a:cubicBezTo>
                  <a:lnTo>
                    <a:pt x="7230" y="3715"/>
                  </a:lnTo>
                  <a:close/>
                  <a:moveTo>
                    <a:pt x="7230" y="3080"/>
                  </a:moveTo>
                  <a:cubicBezTo>
                    <a:pt x="7230" y="3093"/>
                    <a:pt x="7224" y="3105"/>
                    <a:pt x="7214" y="3113"/>
                  </a:cubicBezTo>
                  <a:cubicBezTo>
                    <a:pt x="7206" y="3120"/>
                    <a:pt x="7196" y="3124"/>
                    <a:pt x="7186" y="3124"/>
                  </a:cubicBezTo>
                  <a:cubicBezTo>
                    <a:pt x="7183" y="3124"/>
                    <a:pt x="7181" y="3124"/>
                    <a:pt x="7179" y="3123"/>
                  </a:cubicBezTo>
                  <a:lnTo>
                    <a:pt x="6990" y="3093"/>
                  </a:lnTo>
                  <a:cubicBezTo>
                    <a:pt x="6968" y="3089"/>
                    <a:pt x="6953" y="3071"/>
                    <a:pt x="6953" y="3049"/>
                  </a:cubicBezTo>
                  <a:lnTo>
                    <a:pt x="6953" y="2724"/>
                  </a:lnTo>
                  <a:cubicBezTo>
                    <a:pt x="6953" y="2711"/>
                    <a:pt x="6959" y="2698"/>
                    <a:pt x="6969" y="2690"/>
                  </a:cubicBezTo>
                  <a:cubicBezTo>
                    <a:pt x="6980" y="2681"/>
                    <a:pt x="6993" y="2678"/>
                    <a:pt x="7006" y="2681"/>
                  </a:cubicBezTo>
                  <a:lnTo>
                    <a:pt x="7195" y="2719"/>
                  </a:lnTo>
                  <a:cubicBezTo>
                    <a:pt x="7215" y="2723"/>
                    <a:pt x="7230" y="2742"/>
                    <a:pt x="7230" y="2762"/>
                  </a:cubicBezTo>
                  <a:lnTo>
                    <a:pt x="7230" y="3080"/>
                  </a:lnTo>
                  <a:lnTo>
                    <a:pt x="7230" y="3080"/>
                  </a:lnTo>
                  <a:close/>
                  <a:moveTo>
                    <a:pt x="7230" y="2445"/>
                  </a:moveTo>
                  <a:cubicBezTo>
                    <a:pt x="7230" y="2459"/>
                    <a:pt x="7224" y="2471"/>
                    <a:pt x="7213" y="2480"/>
                  </a:cubicBezTo>
                  <a:cubicBezTo>
                    <a:pt x="7205" y="2486"/>
                    <a:pt x="7196" y="2489"/>
                    <a:pt x="7186" y="2489"/>
                  </a:cubicBezTo>
                  <a:cubicBezTo>
                    <a:pt x="7182" y="2489"/>
                    <a:pt x="7179" y="2489"/>
                    <a:pt x="7175" y="2488"/>
                  </a:cubicBezTo>
                  <a:lnTo>
                    <a:pt x="6987" y="2442"/>
                  </a:lnTo>
                  <a:cubicBezTo>
                    <a:pt x="6967" y="2437"/>
                    <a:pt x="6953" y="2419"/>
                    <a:pt x="6953" y="2399"/>
                  </a:cubicBezTo>
                  <a:lnTo>
                    <a:pt x="6953" y="2074"/>
                  </a:lnTo>
                  <a:cubicBezTo>
                    <a:pt x="6953" y="2060"/>
                    <a:pt x="6959" y="2047"/>
                    <a:pt x="6970" y="2038"/>
                  </a:cubicBezTo>
                  <a:cubicBezTo>
                    <a:pt x="6982" y="2030"/>
                    <a:pt x="6996" y="2027"/>
                    <a:pt x="7009" y="2031"/>
                  </a:cubicBezTo>
                  <a:lnTo>
                    <a:pt x="7198" y="2085"/>
                  </a:lnTo>
                  <a:cubicBezTo>
                    <a:pt x="7217" y="2091"/>
                    <a:pt x="7230" y="2108"/>
                    <a:pt x="7230" y="2128"/>
                  </a:cubicBezTo>
                  <a:lnTo>
                    <a:pt x="7230" y="2445"/>
                  </a:lnTo>
                  <a:lnTo>
                    <a:pt x="7230" y="2445"/>
                  </a:lnTo>
                  <a:close/>
                </a:path>
              </a:pathLst>
            </a:custGeom>
            <a:gradFill flip="none" rotWithShape="1">
              <a:gsLst>
                <a:gs pos="81000">
                  <a:schemeClr val="accent3">
                    <a:alpha val="0"/>
                  </a:schemeClr>
                </a:gs>
                <a:gs pos="62000">
                  <a:schemeClr val="accent2"/>
                </a:gs>
              </a:gsLst>
              <a:lin ang="5400000" scaled="1"/>
              <a:tileRect/>
            </a:gradFill>
            <a:ln>
              <a:gradFill>
                <a:gsLst>
                  <a:gs pos="22000">
                    <a:schemeClr val="tx1"/>
                  </a:gs>
                  <a:gs pos="92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</p:sp>
        <p:sp>
          <p:nvSpPr>
            <p:cNvPr id="22" name="文本框 21"/>
            <p:cNvSpPr txBox="1"/>
            <p:nvPr/>
          </p:nvSpPr>
          <p:spPr>
            <a:xfrm>
              <a:off x="3397618" y="3660474"/>
              <a:ext cx="1290418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H&amp;C Material</a:t>
              </a:r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65035" y="4313486"/>
              <a:ext cx="50013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T.R.S</a:t>
              </a:r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86006" y="592996"/>
            <a:ext cx="3619988" cy="698604"/>
            <a:chOff x="3943414" y="619359"/>
            <a:chExt cx="4662825" cy="899857"/>
          </a:xfrm>
        </p:grpSpPr>
        <p:grpSp>
          <p:nvGrpSpPr>
            <p:cNvPr id="27" name="组合 26"/>
            <p:cNvGrpSpPr/>
            <p:nvPr/>
          </p:nvGrpSpPr>
          <p:grpSpPr>
            <a:xfrm>
              <a:off x="3943414" y="619359"/>
              <a:ext cx="1974235" cy="899857"/>
              <a:chOff x="3038431" y="639568"/>
              <a:chExt cx="1974235" cy="899857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3044992" y="647999"/>
                <a:ext cx="1967674" cy="891426"/>
              </a:xfrm>
              <a:custGeom>
                <a:avLst/>
                <a:gdLst>
                  <a:gd name="connsiteX0" fmla="*/ 848583 w 1967674"/>
                  <a:gd name="connsiteY0" fmla="*/ 830246 h 891426"/>
                  <a:gd name="connsiteX1" fmla="*/ 840219 w 1967674"/>
                  <a:gd name="connsiteY1" fmla="*/ 863148 h 891426"/>
                  <a:gd name="connsiteX2" fmla="*/ 796805 w 1967674"/>
                  <a:gd name="connsiteY2" fmla="*/ 863148 h 891426"/>
                  <a:gd name="connsiteX3" fmla="*/ 434314 w 1967674"/>
                  <a:gd name="connsiteY3" fmla="*/ 520274 h 891426"/>
                  <a:gd name="connsiteX4" fmla="*/ 568684 w 1967674"/>
                  <a:gd name="connsiteY4" fmla="*/ 520274 h 891426"/>
                  <a:gd name="connsiteX5" fmla="*/ 552217 w 1967674"/>
                  <a:gd name="connsiteY5" fmla="*/ 585156 h 891426"/>
                  <a:gd name="connsiteX6" fmla="*/ 578470 w 1967674"/>
                  <a:gd name="connsiteY6" fmla="*/ 585156 h 891426"/>
                  <a:gd name="connsiteX7" fmla="*/ 279127 w 1967674"/>
                  <a:gd name="connsiteY7" fmla="*/ 833500 h 891426"/>
                  <a:gd name="connsiteX8" fmla="*/ 596801 w 1967674"/>
                  <a:gd name="connsiteY8" fmla="*/ 585156 h 891426"/>
                  <a:gd name="connsiteX9" fmla="*/ 824674 w 1967674"/>
                  <a:gd name="connsiteY9" fmla="*/ 585156 h 891426"/>
                  <a:gd name="connsiteX10" fmla="*/ 796328 w 1967674"/>
                  <a:gd name="connsiteY10" fmla="*/ 698562 h 891426"/>
                  <a:gd name="connsiteX11" fmla="*/ 523859 w 1967674"/>
                  <a:gd name="connsiteY11" fmla="*/ 698562 h 891426"/>
                  <a:gd name="connsiteX12" fmla="*/ 511052 w 1967674"/>
                  <a:gd name="connsiteY12" fmla="*/ 751637 h 891426"/>
                  <a:gd name="connsiteX13" fmla="*/ 868565 w 1967674"/>
                  <a:gd name="connsiteY13" fmla="*/ 751637 h 891426"/>
                  <a:gd name="connsiteX14" fmla="*/ 849603 w 1967674"/>
                  <a:gd name="connsiteY14" fmla="*/ 826233 h 891426"/>
                  <a:gd name="connsiteX15" fmla="*/ 795590 w 1967674"/>
                  <a:gd name="connsiteY15" fmla="*/ 863148 h 891426"/>
                  <a:gd name="connsiteX16" fmla="*/ 671301 w 1967674"/>
                  <a:gd name="connsiteY16" fmla="*/ 863148 h 891426"/>
                  <a:gd name="connsiteX17" fmla="*/ 499155 w 1967674"/>
                  <a:gd name="connsiteY17" fmla="*/ 803973 h 891426"/>
                  <a:gd name="connsiteX18" fmla="*/ 644018 w 1967674"/>
                  <a:gd name="connsiteY18" fmla="*/ 863148 h 891426"/>
                  <a:gd name="connsiteX19" fmla="*/ 0 w 1967674"/>
                  <a:gd name="connsiteY19" fmla="*/ 863148 h 891426"/>
                  <a:gd name="connsiteX20" fmla="*/ 28346 w 1967674"/>
                  <a:gd name="connsiteY20" fmla="*/ 751637 h 891426"/>
                  <a:gd name="connsiteX21" fmla="*/ 376710 w 1967674"/>
                  <a:gd name="connsiteY21" fmla="*/ 751637 h 891426"/>
                  <a:gd name="connsiteX22" fmla="*/ 389483 w 1967674"/>
                  <a:gd name="connsiteY22" fmla="*/ 698562 h 891426"/>
                  <a:gd name="connsiteX23" fmla="*/ 137160 w 1967674"/>
                  <a:gd name="connsiteY23" fmla="*/ 698562 h 891426"/>
                  <a:gd name="connsiteX24" fmla="*/ 165506 w 1967674"/>
                  <a:gd name="connsiteY24" fmla="*/ 585156 h 891426"/>
                  <a:gd name="connsiteX25" fmla="*/ 417766 w 1967674"/>
                  <a:gd name="connsiteY25" fmla="*/ 585156 h 891426"/>
                  <a:gd name="connsiteX26" fmla="*/ 1356243 w 1967674"/>
                  <a:gd name="connsiteY26" fmla="*/ 507652 h 891426"/>
                  <a:gd name="connsiteX27" fmla="*/ 1311243 w 1967674"/>
                  <a:gd name="connsiteY27" fmla="*/ 673853 h 891426"/>
                  <a:gd name="connsiteX28" fmla="*/ 1203240 w 1967674"/>
                  <a:gd name="connsiteY28" fmla="*/ 673853 h 891426"/>
                  <a:gd name="connsiteX29" fmla="*/ 1226440 w 1967674"/>
                  <a:gd name="connsiteY29" fmla="*/ 590136 h 891426"/>
                  <a:gd name="connsiteX30" fmla="*/ 1434861 w 1967674"/>
                  <a:gd name="connsiteY30" fmla="*/ 457695 h 891426"/>
                  <a:gd name="connsiteX31" fmla="*/ 1443614 w 1967674"/>
                  <a:gd name="connsiteY31" fmla="*/ 469122 h 891426"/>
                  <a:gd name="connsiteX32" fmla="*/ 1469338 w 1967674"/>
                  <a:gd name="connsiteY32" fmla="*/ 502843 h 891426"/>
                  <a:gd name="connsiteX33" fmla="*/ 1386185 w 1967674"/>
                  <a:gd name="connsiteY33" fmla="*/ 579638 h 891426"/>
                  <a:gd name="connsiteX34" fmla="*/ 1374393 w 1967674"/>
                  <a:gd name="connsiteY34" fmla="*/ 543513 h 891426"/>
                  <a:gd name="connsiteX35" fmla="*/ 1359300 w 1967674"/>
                  <a:gd name="connsiteY35" fmla="*/ 505710 h 891426"/>
                  <a:gd name="connsiteX36" fmla="*/ 284343 w 1967674"/>
                  <a:gd name="connsiteY36" fmla="*/ 322209 h 891426"/>
                  <a:gd name="connsiteX37" fmla="*/ 426507 w 1967674"/>
                  <a:gd name="connsiteY37" fmla="*/ 345824 h 891426"/>
                  <a:gd name="connsiteX38" fmla="*/ 379447 w 1967674"/>
                  <a:gd name="connsiteY38" fmla="*/ 399522 h 891426"/>
                  <a:gd name="connsiteX39" fmla="*/ 453253 w 1967674"/>
                  <a:gd name="connsiteY39" fmla="*/ 372307 h 891426"/>
                  <a:gd name="connsiteX40" fmla="*/ 496482 w 1967674"/>
                  <a:gd name="connsiteY40" fmla="*/ 357447 h 891426"/>
                  <a:gd name="connsiteX41" fmla="*/ 712646 w 1967674"/>
                  <a:gd name="connsiteY41" fmla="*/ 393353 h 891426"/>
                  <a:gd name="connsiteX42" fmla="*/ 689436 w 1967674"/>
                  <a:gd name="connsiteY42" fmla="*/ 403181 h 891426"/>
                  <a:gd name="connsiteX43" fmla="*/ 696754 w 1967674"/>
                  <a:gd name="connsiteY43" fmla="*/ 400437 h 891426"/>
                  <a:gd name="connsiteX44" fmla="*/ 755291 w 1967674"/>
                  <a:gd name="connsiteY44" fmla="*/ 400437 h 891426"/>
                  <a:gd name="connsiteX45" fmla="*/ 793477 w 1967674"/>
                  <a:gd name="connsiteY45" fmla="*/ 406780 h 891426"/>
                  <a:gd name="connsiteX46" fmla="*/ 658881 w 1967674"/>
                  <a:gd name="connsiteY46" fmla="*/ 518445 h 891426"/>
                  <a:gd name="connsiteX47" fmla="*/ 655589 w 1967674"/>
                  <a:gd name="connsiteY47" fmla="*/ 518445 h 891426"/>
                  <a:gd name="connsiteX48" fmla="*/ 560794 w 1967674"/>
                  <a:gd name="connsiteY48" fmla="*/ 501292 h 891426"/>
                  <a:gd name="connsiteX49" fmla="*/ 528433 w 1967674"/>
                  <a:gd name="connsiteY49" fmla="*/ 452580 h 891426"/>
                  <a:gd name="connsiteX50" fmla="*/ 463064 w 1967674"/>
                  <a:gd name="connsiteY50" fmla="*/ 475564 h 891426"/>
                  <a:gd name="connsiteX51" fmla="*/ 403169 w 1967674"/>
                  <a:gd name="connsiteY51" fmla="*/ 485512 h 891426"/>
                  <a:gd name="connsiteX52" fmla="*/ 393361 w 1967674"/>
                  <a:gd name="connsiteY52" fmla="*/ 441145 h 891426"/>
                  <a:gd name="connsiteX53" fmla="*/ 382184 w 1967674"/>
                  <a:gd name="connsiteY53" fmla="*/ 402266 h 891426"/>
                  <a:gd name="connsiteX54" fmla="*/ 279190 w 1967674"/>
                  <a:gd name="connsiteY54" fmla="*/ 488600 h 891426"/>
                  <a:gd name="connsiteX55" fmla="*/ 161848 w 1967674"/>
                  <a:gd name="connsiteY55" fmla="*/ 546803 h 891426"/>
                  <a:gd name="connsiteX56" fmla="*/ 134188 w 1967674"/>
                  <a:gd name="connsiteY56" fmla="*/ 490886 h 891426"/>
                  <a:gd name="connsiteX57" fmla="*/ 96926 w 1967674"/>
                  <a:gd name="connsiteY57" fmla="*/ 437028 h 891426"/>
                  <a:gd name="connsiteX58" fmla="*/ 258503 w 1967674"/>
                  <a:gd name="connsiteY58" fmla="*/ 348313 h 891426"/>
                  <a:gd name="connsiteX59" fmla="*/ 810958 w 1967674"/>
                  <a:gd name="connsiteY59" fmla="*/ 210312 h 891426"/>
                  <a:gd name="connsiteX60" fmla="*/ 698584 w 1967674"/>
                  <a:gd name="connsiteY60" fmla="*/ 214884 h 891426"/>
                  <a:gd name="connsiteX61" fmla="*/ 675714 w 1967674"/>
                  <a:gd name="connsiteY61" fmla="*/ 285226 h 891426"/>
                  <a:gd name="connsiteX62" fmla="*/ 746430 w 1967674"/>
                  <a:gd name="connsiteY62" fmla="*/ 249166 h 891426"/>
                  <a:gd name="connsiteX63" fmla="*/ 810958 w 1967674"/>
                  <a:gd name="connsiteY63" fmla="*/ 210312 h 891426"/>
                  <a:gd name="connsiteX64" fmla="*/ 1167395 w 1967674"/>
                  <a:gd name="connsiteY64" fmla="*/ 39320 h 891426"/>
                  <a:gd name="connsiteX65" fmla="*/ 1249008 w 1967674"/>
                  <a:gd name="connsiteY65" fmla="*/ 39320 h 891426"/>
                  <a:gd name="connsiteX66" fmla="*/ 1232915 w 1967674"/>
                  <a:gd name="connsiteY66" fmla="*/ 101428 h 891426"/>
                  <a:gd name="connsiteX67" fmla="*/ 1134716 w 1967674"/>
                  <a:gd name="connsiteY67" fmla="*/ 39320 h 891426"/>
                  <a:gd name="connsiteX68" fmla="*/ 1158063 w 1967674"/>
                  <a:gd name="connsiteY68" fmla="*/ 39320 h 891426"/>
                  <a:gd name="connsiteX69" fmla="*/ 1229190 w 1967674"/>
                  <a:gd name="connsiteY69" fmla="*/ 115801 h 891426"/>
                  <a:gd name="connsiteX70" fmla="*/ 1124644 w 1967674"/>
                  <a:gd name="connsiteY70" fmla="*/ 519267 h 891426"/>
                  <a:gd name="connsiteX71" fmla="*/ 1199418 w 1967674"/>
                  <a:gd name="connsiteY71" fmla="*/ 452722 h 891426"/>
                  <a:gd name="connsiteX72" fmla="*/ 1267315 w 1967674"/>
                  <a:gd name="connsiteY72" fmla="*/ 373076 h 891426"/>
                  <a:gd name="connsiteX73" fmla="*/ 1177730 w 1967674"/>
                  <a:gd name="connsiteY73" fmla="*/ 379476 h 891426"/>
                  <a:gd name="connsiteX74" fmla="*/ 1205071 w 1967674"/>
                  <a:gd name="connsiteY74" fmla="*/ 269748 h 891426"/>
                  <a:gd name="connsiteX75" fmla="*/ 1303929 w 1967674"/>
                  <a:gd name="connsiteY75" fmla="*/ 269748 h 891426"/>
                  <a:gd name="connsiteX76" fmla="*/ 1313066 w 1967674"/>
                  <a:gd name="connsiteY76" fmla="*/ 236830 h 891426"/>
                  <a:gd name="connsiteX77" fmla="*/ 1231616 w 1967674"/>
                  <a:gd name="connsiteY77" fmla="*/ 254204 h 891426"/>
                  <a:gd name="connsiteX78" fmla="*/ 1243745 w 1967674"/>
                  <a:gd name="connsiteY78" fmla="*/ 178766 h 891426"/>
                  <a:gd name="connsiteX79" fmla="*/ 1245169 w 1967674"/>
                  <a:gd name="connsiteY79" fmla="*/ 132983 h 891426"/>
                  <a:gd name="connsiteX80" fmla="*/ 1474408 w 1967674"/>
                  <a:gd name="connsiteY80" fmla="*/ 379476 h 891426"/>
                  <a:gd name="connsiteX81" fmla="*/ 1387101 w 1967674"/>
                  <a:gd name="connsiteY81" fmla="*/ 379476 h 891426"/>
                  <a:gd name="connsiteX82" fmla="*/ 1377942 w 1967674"/>
                  <a:gd name="connsiteY82" fmla="*/ 386792 h 891426"/>
                  <a:gd name="connsiteX83" fmla="*/ 1407340 w 1967674"/>
                  <a:gd name="connsiteY83" fmla="*/ 421768 h 891426"/>
                  <a:gd name="connsiteX84" fmla="*/ 1419044 w 1967674"/>
                  <a:gd name="connsiteY84" fmla="*/ 437047 h 891426"/>
                  <a:gd name="connsiteX85" fmla="*/ 1233774 w 1967674"/>
                  <a:gd name="connsiteY85" fmla="*/ 563670 h 891426"/>
                  <a:gd name="connsiteX86" fmla="*/ 1236193 w 1967674"/>
                  <a:gd name="connsiteY86" fmla="*/ 554941 h 891426"/>
                  <a:gd name="connsiteX87" fmla="*/ 1219191 w 1967674"/>
                  <a:gd name="connsiteY87" fmla="*/ 573637 h 891426"/>
                  <a:gd name="connsiteX88" fmla="*/ 1143059 w 1967674"/>
                  <a:gd name="connsiteY88" fmla="*/ 625669 h 891426"/>
                  <a:gd name="connsiteX89" fmla="*/ 1137120 w 1967674"/>
                  <a:gd name="connsiteY89" fmla="*/ 591415 h 891426"/>
                  <a:gd name="connsiteX90" fmla="*/ 1126475 w 1967674"/>
                  <a:gd name="connsiteY90" fmla="*/ 543964 h 891426"/>
                  <a:gd name="connsiteX91" fmla="*/ 1095116 w 1967674"/>
                  <a:gd name="connsiteY91" fmla="*/ 658436 h 891426"/>
                  <a:gd name="connsiteX92" fmla="*/ 956516 w 1967674"/>
                  <a:gd name="connsiteY92" fmla="*/ 753163 h 891426"/>
                  <a:gd name="connsiteX93" fmla="*/ 1368783 w 1967674"/>
                  <a:gd name="connsiteY93" fmla="*/ 10973 h 891426"/>
                  <a:gd name="connsiteX94" fmla="*/ 1476659 w 1967674"/>
                  <a:gd name="connsiteY94" fmla="*/ 10973 h 891426"/>
                  <a:gd name="connsiteX95" fmla="*/ 1430077 w 1967674"/>
                  <a:gd name="connsiteY95" fmla="*/ 190196 h 891426"/>
                  <a:gd name="connsiteX96" fmla="*/ 1459747 w 1967674"/>
                  <a:gd name="connsiteY96" fmla="*/ 129502 h 891426"/>
                  <a:gd name="connsiteX97" fmla="*/ 1483980 w 1967674"/>
                  <a:gd name="connsiteY97" fmla="*/ 72238 h 891426"/>
                  <a:gd name="connsiteX98" fmla="*/ 1580988 w 1967674"/>
                  <a:gd name="connsiteY98" fmla="*/ 109728 h 891426"/>
                  <a:gd name="connsiteX99" fmla="*/ 1580073 w 1967674"/>
                  <a:gd name="connsiteY99" fmla="*/ 110643 h 891426"/>
                  <a:gd name="connsiteX100" fmla="*/ 1684889 w 1967674"/>
                  <a:gd name="connsiteY100" fmla="*/ 77387 h 891426"/>
                  <a:gd name="connsiteX101" fmla="*/ 1690348 w 1967674"/>
                  <a:gd name="connsiteY101" fmla="*/ 206671 h 891426"/>
                  <a:gd name="connsiteX102" fmla="*/ 1659521 w 1967674"/>
                  <a:gd name="connsiteY102" fmla="*/ 309982 h 891426"/>
                  <a:gd name="connsiteX103" fmla="*/ 1694710 w 1967674"/>
                  <a:gd name="connsiteY103" fmla="*/ 309982 h 891426"/>
                  <a:gd name="connsiteX104" fmla="*/ 1709147 w 1967674"/>
                  <a:gd name="connsiteY104" fmla="*/ 651890 h 891426"/>
                  <a:gd name="connsiteX105" fmla="*/ 1703919 w 1967674"/>
                  <a:gd name="connsiteY105" fmla="*/ 309982 h 891426"/>
                  <a:gd name="connsiteX106" fmla="*/ 1905495 w 1967674"/>
                  <a:gd name="connsiteY106" fmla="*/ 309982 h 891426"/>
                  <a:gd name="connsiteX107" fmla="*/ 1875320 w 1967674"/>
                  <a:gd name="connsiteY107" fmla="*/ 432512 h 891426"/>
                  <a:gd name="connsiteX108" fmla="*/ 1805825 w 1967674"/>
                  <a:gd name="connsiteY108" fmla="*/ 432512 h 891426"/>
                  <a:gd name="connsiteX109" fmla="*/ 1694269 w 1967674"/>
                  <a:gd name="connsiteY109" fmla="*/ 878645 h 891426"/>
                  <a:gd name="connsiteX110" fmla="*/ 1569091 w 1967674"/>
                  <a:gd name="connsiteY110" fmla="*/ 878645 h 891426"/>
                  <a:gd name="connsiteX111" fmla="*/ 1680553 w 1967674"/>
                  <a:gd name="connsiteY111" fmla="*/ 432512 h 891426"/>
                  <a:gd name="connsiteX112" fmla="*/ 1626620 w 1967674"/>
                  <a:gd name="connsiteY112" fmla="*/ 439811 h 891426"/>
                  <a:gd name="connsiteX113" fmla="*/ 1551811 w 1967674"/>
                  <a:gd name="connsiteY113" fmla="*/ 669393 h 891426"/>
                  <a:gd name="connsiteX114" fmla="*/ 1433724 w 1967674"/>
                  <a:gd name="connsiteY114" fmla="*/ 891426 h 891426"/>
                  <a:gd name="connsiteX115" fmla="*/ 1395788 w 1967674"/>
                  <a:gd name="connsiteY115" fmla="*/ 843852 h 891426"/>
                  <a:gd name="connsiteX116" fmla="*/ 1349549 w 1967674"/>
                  <a:gd name="connsiteY116" fmla="*/ 806485 h 891426"/>
                  <a:gd name="connsiteX117" fmla="*/ 1347717 w 1967674"/>
                  <a:gd name="connsiteY117" fmla="*/ 800997 h 891426"/>
                  <a:gd name="connsiteX118" fmla="*/ 944575 w 1967674"/>
                  <a:gd name="connsiteY118" fmla="*/ 800997 h 891426"/>
                  <a:gd name="connsiteX119" fmla="*/ 953995 w 1967674"/>
                  <a:gd name="connsiteY119" fmla="*/ 763261 h 891426"/>
                  <a:gd name="connsiteX120" fmla="*/ 1090091 w 1967674"/>
                  <a:gd name="connsiteY120" fmla="*/ 676779 h 891426"/>
                  <a:gd name="connsiteX121" fmla="*/ 1087134 w 1967674"/>
                  <a:gd name="connsiteY121" fmla="*/ 687573 h 891426"/>
                  <a:gd name="connsiteX122" fmla="*/ 1388017 w 1967674"/>
                  <a:gd name="connsiteY122" fmla="*/ 687573 h 891426"/>
                  <a:gd name="connsiteX123" fmla="*/ 1366951 w 1967674"/>
                  <a:gd name="connsiteY123" fmla="*/ 765323 h 891426"/>
                  <a:gd name="connsiteX124" fmla="*/ 1460557 w 1967674"/>
                  <a:gd name="connsiteY124" fmla="*/ 563792 h 891426"/>
                  <a:gd name="connsiteX125" fmla="*/ 1506275 w 1967674"/>
                  <a:gd name="connsiteY125" fmla="*/ 412314 h 891426"/>
                  <a:gd name="connsiteX126" fmla="*/ 1538967 w 1967674"/>
                  <a:gd name="connsiteY126" fmla="*/ 391540 h 891426"/>
                  <a:gd name="connsiteX127" fmla="*/ 1518306 w 1967674"/>
                  <a:gd name="connsiteY127" fmla="*/ 371955 h 891426"/>
                  <a:gd name="connsiteX128" fmla="*/ 1576412 w 1967674"/>
                  <a:gd name="connsiteY128" fmla="*/ 117044 h 891426"/>
                  <a:gd name="connsiteX129" fmla="*/ 1523218 w 1967674"/>
                  <a:gd name="connsiteY129" fmla="*/ 198654 h 891426"/>
                  <a:gd name="connsiteX130" fmla="*/ 1477574 w 1967674"/>
                  <a:gd name="connsiteY130" fmla="*/ 267920 h 891426"/>
                  <a:gd name="connsiteX131" fmla="*/ 1419134 w 1967674"/>
                  <a:gd name="connsiteY131" fmla="*/ 242316 h 891426"/>
                  <a:gd name="connsiteX132" fmla="*/ 1411831 w 1967674"/>
                  <a:gd name="connsiteY132" fmla="*/ 269748 h 891426"/>
                  <a:gd name="connsiteX133" fmla="*/ 1522418 w 1967674"/>
                  <a:gd name="connsiteY133" fmla="*/ 269748 h 891426"/>
                  <a:gd name="connsiteX134" fmla="*/ 1500959 w 1967674"/>
                  <a:gd name="connsiteY134" fmla="*/ 355511 h 891426"/>
                  <a:gd name="connsiteX135" fmla="*/ 1245772 w 1967674"/>
                  <a:gd name="connsiteY135" fmla="*/ 113615 h 891426"/>
                  <a:gd name="connsiteX136" fmla="*/ 1246262 w 1967674"/>
                  <a:gd name="connsiteY136" fmla="*/ 97841 h 891426"/>
                  <a:gd name="connsiteX137" fmla="*/ 1324003 w 1967674"/>
                  <a:gd name="connsiteY137" fmla="*/ 86868 h 891426"/>
                  <a:gd name="connsiteX138" fmla="*/ 1326623 w 1967674"/>
                  <a:gd name="connsiteY138" fmla="*/ 132017 h 891426"/>
                  <a:gd name="connsiteX139" fmla="*/ 1325825 w 1967674"/>
                  <a:gd name="connsiteY139" fmla="*/ 179223 h 891426"/>
                  <a:gd name="connsiteX140" fmla="*/ 461681 w 1967674"/>
                  <a:gd name="connsiteY140" fmla="*/ 2744 h 891426"/>
                  <a:gd name="connsiteX141" fmla="*/ 588809 w 1967674"/>
                  <a:gd name="connsiteY141" fmla="*/ 23775 h 891426"/>
                  <a:gd name="connsiteX142" fmla="*/ 574058 w 1967674"/>
                  <a:gd name="connsiteY142" fmla="*/ 66866 h 891426"/>
                  <a:gd name="connsiteX143" fmla="*/ 558621 w 1967674"/>
                  <a:gd name="connsiteY143" fmla="*/ 107900 h 891426"/>
                  <a:gd name="connsiteX144" fmla="*/ 720539 w 1967674"/>
                  <a:gd name="connsiteY144" fmla="*/ 96927 h 891426"/>
                  <a:gd name="connsiteX145" fmla="*/ 704187 w 1967674"/>
                  <a:gd name="connsiteY145" fmla="*/ 85725 h 891426"/>
                  <a:gd name="connsiteX146" fmla="*/ 685777 w 1967674"/>
                  <a:gd name="connsiteY146" fmla="*/ 75896 h 891426"/>
                  <a:gd name="connsiteX147" fmla="*/ 762495 w 1967674"/>
                  <a:gd name="connsiteY147" fmla="*/ 11888 h 891426"/>
                  <a:gd name="connsiteX148" fmla="*/ 827989 w 1967674"/>
                  <a:gd name="connsiteY148" fmla="*/ 50178 h 891426"/>
                  <a:gd name="connsiteX149" fmla="*/ 885939 w 1967674"/>
                  <a:gd name="connsiteY149" fmla="*/ 90526 h 891426"/>
                  <a:gd name="connsiteX150" fmla="*/ 874966 w 1967674"/>
                  <a:gd name="connsiteY150" fmla="*/ 100584 h 891426"/>
                  <a:gd name="connsiteX151" fmla="*/ 1016698 w 1967674"/>
                  <a:gd name="connsiteY151" fmla="*/ 100584 h 891426"/>
                  <a:gd name="connsiteX152" fmla="*/ 988352 w 1967674"/>
                  <a:gd name="connsiteY152" fmla="*/ 214884 h 891426"/>
                  <a:gd name="connsiteX153" fmla="*/ 850277 w 1967674"/>
                  <a:gd name="connsiteY153" fmla="*/ 214884 h 891426"/>
                  <a:gd name="connsiteX154" fmla="*/ 907884 w 1967674"/>
                  <a:gd name="connsiteY154" fmla="*/ 295247 h 891426"/>
                  <a:gd name="connsiteX155" fmla="*/ 857593 w 1967674"/>
                  <a:gd name="connsiteY155" fmla="*/ 325424 h 891426"/>
                  <a:gd name="connsiteX156" fmla="*/ 902512 w 1967674"/>
                  <a:gd name="connsiteY156" fmla="*/ 355383 h 891426"/>
                  <a:gd name="connsiteX157" fmla="*/ 953605 w 1967674"/>
                  <a:gd name="connsiteY157" fmla="*/ 378482 h 891426"/>
                  <a:gd name="connsiteX158" fmla="*/ 889711 w 1967674"/>
                  <a:gd name="connsiteY158" fmla="*/ 491344 h 891426"/>
                  <a:gd name="connsiteX159" fmla="*/ 782612 w 1967674"/>
                  <a:gd name="connsiteY159" fmla="*/ 518445 h 891426"/>
                  <a:gd name="connsiteX160" fmla="*/ 682135 w 1967674"/>
                  <a:gd name="connsiteY160" fmla="*/ 518445 h 891426"/>
                  <a:gd name="connsiteX161" fmla="*/ 863962 w 1967674"/>
                  <a:gd name="connsiteY161" fmla="*/ 376300 h 891426"/>
                  <a:gd name="connsiteX162" fmla="*/ 831425 w 1967674"/>
                  <a:gd name="connsiteY162" fmla="*/ 371833 h 891426"/>
                  <a:gd name="connsiteX163" fmla="*/ 836433 w 1967674"/>
                  <a:gd name="connsiteY163" fmla="*/ 363774 h 891426"/>
                  <a:gd name="connsiteX164" fmla="*/ 848449 w 1967674"/>
                  <a:gd name="connsiteY164" fmla="*/ 329998 h 891426"/>
                  <a:gd name="connsiteX165" fmla="*/ 779026 w 1967674"/>
                  <a:gd name="connsiteY165" fmla="*/ 364639 h 891426"/>
                  <a:gd name="connsiteX166" fmla="*/ 532989 w 1967674"/>
                  <a:gd name="connsiteY166" fmla="*/ 330861 h 891426"/>
                  <a:gd name="connsiteX167" fmla="*/ 566854 w 1967674"/>
                  <a:gd name="connsiteY167" fmla="*/ 214884 h 891426"/>
                  <a:gd name="connsiteX168" fmla="*/ 507393 w 1967674"/>
                  <a:gd name="connsiteY168" fmla="*/ 222200 h 891426"/>
                  <a:gd name="connsiteX169" fmla="*/ 450274 w 1967674"/>
                  <a:gd name="connsiteY169" fmla="*/ 318704 h 891426"/>
                  <a:gd name="connsiteX170" fmla="*/ 449647 w 1967674"/>
                  <a:gd name="connsiteY170" fmla="*/ 319420 h 891426"/>
                  <a:gd name="connsiteX171" fmla="*/ 306551 w 1967674"/>
                  <a:gd name="connsiteY171" fmla="*/ 299774 h 891426"/>
                  <a:gd name="connsiteX172" fmla="*/ 322157 w 1967674"/>
                  <a:gd name="connsiteY172" fmla="*/ 284009 h 891426"/>
                  <a:gd name="connsiteX173" fmla="*/ 374885 w 1967674"/>
                  <a:gd name="connsiteY173" fmla="*/ 207569 h 891426"/>
                  <a:gd name="connsiteX174" fmla="*/ 169164 w 1967674"/>
                  <a:gd name="connsiteY174" fmla="*/ 214884 h 891426"/>
                  <a:gd name="connsiteX175" fmla="*/ 175683 w 1967674"/>
                  <a:gd name="connsiteY175" fmla="*/ 188596 h 891426"/>
                  <a:gd name="connsiteX176" fmla="*/ 858247 w 1967674"/>
                  <a:gd name="connsiteY176" fmla="*/ 136270 h 891426"/>
                  <a:gd name="connsiteX177" fmla="*/ 179221 w 1967674"/>
                  <a:gd name="connsiteY177" fmla="*/ 174332 h 891426"/>
                  <a:gd name="connsiteX178" fmla="*/ 197510 w 1967674"/>
                  <a:gd name="connsiteY178" fmla="*/ 100584 h 891426"/>
                  <a:gd name="connsiteX179" fmla="*/ 430665 w 1967674"/>
                  <a:gd name="connsiteY179" fmla="*/ 93269 h 891426"/>
                  <a:gd name="connsiteX180" fmla="*/ 446173 w 1967674"/>
                  <a:gd name="connsiteY180" fmla="*/ 49378 h 891426"/>
                  <a:gd name="connsiteX181" fmla="*/ 461681 w 1967674"/>
                  <a:gd name="connsiteY181" fmla="*/ 2744 h 891426"/>
                  <a:gd name="connsiteX182" fmla="*/ 1871662 w 1967674"/>
                  <a:gd name="connsiteY182" fmla="*/ 0 h 891426"/>
                  <a:gd name="connsiteX183" fmla="*/ 1967674 w 1967674"/>
                  <a:gd name="connsiteY183" fmla="*/ 105156 h 891426"/>
                  <a:gd name="connsiteX184" fmla="*/ 1833600 w 1967674"/>
                  <a:gd name="connsiteY184" fmla="*/ 156363 h 891426"/>
                  <a:gd name="connsiteX185" fmla="*/ 1702147 w 1967674"/>
                  <a:gd name="connsiteY185" fmla="*/ 194074 h 891426"/>
                  <a:gd name="connsiteX186" fmla="*/ 1700288 w 1967674"/>
                  <a:gd name="connsiteY186" fmla="*/ 72502 h 891426"/>
                  <a:gd name="connsiteX187" fmla="*/ 1737144 w 1967674"/>
                  <a:gd name="connsiteY187" fmla="*/ 60808 h 891426"/>
                  <a:gd name="connsiteX188" fmla="*/ 1871662 w 1967674"/>
                  <a:gd name="connsiteY188" fmla="*/ 0 h 89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1967674" h="891426">
                    <a:moveTo>
                      <a:pt x="848583" y="830246"/>
                    </a:moveTo>
                    <a:lnTo>
                      <a:pt x="840219" y="863148"/>
                    </a:lnTo>
                    <a:lnTo>
                      <a:pt x="796805" y="863148"/>
                    </a:lnTo>
                    <a:close/>
                    <a:moveTo>
                      <a:pt x="434314" y="520274"/>
                    </a:moveTo>
                    <a:lnTo>
                      <a:pt x="568684" y="520274"/>
                    </a:lnTo>
                    <a:lnTo>
                      <a:pt x="552217" y="585156"/>
                    </a:lnTo>
                    <a:lnTo>
                      <a:pt x="578470" y="585156"/>
                    </a:lnTo>
                    <a:lnTo>
                      <a:pt x="279127" y="833500"/>
                    </a:lnTo>
                    <a:lnTo>
                      <a:pt x="596801" y="585156"/>
                    </a:lnTo>
                    <a:lnTo>
                      <a:pt x="824674" y="585156"/>
                    </a:lnTo>
                    <a:lnTo>
                      <a:pt x="796328" y="698562"/>
                    </a:lnTo>
                    <a:lnTo>
                      <a:pt x="523859" y="698562"/>
                    </a:lnTo>
                    <a:lnTo>
                      <a:pt x="511052" y="751637"/>
                    </a:lnTo>
                    <a:lnTo>
                      <a:pt x="868565" y="751637"/>
                    </a:lnTo>
                    <a:lnTo>
                      <a:pt x="849603" y="826233"/>
                    </a:lnTo>
                    <a:lnTo>
                      <a:pt x="795590" y="863148"/>
                    </a:lnTo>
                    <a:lnTo>
                      <a:pt x="671301" y="863148"/>
                    </a:lnTo>
                    <a:lnTo>
                      <a:pt x="499155" y="803973"/>
                    </a:lnTo>
                    <a:lnTo>
                      <a:pt x="644018" y="863148"/>
                    </a:lnTo>
                    <a:lnTo>
                      <a:pt x="0" y="863148"/>
                    </a:lnTo>
                    <a:lnTo>
                      <a:pt x="28346" y="751637"/>
                    </a:lnTo>
                    <a:lnTo>
                      <a:pt x="376710" y="751637"/>
                    </a:lnTo>
                    <a:lnTo>
                      <a:pt x="389483" y="698562"/>
                    </a:lnTo>
                    <a:lnTo>
                      <a:pt x="137160" y="698562"/>
                    </a:lnTo>
                    <a:lnTo>
                      <a:pt x="165506" y="585156"/>
                    </a:lnTo>
                    <a:lnTo>
                      <a:pt x="417766" y="585156"/>
                    </a:lnTo>
                    <a:close/>
                    <a:moveTo>
                      <a:pt x="1356243" y="507652"/>
                    </a:moveTo>
                    <a:lnTo>
                      <a:pt x="1311243" y="673853"/>
                    </a:lnTo>
                    <a:lnTo>
                      <a:pt x="1203240" y="673853"/>
                    </a:lnTo>
                    <a:lnTo>
                      <a:pt x="1226440" y="590136"/>
                    </a:lnTo>
                    <a:close/>
                    <a:moveTo>
                      <a:pt x="1434861" y="457695"/>
                    </a:moveTo>
                    <a:lnTo>
                      <a:pt x="1443614" y="469122"/>
                    </a:lnTo>
                    <a:cubicBezTo>
                      <a:pt x="1455399" y="484802"/>
                      <a:pt x="1463974" y="496043"/>
                      <a:pt x="1469338" y="502843"/>
                    </a:cubicBezTo>
                    <a:lnTo>
                      <a:pt x="1386185" y="579638"/>
                    </a:lnTo>
                    <a:cubicBezTo>
                      <a:pt x="1383342" y="568965"/>
                      <a:pt x="1379411" y="556924"/>
                      <a:pt x="1374393" y="543513"/>
                    </a:cubicBezTo>
                    <a:lnTo>
                      <a:pt x="1359300" y="505710"/>
                    </a:lnTo>
                    <a:close/>
                    <a:moveTo>
                      <a:pt x="284343" y="322209"/>
                    </a:moveTo>
                    <a:lnTo>
                      <a:pt x="426507" y="345824"/>
                    </a:lnTo>
                    <a:lnTo>
                      <a:pt x="379447" y="399522"/>
                    </a:lnTo>
                    <a:cubicBezTo>
                      <a:pt x="403721" y="389993"/>
                      <a:pt x="428323" y="380921"/>
                      <a:pt x="453253" y="372307"/>
                    </a:cubicBezTo>
                    <a:lnTo>
                      <a:pt x="496482" y="357447"/>
                    </a:lnTo>
                    <a:lnTo>
                      <a:pt x="712646" y="393353"/>
                    </a:lnTo>
                    <a:lnTo>
                      <a:pt x="689436" y="403181"/>
                    </a:lnTo>
                    <a:lnTo>
                      <a:pt x="696754" y="400437"/>
                    </a:lnTo>
                    <a:lnTo>
                      <a:pt x="755291" y="400437"/>
                    </a:lnTo>
                    <a:lnTo>
                      <a:pt x="793477" y="406780"/>
                    </a:lnTo>
                    <a:lnTo>
                      <a:pt x="658881" y="518445"/>
                    </a:lnTo>
                    <a:lnTo>
                      <a:pt x="655589" y="518445"/>
                    </a:lnTo>
                    <a:cubicBezTo>
                      <a:pt x="613184" y="518330"/>
                      <a:pt x="581586" y="512613"/>
                      <a:pt x="560794" y="501292"/>
                    </a:cubicBezTo>
                    <a:cubicBezTo>
                      <a:pt x="540001" y="489972"/>
                      <a:pt x="529214" y="473734"/>
                      <a:pt x="528433" y="452580"/>
                    </a:cubicBezTo>
                    <a:cubicBezTo>
                      <a:pt x="505605" y="462585"/>
                      <a:pt x="483816" y="470246"/>
                      <a:pt x="463064" y="475564"/>
                    </a:cubicBezTo>
                    <a:cubicBezTo>
                      <a:pt x="442313" y="480881"/>
                      <a:pt x="422348" y="484197"/>
                      <a:pt x="403169" y="485512"/>
                    </a:cubicBezTo>
                    <a:cubicBezTo>
                      <a:pt x="400013" y="471638"/>
                      <a:pt x="396744" y="456849"/>
                      <a:pt x="393361" y="441145"/>
                    </a:cubicBezTo>
                    <a:cubicBezTo>
                      <a:pt x="389977" y="425441"/>
                      <a:pt x="386252" y="412481"/>
                      <a:pt x="382184" y="402266"/>
                    </a:cubicBezTo>
                    <a:cubicBezTo>
                      <a:pt x="349483" y="436361"/>
                      <a:pt x="315151" y="465139"/>
                      <a:pt x="279190" y="488600"/>
                    </a:cubicBezTo>
                    <a:cubicBezTo>
                      <a:pt x="243228" y="512060"/>
                      <a:pt x="204114" y="531461"/>
                      <a:pt x="161848" y="546803"/>
                    </a:cubicBezTo>
                    <a:cubicBezTo>
                      <a:pt x="155486" y="530737"/>
                      <a:pt x="146266" y="512098"/>
                      <a:pt x="134188" y="490886"/>
                    </a:cubicBezTo>
                    <a:cubicBezTo>
                      <a:pt x="122110" y="469675"/>
                      <a:pt x="109690" y="451722"/>
                      <a:pt x="96926" y="437028"/>
                    </a:cubicBezTo>
                    <a:cubicBezTo>
                      <a:pt x="158565" y="416709"/>
                      <a:pt x="212424" y="387137"/>
                      <a:pt x="258503" y="348313"/>
                    </a:cubicBezTo>
                    <a:close/>
                    <a:moveTo>
                      <a:pt x="810958" y="210312"/>
                    </a:moveTo>
                    <a:lnTo>
                      <a:pt x="698584" y="214884"/>
                    </a:lnTo>
                    <a:lnTo>
                      <a:pt x="675714" y="285226"/>
                    </a:lnTo>
                    <a:cubicBezTo>
                      <a:pt x="700046" y="273790"/>
                      <a:pt x="723618" y="261770"/>
                      <a:pt x="746430" y="249166"/>
                    </a:cubicBezTo>
                    <a:cubicBezTo>
                      <a:pt x="769242" y="236562"/>
                      <a:pt x="790751" y="223611"/>
                      <a:pt x="810958" y="210312"/>
                    </a:cubicBezTo>
                    <a:close/>
                    <a:moveTo>
                      <a:pt x="1167395" y="39320"/>
                    </a:moveTo>
                    <a:lnTo>
                      <a:pt x="1249008" y="39320"/>
                    </a:lnTo>
                    <a:lnTo>
                      <a:pt x="1232915" y="101428"/>
                    </a:lnTo>
                    <a:close/>
                    <a:moveTo>
                      <a:pt x="1134716" y="39320"/>
                    </a:moveTo>
                    <a:lnTo>
                      <a:pt x="1158063" y="39320"/>
                    </a:lnTo>
                    <a:lnTo>
                      <a:pt x="1229190" y="115801"/>
                    </a:lnTo>
                    <a:lnTo>
                      <a:pt x="1124644" y="519267"/>
                    </a:lnTo>
                    <a:cubicBezTo>
                      <a:pt x="1149704" y="500587"/>
                      <a:pt x="1174628" y="478405"/>
                      <a:pt x="1199418" y="452722"/>
                    </a:cubicBezTo>
                    <a:cubicBezTo>
                      <a:pt x="1224208" y="427039"/>
                      <a:pt x="1246840" y="400490"/>
                      <a:pt x="1267315" y="373076"/>
                    </a:cubicBezTo>
                    <a:lnTo>
                      <a:pt x="1177730" y="379476"/>
                    </a:lnTo>
                    <a:lnTo>
                      <a:pt x="1205071" y="269748"/>
                    </a:lnTo>
                    <a:lnTo>
                      <a:pt x="1303929" y="269748"/>
                    </a:lnTo>
                    <a:lnTo>
                      <a:pt x="1313066" y="236830"/>
                    </a:lnTo>
                    <a:lnTo>
                      <a:pt x="1231616" y="254204"/>
                    </a:lnTo>
                    <a:cubicBezTo>
                      <a:pt x="1236803" y="232372"/>
                      <a:pt x="1240846" y="207226"/>
                      <a:pt x="1243745" y="178766"/>
                    </a:cubicBezTo>
                    <a:lnTo>
                      <a:pt x="1245169" y="132983"/>
                    </a:lnTo>
                    <a:lnTo>
                      <a:pt x="1474408" y="379476"/>
                    </a:lnTo>
                    <a:lnTo>
                      <a:pt x="1387101" y="379476"/>
                    </a:lnTo>
                    <a:lnTo>
                      <a:pt x="1377942" y="386792"/>
                    </a:lnTo>
                    <a:cubicBezTo>
                      <a:pt x="1385143" y="394220"/>
                      <a:pt x="1394942" y="405878"/>
                      <a:pt x="1407340" y="421768"/>
                    </a:cubicBezTo>
                    <a:lnTo>
                      <a:pt x="1419044" y="437047"/>
                    </a:lnTo>
                    <a:lnTo>
                      <a:pt x="1233774" y="563670"/>
                    </a:lnTo>
                    <a:lnTo>
                      <a:pt x="1236193" y="554941"/>
                    </a:lnTo>
                    <a:lnTo>
                      <a:pt x="1219191" y="573637"/>
                    </a:lnTo>
                    <a:lnTo>
                      <a:pt x="1143059" y="625669"/>
                    </a:lnTo>
                    <a:lnTo>
                      <a:pt x="1137120" y="591415"/>
                    </a:lnTo>
                    <a:cubicBezTo>
                      <a:pt x="1133743" y="574626"/>
                      <a:pt x="1130195" y="558809"/>
                      <a:pt x="1126475" y="543964"/>
                    </a:cubicBezTo>
                    <a:lnTo>
                      <a:pt x="1095116" y="658436"/>
                    </a:lnTo>
                    <a:lnTo>
                      <a:pt x="956516" y="753163"/>
                    </a:lnTo>
                    <a:close/>
                    <a:moveTo>
                      <a:pt x="1368783" y="10973"/>
                    </a:moveTo>
                    <a:lnTo>
                      <a:pt x="1476659" y="10973"/>
                    </a:lnTo>
                    <a:lnTo>
                      <a:pt x="1430077" y="190196"/>
                    </a:lnTo>
                    <a:cubicBezTo>
                      <a:pt x="1440299" y="170250"/>
                      <a:pt x="1450189" y="150019"/>
                      <a:pt x="1459747" y="129502"/>
                    </a:cubicBezTo>
                    <a:cubicBezTo>
                      <a:pt x="1469305" y="108985"/>
                      <a:pt x="1477383" y="89897"/>
                      <a:pt x="1483980" y="72238"/>
                    </a:cubicBezTo>
                    <a:lnTo>
                      <a:pt x="1580988" y="109728"/>
                    </a:lnTo>
                    <a:lnTo>
                      <a:pt x="1580073" y="110643"/>
                    </a:lnTo>
                    <a:lnTo>
                      <a:pt x="1684889" y="77387"/>
                    </a:lnTo>
                    <a:lnTo>
                      <a:pt x="1690348" y="206671"/>
                    </a:lnTo>
                    <a:lnTo>
                      <a:pt x="1659521" y="309982"/>
                    </a:lnTo>
                    <a:lnTo>
                      <a:pt x="1694710" y="309982"/>
                    </a:lnTo>
                    <a:lnTo>
                      <a:pt x="1709147" y="651890"/>
                    </a:lnTo>
                    <a:lnTo>
                      <a:pt x="1703919" y="309982"/>
                    </a:lnTo>
                    <a:lnTo>
                      <a:pt x="1905495" y="309982"/>
                    </a:lnTo>
                    <a:lnTo>
                      <a:pt x="1875320" y="432512"/>
                    </a:lnTo>
                    <a:lnTo>
                      <a:pt x="1805825" y="432512"/>
                    </a:lnTo>
                    <a:lnTo>
                      <a:pt x="1694269" y="878645"/>
                    </a:lnTo>
                    <a:lnTo>
                      <a:pt x="1569091" y="878645"/>
                    </a:lnTo>
                    <a:lnTo>
                      <a:pt x="1680553" y="432512"/>
                    </a:lnTo>
                    <a:lnTo>
                      <a:pt x="1626620" y="439811"/>
                    </a:lnTo>
                    <a:cubicBezTo>
                      <a:pt x="1607136" y="515809"/>
                      <a:pt x="1582200" y="592336"/>
                      <a:pt x="1551811" y="669393"/>
                    </a:cubicBezTo>
                    <a:cubicBezTo>
                      <a:pt x="1521422" y="746450"/>
                      <a:pt x="1482060" y="820461"/>
                      <a:pt x="1433724" y="891426"/>
                    </a:cubicBezTo>
                    <a:cubicBezTo>
                      <a:pt x="1424069" y="874387"/>
                      <a:pt x="1411424" y="858529"/>
                      <a:pt x="1395788" y="843852"/>
                    </a:cubicBezTo>
                    <a:cubicBezTo>
                      <a:pt x="1380152" y="829176"/>
                      <a:pt x="1364739" y="816720"/>
                      <a:pt x="1349549" y="806485"/>
                    </a:cubicBezTo>
                    <a:lnTo>
                      <a:pt x="1347717" y="800997"/>
                    </a:lnTo>
                    <a:lnTo>
                      <a:pt x="944575" y="800997"/>
                    </a:lnTo>
                    <a:lnTo>
                      <a:pt x="953995" y="763261"/>
                    </a:lnTo>
                    <a:lnTo>
                      <a:pt x="1090091" y="676779"/>
                    </a:lnTo>
                    <a:lnTo>
                      <a:pt x="1087134" y="687573"/>
                    </a:lnTo>
                    <a:lnTo>
                      <a:pt x="1388017" y="687573"/>
                    </a:lnTo>
                    <a:lnTo>
                      <a:pt x="1366951" y="765323"/>
                    </a:lnTo>
                    <a:cubicBezTo>
                      <a:pt x="1405750" y="697274"/>
                      <a:pt x="1436952" y="630097"/>
                      <a:pt x="1460557" y="563792"/>
                    </a:cubicBezTo>
                    <a:lnTo>
                      <a:pt x="1506275" y="412314"/>
                    </a:lnTo>
                    <a:lnTo>
                      <a:pt x="1538967" y="391540"/>
                    </a:lnTo>
                    <a:lnTo>
                      <a:pt x="1518306" y="371955"/>
                    </a:lnTo>
                    <a:lnTo>
                      <a:pt x="1576412" y="117044"/>
                    </a:lnTo>
                    <a:cubicBezTo>
                      <a:pt x="1557937" y="144590"/>
                      <a:pt x="1540206" y="171793"/>
                      <a:pt x="1523218" y="198654"/>
                    </a:cubicBezTo>
                    <a:cubicBezTo>
                      <a:pt x="1506230" y="225514"/>
                      <a:pt x="1491016" y="248603"/>
                      <a:pt x="1477574" y="267920"/>
                    </a:cubicBezTo>
                    <a:lnTo>
                      <a:pt x="1419134" y="242316"/>
                    </a:lnTo>
                    <a:lnTo>
                      <a:pt x="1411831" y="269748"/>
                    </a:lnTo>
                    <a:lnTo>
                      <a:pt x="1522418" y="269748"/>
                    </a:lnTo>
                    <a:lnTo>
                      <a:pt x="1500959" y="355511"/>
                    </a:lnTo>
                    <a:lnTo>
                      <a:pt x="1245772" y="113615"/>
                    </a:lnTo>
                    <a:lnTo>
                      <a:pt x="1246262" y="97841"/>
                    </a:lnTo>
                    <a:lnTo>
                      <a:pt x="1324003" y="86868"/>
                    </a:lnTo>
                    <a:cubicBezTo>
                      <a:pt x="1325389" y="101175"/>
                      <a:pt x="1326262" y="116224"/>
                      <a:pt x="1326623" y="132017"/>
                    </a:cubicBezTo>
                    <a:cubicBezTo>
                      <a:pt x="1326984" y="147809"/>
                      <a:pt x="1326718" y="163545"/>
                      <a:pt x="1325825" y="179223"/>
                    </a:cubicBezTo>
                    <a:close/>
                    <a:moveTo>
                      <a:pt x="461681" y="2744"/>
                    </a:moveTo>
                    <a:lnTo>
                      <a:pt x="588809" y="23775"/>
                    </a:lnTo>
                    <a:cubicBezTo>
                      <a:pt x="583835" y="38424"/>
                      <a:pt x="578918" y="52788"/>
                      <a:pt x="574058" y="66866"/>
                    </a:cubicBezTo>
                    <a:cubicBezTo>
                      <a:pt x="569198" y="80944"/>
                      <a:pt x="564052" y="94622"/>
                      <a:pt x="558621" y="107900"/>
                    </a:cubicBezTo>
                    <a:lnTo>
                      <a:pt x="720539" y="96927"/>
                    </a:lnTo>
                    <a:cubicBezTo>
                      <a:pt x="715488" y="92850"/>
                      <a:pt x="710038" y="89116"/>
                      <a:pt x="704187" y="85725"/>
                    </a:cubicBezTo>
                    <a:cubicBezTo>
                      <a:pt x="698336" y="82334"/>
                      <a:pt x="692199" y="79058"/>
                      <a:pt x="685777" y="75896"/>
                    </a:cubicBezTo>
                    <a:lnTo>
                      <a:pt x="762495" y="11888"/>
                    </a:lnTo>
                    <a:cubicBezTo>
                      <a:pt x="783012" y="22879"/>
                      <a:pt x="804843" y="35643"/>
                      <a:pt x="827989" y="50178"/>
                    </a:cubicBezTo>
                    <a:cubicBezTo>
                      <a:pt x="851135" y="64713"/>
                      <a:pt x="870451" y="78163"/>
                      <a:pt x="885939" y="90526"/>
                    </a:cubicBezTo>
                    <a:lnTo>
                      <a:pt x="874966" y="100584"/>
                    </a:lnTo>
                    <a:lnTo>
                      <a:pt x="1016698" y="100584"/>
                    </a:lnTo>
                    <a:lnTo>
                      <a:pt x="988352" y="214884"/>
                    </a:lnTo>
                    <a:lnTo>
                      <a:pt x="850277" y="214884"/>
                    </a:lnTo>
                    <a:lnTo>
                      <a:pt x="907884" y="295247"/>
                    </a:lnTo>
                    <a:lnTo>
                      <a:pt x="857593" y="325424"/>
                    </a:lnTo>
                    <a:cubicBezTo>
                      <a:pt x="869308" y="336782"/>
                      <a:pt x="884282" y="346769"/>
                      <a:pt x="902512" y="355383"/>
                    </a:cubicBezTo>
                    <a:cubicBezTo>
                      <a:pt x="920743" y="363997"/>
                      <a:pt x="937774" y="371697"/>
                      <a:pt x="953605" y="378482"/>
                    </a:cubicBezTo>
                    <a:cubicBezTo>
                      <a:pt x="935679" y="434341"/>
                      <a:pt x="914381" y="471962"/>
                      <a:pt x="889711" y="491344"/>
                    </a:cubicBezTo>
                    <a:cubicBezTo>
                      <a:pt x="865041" y="510726"/>
                      <a:pt x="829341" y="519760"/>
                      <a:pt x="782612" y="518445"/>
                    </a:cubicBezTo>
                    <a:lnTo>
                      <a:pt x="682135" y="518445"/>
                    </a:lnTo>
                    <a:lnTo>
                      <a:pt x="863962" y="376300"/>
                    </a:lnTo>
                    <a:lnTo>
                      <a:pt x="831425" y="371833"/>
                    </a:lnTo>
                    <a:lnTo>
                      <a:pt x="836433" y="363774"/>
                    </a:lnTo>
                    <a:cubicBezTo>
                      <a:pt x="840681" y="354531"/>
                      <a:pt x="844687" y="343272"/>
                      <a:pt x="848449" y="329998"/>
                    </a:cubicBezTo>
                    <a:lnTo>
                      <a:pt x="779026" y="364639"/>
                    </a:lnTo>
                    <a:lnTo>
                      <a:pt x="532989" y="330861"/>
                    </a:lnTo>
                    <a:lnTo>
                      <a:pt x="566854" y="214884"/>
                    </a:lnTo>
                    <a:lnTo>
                      <a:pt x="507393" y="222200"/>
                    </a:lnTo>
                    <a:cubicBezTo>
                      <a:pt x="489825" y="257263"/>
                      <a:pt x="470785" y="289431"/>
                      <a:pt x="450274" y="318704"/>
                    </a:cubicBezTo>
                    <a:lnTo>
                      <a:pt x="449647" y="319420"/>
                    </a:lnTo>
                    <a:lnTo>
                      <a:pt x="306551" y="299774"/>
                    </a:lnTo>
                    <a:lnTo>
                      <a:pt x="322157" y="284009"/>
                    </a:lnTo>
                    <a:cubicBezTo>
                      <a:pt x="341554" y="260551"/>
                      <a:pt x="359130" y="235072"/>
                      <a:pt x="374885" y="207569"/>
                    </a:cubicBezTo>
                    <a:lnTo>
                      <a:pt x="169164" y="214884"/>
                    </a:lnTo>
                    <a:lnTo>
                      <a:pt x="175683" y="188596"/>
                    </a:lnTo>
                    <a:lnTo>
                      <a:pt x="858247" y="136270"/>
                    </a:lnTo>
                    <a:lnTo>
                      <a:pt x="179221" y="174332"/>
                    </a:lnTo>
                    <a:lnTo>
                      <a:pt x="197510" y="100584"/>
                    </a:lnTo>
                    <a:lnTo>
                      <a:pt x="430665" y="93269"/>
                    </a:lnTo>
                    <a:cubicBezTo>
                      <a:pt x="435720" y="79096"/>
                      <a:pt x="440889" y="64466"/>
                      <a:pt x="446173" y="49378"/>
                    </a:cubicBezTo>
                    <a:cubicBezTo>
                      <a:pt x="451456" y="34290"/>
                      <a:pt x="456625" y="18746"/>
                      <a:pt x="461681" y="2744"/>
                    </a:cubicBezTo>
                    <a:close/>
                    <a:moveTo>
                      <a:pt x="1871662" y="0"/>
                    </a:moveTo>
                    <a:lnTo>
                      <a:pt x="1967674" y="105156"/>
                    </a:lnTo>
                    <a:cubicBezTo>
                      <a:pt x="1925212" y="124283"/>
                      <a:pt x="1880521" y="141351"/>
                      <a:pt x="1833600" y="156363"/>
                    </a:cubicBezTo>
                    <a:lnTo>
                      <a:pt x="1702147" y="194074"/>
                    </a:lnTo>
                    <a:lnTo>
                      <a:pt x="1700288" y="72502"/>
                    </a:lnTo>
                    <a:lnTo>
                      <a:pt x="1737144" y="60808"/>
                    </a:lnTo>
                    <a:cubicBezTo>
                      <a:pt x="1789121" y="41225"/>
                      <a:pt x="1833960" y="20955"/>
                      <a:pt x="1871662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accent2"/>
                </a:solidFill>
                <a:prstDash val="solid"/>
                <a:miter/>
              </a:ln>
              <a:effectLst>
                <a:innerShdw dist="12700" dir="16200000">
                  <a:schemeClr val="tx1">
                    <a:alpha val="75000"/>
                  </a:scheme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3038431" y="639568"/>
                <a:ext cx="1967674" cy="891426"/>
              </a:xfrm>
              <a:custGeom>
                <a:avLst/>
                <a:gdLst>
                  <a:gd name="connsiteX0" fmla="*/ 848583 w 1967674"/>
                  <a:gd name="connsiteY0" fmla="*/ 830246 h 891426"/>
                  <a:gd name="connsiteX1" fmla="*/ 840219 w 1967674"/>
                  <a:gd name="connsiteY1" fmla="*/ 863148 h 891426"/>
                  <a:gd name="connsiteX2" fmla="*/ 796805 w 1967674"/>
                  <a:gd name="connsiteY2" fmla="*/ 863148 h 891426"/>
                  <a:gd name="connsiteX3" fmla="*/ 434314 w 1967674"/>
                  <a:gd name="connsiteY3" fmla="*/ 520274 h 891426"/>
                  <a:gd name="connsiteX4" fmla="*/ 568684 w 1967674"/>
                  <a:gd name="connsiteY4" fmla="*/ 520274 h 891426"/>
                  <a:gd name="connsiteX5" fmla="*/ 552217 w 1967674"/>
                  <a:gd name="connsiteY5" fmla="*/ 585156 h 891426"/>
                  <a:gd name="connsiteX6" fmla="*/ 578470 w 1967674"/>
                  <a:gd name="connsiteY6" fmla="*/ 585156 h 891426"/>
                  <a:gd name="connsiteX7" fmla="*/ 279127 w 1967674"/>
                  <a:gd name="connsiteY7" fmla="*/ 833500 h 891426"/>
                  <a:gd name="connsiteX8" fmla="*/ 596801 w 1967674"/>
                  <a:gd name="connsiteY8" fmla="*/ 585156 h 891426"/>
                  <a:gd name="connsiteX9" fmla="*/ 824674 w 1967674"/>
                  <a:gd name="connsiteY9" fmla="*/ 585156 h 891426"/>
                  <a:gd name="connsiteX10" fmla="*/ 796328 w 1967674"/>
                  <a:gd name="connsiteY10" fmla="*/ 698562 h 891426"/>
                  <a:gd name="connsiteX11" fmla="*/ 523859 w 1967674"/>
                  <a:gd name="connsiteY11" fmla="*/ 698562 h 891426"/>
                  <a:gd name="connsiteX12" fmla="*/ 511052 w 1967674"/>
                  <a:gd name="connsiteY12" fmla="*/ 751637 h 891426"/>
                  <a:gd name="connsiteX13" fmla="*/ 868565 w 1967674"/>
                  <a:gd name="connsiteY13" fmla="*/ 751637 h 891426"/>
                  <a:gd name="connsiteX14" fmla="*/ 849603 w 1967674"/>
                  <a:gd name="connsiteY14" fmla="*/ 826233 h 891426"/>
                  <a:gd name="connsiteX15" fmla="*/ 795590 w 1967674"/>
                  <a:gd name="connsiteY15" fmla="*/ 863148 h 891426"/>
                  <a:gd name="connsiteX16" fmla="*/ 671301 w 1967674"/>
                  <a:gd name="connsiteY16" fmla="*/ 863148 h 891426"/>
                  <a:gd name="connsiteX17" fmla="*/ 499155 w 1967674"/>
                  <a:gd name="connsiteY17" fmla="*/ 803973 h 891426"/>
                  <a:gd name="connsiteX18" fmla="*/ 644018 w 1967674"/>
                  <a:gd name="connsiteY18" fmla="*/ 863148 h 891426"/>
                  <a:gd name="connsiteX19" fmla="*/ 0 w 1967674"/>
                  <a:gd name="connsiteY19" fmla="*/ 863148 h 891426"/>
                  <a:gd name="connsiteX20" fmla="*/ 28346 w 1967674"/>
                  <a:gd name="connsiteY20" fmla="*/ 751637 h 891426"/>
                  <a:gd name="connsiteX21" fmla="*/ 376710 w 1967674"/>
                  <a:gd name="connsiteY21" fmla="*/ 751637 h 891426"/>
                  <a:gd name="connsiteX22" fmla="*/ 389483 w 1967674"/>
                  <a:gd name="connsiteY22" fmla="*/ 698562 h 891426"/>
                  <a:gd name="connsiteX23" fmla="*/ 137160 w 1967674"/>
                  <a:gd name="connsiteY23" fmla="*/ 698562 h 891426"/>
                  <a:gd name="connsiteX24" fmla="*/ 165506 w 1967674"/>
                  <a:gd name="connsiteY24" fmla="*/ 585156 h 891426"/>
                  <a:gd name="connsiteX25" fmla="*/ 417766 w 1967674"/>
                  <a:gd name="connsiteY25" fmla="*/ 585156 h 891426"/>
                  <a:gd name="connsiteX26" fmla="*/ 1356243 w 1967674"/>
                  <a:gd name="connsiteY26" fmla="*/ 507652 h 891426"/>
                  <a:gd name="connsiteX27" fmla="*/ 1311243 w 1967674"/>
                  <a:gd name="connsiteY27" fmla="*/ 673853 h 891426"/>
                  <a:gd name="connsiteX28" fmla="*/ 1203240 w 1967674"/>
                  <a:gd name="connsiteY28" fmla="*/ 673853 h 891426"/>
                  <a:gd name="connsiteX29" fmla="*/ 1226440 w 1967674"/>
                  <a:gd name="connsiteY29" fmla="*/ 590136 h 891426"/>
                  <a:gd name="connsiteX30" fmla="*/ 1434861 w 1967674"/>
                  <a:gd name="connsiteY30" fmla="*/ 457695 h 891426"/>
                  <a:gd name="connsiteX31" fmla="*/ 1443614 w 1967674"/>
                  <a:gd name="connsiteY31" fmla="*/ 469122 h 891426"/>
                  <a:gd name="connsiteX32" fmla="*/ 1469338 w 1967674"/>
                  <a:gd name="connsiteY32" fmla="*/ 502843 h 891426"/>
                  <a:gd name="connsiteX33" fmla="*/ 1386185 w 1967674"/>
                  <a:gd name="connsiteY33" fmla="*/ 579638 h 891426"/>
                  <a:gd name="connsiteX34" fmla="*/ 1374393 w 1967674"/>
                  <a:gd name="connsiteY34" fmla="*/ 543513 h 891426"/>
                  <a:gd name="connsiteX35" fmla="*/ 1359300 w 1967674"/>
                  <a:gd name="connsiteY35" fmla="*/ 505710 h 891426"/>
                  <a:gd name="connsiteX36" fmla="*/ 284343 w 1967674"/>
                  <a:gd name="connsiteY36" fmla="*/ 322209 h 891426"/>
                  <a:gd name="connsiteX37" fmla="*/ 426507 w 1967674"/>
                  <a:gd name="connsiteY37" fmla="*/ 345824 h 891426"/>
                  <a:gd name="connsiteX38" fmla="*/ 379447 w 1967674"/>
                  <a:gd name="connsiteY38" fmla="*/ 399522 h 891426"/>
                  <a:gd name="connsiteX39" fmla="*/ 453253 w 1967674"/>
                  <a:gd name="connsiteY39" fmla="*/ 372307 h 891426"/>
                  <a:gd name="connsiteX40" fmla="*/ 496482 w 1967674"/>
                  <a:gd name="connsiteY40" fmla="*/ 357447 h 891426"/>
                  <a:gd name="connsiteX41" fmla="*/ 712646 w 1967674"/>
                  <a:gd name="connsiteY41" fmla="*/ 393353 h 891426"/>
                  <a:gd name="connsiteX42" fmla="*/ 689436 w 1967674"/>
                  <a:gd name="connsiteY42" fmla="*/ 403181 h 891426"/>
                  <a:gd name="connsiteX43" fmla="*/ 696754 w 1967674"/>
                  <a:gd name="connsiteY43" fmla="*/ 400437 h 891426"/>
                  <a:gd name="connsiteX44" fmla="*/ 755291 w 1967674"/>
                  <a:gd name="connsiteY44" fmla="*/ 400437 h 891426"/>
                  <a:gd name="connsiteX45" fmla="*/ 793477 w 1967674"/>
                  <a:gd name="connsiteY45" fmla="*/ 406780 h 891426"/>
                  <a:gd name="connsiteX46" fmla="*/ 658881 w 1967674"/>
                  <a:gd name="connsiteY46" fmla="*/ 518445 h 891426"/>
                  <a:gd name="connsiteX47" fmla="*/ 655589 w 1967674"/>
                  <a:gd name="connsiteY47" fmla="*/ 518445 h 891426"/>
                  <a:gd name="connsiteX48" fmla="*/ 560794 w 1967674"/>
                  <a:gd name="connsiteY48" fmla="*/ 501292 h 891426"/>
                  <a:gd name="connsiteX49" fmla="*/ 528433 w 1967674"/>
                  <a:gd name="connsiteY49" fmla="*/ 452580 h 891426"/>
                  <a:gd name="connsiteX50" fmla="*/ 463064 w 1967674"/>
                  <a:gd name="connsiteY50" fmla="*/ 475564 h 891426"/>
                  <a:gd name="connsiteX51" fmla="*/ 403169 w 1967674"/>
                  <a:gd name="connsiteY51" fmla="*/ 485512 h 891426"/>
                  <a:gd name="connsiteX52" fmla="*/ 393361 w 1967674"/>
                  <a:gd name="connsiteY52" fmla="*/ 441145 h 891426"/>
                  <a:gd name="connsiteX53" fmla="*/ 382184 w 1967674"/>
                  <a:gd name="connsiteY53" fmla="*/ 402266 h 891426"/>
                  <a:gd name="connsiteX54" fmla="*/ 279190 w 1967674"/>
                  <a:gd name="connsiteY54" fmla="*/ 488600 h 891426"/>
                  <a:gd name="connsiteX55" fmla="*/ 161848 w 1967674"/>
                  <a:gd name="connsiteY55" fmla="*/ 546803 h 891426"/>
                  <a:gd name="connsiteX56" fmla="*/ 134188 w 1967674"/>
                  <a:gd name="connsiteY56" fmla="*/ 490886 h 891426"/>
                  <a:gd name="connsiteX57" fmla="*/ 96926 w 1967674"/>
                  <a:gd name="connsiteY57" fmla="*/ 437028 h 891426"/>
                  <a:gd name="connsiteX58" fmla="*/ 258503 w 1967674"/>
                  <a:gd name="connsiteY58" fmla="*/ 348313 h 891426"/>
                  <a:gd name="connsiteX59" fmla="*/ 810958 w 1967674"/>
                  <a:gd name="connsiteY59" fmla="*/ 210312 h 891426"/>
                  <a:gd name="connsiteX60" fmla="*/ 698584 w 1967674"/>
                  <a:gd name="connsiteY60" fmla="*/ 214884 h 891426"/>
                  <a:gd name="connsiteX61" fmla="*/ 675714 w 1967674"/>
                  <a:gd name="connsiteY61" fmla="*/ 285226 h 891426"/>
                  <a:gd name="connsiteX62" fmla="*/ 746430 w 1967674"/>
                  <a:gd name="connsiteY62" fmla="*/ 249166 h 891426"/>
                  <a:gd name="connsiteX63" fmla="*/ 810958 w 1967674"/>
                  <a:gd name="connsiteY63" fmla="*/ 210312 h 891426"/>
                  <a:gd name="connsiteX64" fmla="*/ 1167395 w 1967674"/>
                  <a:gd name="connsiteY64" fmla="*/ 39320 h 891426"/>
                  <a:gd name="connsiteX65" fmla="*/ 1249008 w 1967674"/>
                  <a:gd name="connsiteY65" fmla="*/ 39320 h 891426"/>
                  <a:gd name="connsiteX66" fmla="*/ 1232915 w 1967674"/>
                  <a:gd name="connsiteY66" fmla="*/ 101428 h 891426"/>
                  <a:gd name="connsiteX67" fmla="*/ 1134716 w 1967674"/>
                  <a:gd name="connsiteY67" fmla="*/ 39320 h 891426"/>
                  <a:gd name="connsiteX68" fmla="*/ 1158063 w 1967674"/>
                  <a:gd name="connsiteY68" fmla="*/ 39320 h 891426"/>
                  <a:gd name="connsiteX69" fmla="*/ 1229190 w 1967674"/>
                  <a:gd name="connsiteY69" fmla="*/ 115801 h 891426"/>
                  <a:gd name="connsiteX70" fmla="*/ 1124644 w 1967674"/>
                  <a:gd name="connsiteY70" fmla="*/ 519267 h 891426"/>
                  <a:gd name="connsiteX71" fmla="*/ 1199418 w 1967674"/>
                  <a:gd name="connsiteY71" fmla="*/ 452722 h 891426"/>
                  <a:gd name="connsiteX72" fmla="*/ 1267315 w 1967674"/>
                  <a:gd name="connsiteY72" fmla="*/ 373076 h 891426"/>
                  <a:gd name="connsiteX73" fmla="*/ 1177730 w 1967674"/>
                  <a:gd name="connsiteY73" fmla="*/ 379476 h 891426"/>
                  <a:gd name="connsiteX74" fmla="*/ 1205071 w 1967674"/>
                  <a:gd name="connsiteY74" fmla="*/ 269748 h 891426"/>
                  <a:gd name="connsiteX75" fmla="*/ 1303929 w 1967674"/>
                  <a:gd name="connsiteY75" fmla="*/ 269748 h 891426"/>
                  <a:gd name="connsiteX76" fmla="*/ 1313066 w 1967674"/>
                  <a:gd name="connsiteY76" fmla="*/ 236830 h 891426"/>
                  <a:gd name="connsiteX77" fmla="*/ 1231616 w 1967674"/>
                  <a:gd name="connsiteY77" fmla="*/ 254204 h 891426"/>
                  <a:gd name="connsiteX78" fmla="*/ 1243745 w 1967674"/>
                  <a:gd name="connsiteY78" fmla="*/ 178766 h 891426"/>
                  <a:gd name="connsiteX79" fmla="*/ 1245169 w 1967674"/>
                  <a:gd name="connsiteY79" fmla="*/ 132983 h 891426"/>
                  <a:gd name="connsiteX80" fmla="*/ 1474408 w 1967674"/>
                  <a:gd name="connsiteY80" fmla="*/ 379476 h 891426"/>
                  <a:gd name="connsiteX81" fmla="*/ 1387101 w 1967674"/>
                  <a:gd name="connsiteY81" fmla="*/ 379476 h 891426"/>
                  <a:gd name="connsiteX82" fmla="*/ 1377942 w 1967674"/>
                  <a:gd name="connsiteY82" fmla="*/ 386792 h 891426"/>
                  <a:gd name="connsiteX83" fmla="*/ 1407340 w 1967674"/>
                  <a:gd name="connsiteY83" fmla="*/ 421768 h 891426"/>
                  <a:gd name="connsiteX84" fmla="*/ 1419044 w 1967674"/>
                  <a:gd name="connsiteY84" fmla="*/ 437047 h 891426"/>
                  <a:gd name="connsiteX85" fmla="*/ 1233774 w 1967674"/>
                  <a:gd name="connsiteY85" fmla="*/ 563670 h 891426"/>
                  <a:gd name="connsiteX86" fmla="*/ 1236193 w 1967674"/>
                  <a:gd name="connsiteY86" fmla="*/ 554941 h 891426"/>
                  <a:gd name="connsiteX87" fmla="*/ 1219191 w 1967674"/>
                  <a:gd name="connsiteY87" fmla="*/ 573637 h 891426"/>
                  <a:gd name="connsiteX88" fmla="*/ 1143059 w 1967674"/>
                  <a:gd name="connsiteY88" fmla="*/ 625669 h 891426"/>
                  <a:gd name="connsiteX89" fmla="*/ 1137120 w 1967674"/>
                  <a:gd name="connsiteY89" fmla="*/ 591415 h 891426"/>
                  <a:gd name="connsiteX90" fmla="*/ 1126475 w 1967674"/>
                  <a:gd name="connsiteY90" fmla="*/ 543964 h 891426"/>
                  <a:gd name="connsiteX91" fmla="*/ 1095116 w 1967674"/>
                  <a:gd name="connsiteY91" fmla="*/ 658436 h 891426"/>
                  <a:gd name="connsiteX92" fmla="*/ 956516 w 1967674"/>
                  <a:gd name="connsiteY92" fmla="*/ 753163 h 891426"/>
                  <a:gd name="connsiteX93" fmla="*/ 1368783 w 1967674"/>
                  <a:gd name="connsiteY93" fmla="*/ 10973 h 891426"/>
                  <a:gd name="connsiteX94" fmla="*/ 1476659 w 1967674"/>
                  <a:gd name="connsiteY94" fmla="*/ 10973 h 891426"/>
                  <a:gd name="connsiteX95" fmla="*/ 1430077 w 1967674"/>
                  <a:gd name="connsiteY95" fmla="*/ 190196 h 891426"/>
                  <a:gd name="connsiteX96" fmla="*/ 1459747 w 1967674"/>
                  <a:gd name="connsiteY96" fmla="*/ 129502 h 891426"/>
                  <a:gd name="connsiteX97" fmla="*/ 1483980 w 1967674"/>
                  <a:gd name="connsiteY97" fmla="*/ 72238 h 891426"/>
                  <a:gd name="connsiteX98" fmla="*/ 1580988 w 1967674"/>
                  <a:gd name="connsiteY98" fmla="*/ 109728 h 891426"/>
                  <a:gd name="connsiteX99" fmla="*/ 1580073 w 1967674"/>
                  <a:gd name="connsiteY99" fmla="*/ 110643 h 891426"/>
                  <a:gd name="connsiteX100" fmla="*/ 1684889 w 1967674"/>
                  <a:gd name="connsiteY100" fmla="*/ 77387 h 891426"/>
                  <a:gd name="connsiteX101" fmla="*/ 1690348 w 1967674"/>
                  <a:gd name="connsiteY101" fmla="*/ 206671 h 891426"/>
                  <a:gd name="connsiteX102" fmla="*/ 1659521 w 1967674"/>
                  <a:gd name="connsiteY102" fmla="*/ 309982 h 891426"/>
                  <a:gd name="connsiteX103" fmla="*/ 1694710 w 1967674"/>
                  <a:gd name="connsiteY103" fmla="*/ 309982 h 891426"/>
                  <a:gd name="connsiteX104" fmla="*/ 1709147 w 1967674"/>
                  <a:gd name="connsiteY104" fmla="*/ 651890 h 891426"/>
                  <a:gd name="connsiteX105" fmla="*/ 1703919 w 1967674"/>
                  <a:gd name="connsiteY105" fmla="*/ 309982 h 891426"/>
                  <a:gd name="connsiteX106" fmla="*/ 1905495 w 1967674"/>
                  <a:gd name="connsiteY106" fmla="*/ 309982 h 891426"/>
                  <a:gd name="connsiteX107" fmla="*/ 1875320 w 1967674"/>
                  <a:gd name="connsiteY107" fmla="*/ 432512 h 891426"/>
                  <a:gd name="connsiteX108" fmla="*/ 1805825 w 1967674"/>
                  <a:gd name="connsiteY108" fmla="*/ 432512 h 891426"/>
                  <a:gd name="connsiteX109" fmla="*/ 1694269 w 1967674"/>
                  <a:gd name="connsiteY109" fmla="*/ 878645 h 891426"/>
                  <a:gd name="connsiteX110" fmla="*/ 1569091 w 1967674"/>
                  <a:gd name="connsiteY110" fmla="*/ 878645 h 891426"/>
                  <a:gd name="connsiteX111" fmla="*/ 1680553 w 1967674"/>
                  <a:gd name="connsiteY111" fmla="*/ 432512 h 891426"/>
                  <a:gd name="connsiteX112" fmla="*/ 1626620 w 1967674"/>
                  <a:gd name="connsiteY112" fmla="*/ 439811 h 891426"/>
                  <a:gd name="connsiteX113" fmla="*/ 1551811 w 1967674"/>
                  <a:gd name="connsiteY113" fmla="*/ 669393 h 891426"/>
                  <a:gd name="connsiteX114" fmla="*/ 1433724 w 1967674"/>
                  <a:gd name="connsiteY114" fmla="*/ 891426 h 891426"/>
                  <a:gd name="connsiteX115" fmla="*/ 1395788 w 1967674"/>
                  <a:gd name="connsiteY115" fmla="*/ 843852 h 891426"/>
                  <a:gd name="connsiteX116" fmla="*/ 1349549 w 1967674"/>
                  <a:gd name="connsiteY116" fmla="*/ 806485 h 891426"/>
                  <a:gd name="connsiteX117" fmla="*/ 1347717 w 1967674"/>
                  <a:gd name="connsiteY117" fmla="*/ 800997 h 891426"/>
                  <a:gd name="connsiteX118" fmla="*/ 944575 w 1967674"/>
                  <a:gd name="connsiteY118" fmla="*/ 800997 h 891426"/>
                  <a:gd name="connsiteX119" fmla="*/ 953995 w 1967674"/>
                  <a:gd name="connsiteY119" fmla="*/ 763261 h 891426"/>
                  <a:gd name="connsiteX120" fmla="*/ 1090091 w 1967674"/>
                  <a:gd name="connsiteY120" fmla="*/ 676779 h 891426"/>
                  <a:gd name="connsiteX121" fmla="*/ 1087134 w 1967674"/>
                  <a:gd name="connsiteY121" fmla="*/ 687573 h 891426"/>
                  <a:gd name="connsiteX122" fmla="*/ 1388017 w 1967674"/>
                  <a:gd name="connsiteY122" fmla="*/ 687573 h 891426"/>
                  <a:gd name="connsiteX123" fmla="*/ 1366951 w 1967674"/>
                  <a:gd name="connsiteY123" fmla="*/ 765323 h 891426"/>
                  <a:gd name="connsiteX124" fmla="*/ 1460557 w 1967674"/>
                  <a:gd name="connsiteY124" fmla="*/ 563792 h 891426"/>
                  <a:gd name="connsiteX125" fmla="*/ 1506275 w 1967674"/>
                  <a:gd name="connsiteY125" fmla="*/ 412314 h 891426"/>
                  <a:gd name="connsiteX126" fmla="*/ 1538967 w 1967674"/>
                  <a:gd name="connsiteY126" fmla="*/ 391540 h 891426"/>
                  <a:gd name="connsiteX127" fmla="*/ 1518306 w 1967674"/>
                  <a:gd name="connsiteY127" fmla="*/ 371955 h 891426"/>
                  <a:gd name="connsiteX128" fmla="*/ 1576412 w 1967674"/>
                  <a:gd name="connsiteY128" fmla="*/ 117044 h 891426"/>
                  <a:gd name="connsiteX129" fmla="*/ 1523218 w 1967674"/>
                  <a:gd name="connsiteY129" fmla="*/ 198654 h 891426"/>
                  <a:gd name="connsiteX130" fmla="*/ 1477574 w 1967674"/>
                  <a:gd name="connsiteY130" fmla="*/ 267920 h 891426"/>
                  <a:gd name="connsiteX131" fmla="*/ 1419134 w 1967674"/>
                  <a:gd name="connsiteY131" fmla="*/ 242316 h 891426"/>
                  <a:gd name="connsiteX132" fmla="*/ 1411831 w 1967674"/>
                  <a:gd name="connsiteY132" fmla="*/ 269748 h 891426"/>
                  <a:gd name="connsiteX133" fmla="*/ 1522418 w 1967674"/>
                  <a:gd name="connsiteY133" fmla="*/ 269748 h 891426"/>
                  <a:gd name="connsiteX134" fmla="*/ 1500959 w 1967674"/>
                  <a:gd name="connsiteY134" fmla="*/ 355511 h 891426"/>
                  <a:gd name="connsiteX135" fmla="*/ 1245772 w 1967674"/>
                  <a:gd name="connsiteY135" fmla="*/ 113615 h 891426"/>
                  <a:gd name="connsiteX136" fmla="*/ 1246262 w 1967674"/>
                  <a:gd name="connsiteY136" fmla="*/ 97841 h 891426"/>
                  <a:gd name="connsiteX137" fmla="*/ 1324003 w 1967674"/>
                  <a:gd name="connsiteY137" fmla="*/ 86868 h 891426"/>
                  <a:gd name="connsiteX138" fmla="*/ 1326623 w 1967674"/>
                  <a:gd name="connsiteY138" fmla="*/ 132017 h 891426"/>
                  <a:gd name="connsiteX139" fmla="*/ 1325825 w 1967674"/>
                  <a:gd name="connsiteY139" fmla="*/ 179223 h 891426"/>
                  <a:gd name="connsiteX140" fmla="*/ 461681 w 1967674"/>
                  <a:gd name="connsiteY140" fmla="*/ 2744 h 891426"/>
                  <a:gd name="connsiteX141" fmla="*/ 588809 w 1967674"/>
                  <a:gd name="connsiteY141" fmla="*/ 23775 h 891426"/>
                  <a:gd name="connsiteX142" fmla="*/ 574058 w 1967674"/>
                  <a:gd name="connsiteY142" fmla="*/ 66866 h 891426"/>
                  <a:gd name="connsiteX143" fmla="*/ 558621 w 1967674"/>
                  <a:gd name="connsiteY143" fmla="*/ 107900 h 891426"/>
                  <a:gd name="connsiteX144" fmla="*/ 720539 w 1967674"/>
                  <a:gd name="connsiteY144" fmla="*/ 96927 h 891426"/>
                  <a:gd name="connsiteX145" fmla="*/ 704187 w 1967674"/>
                  <a:gd name="connsiteY145" fmla="*/ 85725 h 891426"/>
                  <a:gd name="connsiteX146" fmla="*/ 685777 w 1967674"/>
                  <a:gd name="connsiteY146" fmla="*/ 75896 h 891426"/>
                  <a:gd name="connsiteX147" fmla="*/ 762495 w 1967674"/>
                  <a:gd name="connsiteY147" fmla="*/ 11888 h 891426"/>
                  <a:gd name="connsiteX148" fmla="*/ 827989 w 1967674"/>
                  <a:gd name="connsiteY148" fmla="*/ 50178 h 891426"/>
                  <a:gd name="connsiteX149" fmla="*/ 885939 w 1967674"/>
                  <a:gd name="connsiteY149" fmla="*/ 90526 h 891426"/>
                  <a:gd name="connsiteX150" fmla="*/ 874966 w 1967674"/>
                  <a:gd name="connsiteY150" fmla="*/ 100584 h 891426"/>
                  <a:gd name="connsiteX151" fmla="*/ 1016698 w 1967674"/>
                  <a:gd name="connsiteY151" fmla="*/ 100584 h 891426"/>
                  <a:gd name="connsiteX152" fmla="*/ 988352 w 1967674"/>
                  <a:gd name="connsiteY152" fmla="*/ 214884 h 891426"/>
                  <a:gd name="connsiteX153" fmla="*/ 850277 w 1967674"/>
                  <a:gd name="connsiteY153" fmla="*/ 214884 h 891426"/>
                  <a:gd name="connsiteX154" fmla="*/ 907884 w 1967674"/>
                  <a:gd name="connsiteY154" fmla="*/ 295247 h 891426"/>
                  <a:gd name="connsiteX155" fmla="*/ 857593 w 1967674"/>
                  <a:gd name="connsiteY155" fmla="*/ 325424 h 891426"/>
                  <a:gd name="connsiteX156" fmla="*/ 902512 w 1967674"/>
                  <a:gd name="connsiteY156" fmla="*/ 355383 h 891426"/>
                  <a:gd name="connsiteX157" fmla="*/ 953605 w 1967674"/>
                  <a:gd name="connsiteY157" fmla="*/ 378482 h 891426"/>
                  <a:gd name="connsiteX158" fmla="*/ 889711 w 1967674"/>
                  <a:gd name="connsiteY158" fmla="*/ 491344 h 891426"/>
                  <a:gd name="connsiteX159" fmla="*/ 782612 w 1967674"/>
                  <a:gd name="connsiteY159" fmla="*/ 518445 h 891426"/>
                  <a:gd name="connsiteX160" fmla="*/ 682135 w 1967674"/>
                  <a:gd name="connsiteY160" fmla="*/ 518445 h 891426"/>
                  <a:gd name="connsiteX161" fmla="*/ 863962 w 1967674"/>
                  <a:gd name="connsiteY161" fmla="*/ 376300 h 891426"/>
                  <a:gd name="connsiteX162" fmla="*/ 831425 w 1967674"/>
                  <a:gd name="connsiteY162" fmla="*/ 371833 h 891426"/>
                  <a:gd name="connsiteX163" fmla="*/ 836433 w 1967674"/>
                  <a:gd name="connsiteY163" fmla="*/ 363774 h 891426"/>
                  <a:gd name="connsiteX164" fmla="*/ 848449 w 1967674"/>
                  <a:gd name="connsiteY164" fmla="*/ 329998 h 891426"/>
                  <a:gd name="connsiteX165" fmla="*/ 779026 w 1967674"/>
                  <a:gd name="connsiteY165" fmla="*/ 364639 h 891426"/>
                  <a:gd name="connsiteX166" fmla="*/ 532989 w 1967674"/>
                  <a:gd name="connsiteY166" fmla="*/ 330861 h 891426"/>
                  <a:gd name="connsiteX167" fmla="*/ 566854 w 1967674"/>
                  <a:gd name="connsiteY167" fmla="*/ 214884 h 891426"/>
                  <a:gd name="connsiteX168" fmla="*/ 507393 w 1967674"/>
                  <a:gd name="connsiteY168" fmla="*/ 222200 h 891426"/>
                  <a:gd name="connsiteX169" fmla="*/ 450274 w 1967674"/>
                  <a:gd name="connsiteY169" fmla="*/ 318704 h 891426"/>
                  <a:gd name="connsiteX170" fmla="*/ 449647 w 1967674"/>
                  <a:gd name="connsiteY170" fmla="*/ 319420 h 891426"/>
                  <a:gd name="connsiteX171" fmla="*/ 306551 w 1967674"/>
                  <a:gd name="connsiteY171" fmla="*/ 299774 h 891426"/>
                  <a:gd name="connsiteX172" fmla="*/ 322157 w 1967674"/>
                  <a:gd name="connsiteY172" fmla="*/ 284009 h 891426"/>
                  <a:gd name="connsiteX173" fmla="*/ 374885 w 1967674"/>
                  <a:gd name="connsiteY173" fmla="*/ 207569 h 891426"/>
                  <a:gd name="connsiteX174" fmla="*/ 169164 w 1967674"/>
                  <a:gd name="connsiteY174" fmla="*/ 214884 h 891426"/>
                  <a:gd name="connsiteX175" fmla="*/ 175683 w 1967674"/>
                  <a:gd name="connsiteY175" fmla="*/ 188596 h 891426"/>
                  <a:gd name="connsiteX176" fmla="*/ 858247 w 1967674"/>
                  <a:gd name="connsiteY176" fmla="*/ 136270 h 891426"/>
                  <a:gd name="connsiteX177" fmla="*/ 179221 w 1967674"/>
                  <a:gd name="connsiteY177" fmla="*/ 174332 h 891426"/>
                  <a:gd name="connsiteX178" fmla="*/ 197510 w 1967674"/>
                  <a:gd name="connsiteY178" fmla="*/ 100584 h 891426"/>
                  <a:gd name="connsiteX179" fmla="*/ 430665 w 1967674"/>
                  <a:gd name="connsiteY179" fmla="*/ 93269 h 891426"/>
                  <a:gd name="connsiteX180" fmla="*/ 446173 w 1967674"/>
                  <a:gd name="connsiteY180" fmla="*/ 49378 h 891426"/>
                  <a:gd name="connsiteX181" fmla="*/ 461681 w 1967674"/>
                  <a:gd name="connsiteY181" fmla="*/ 2744 h 891426"/>
                  <a:gd name="connsiteX182" fmla="*/ 1871662 w 1967674"/>
                  <a:gd name="connsiteY182" fmla="*/ 0 h 891426"/>
                  <a:gd name="connsiteX183" fmla="*/ 1967674 w 1967674"/>
                  <a:gd name="connsiteY183" fmla="*/ 105156 h 891426"/>
                  <a:gd name="connsiteX184" fmla="*/ 1833600 w 1967674"/>
                  <a:gd name="connsiteY184" fmla="*/ 156363 h 891426"/>
                  <a:gd name="connsiteX185" fmla="*/ 1702147 w 1967674"/>
                  <a:gd name="connsiteY185" fmla="*/ 194074 h 891426"/>
                  <a:gd name="connsiteX186" fmla="*/ 1700288 w 1967674"/>
                  <a:gd name="connsiteY186" fmla="*/ 72502 h 891426"/>
                  <a:gd name="connsiteX187" fmla="*/ 1737144 w 1967674"/>
                  <a:gd name="connsiteY187" fmla="*/ 60808 h 891426"/>
                  <a:gd name="connsiteX188" fmla="*/ 1871662 w 1967674"/>
                  <a:gd name="connsiteY188" fmla="*/ 0 h 89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1967674" h="891426">
                    <a:moveTo>
                      <a:pt x="848583" y="830246"/>
                    </a:moveTo>
                    <a:lnTo>
                      <a:pt x="840219" y="863148"/>
                    </a:lnTo>
                    <a:lnTo>
                      <a:pt x="796805" y="863148"/>
                    </a:lnTo>
                    <a:close/>
                    <a:moveTo>
                      <a:pt x="434314" y="520274"/>
                    </a:moveTo>
                    <a:lnTo>
                      <a:pt x="568684" y="520274"/>
                    </a:lnTo>
                    <a:lnTo>
                      <a:pt x="552217" y="585156"/>
                    </a:lnTo>
                    <a:lnTo>
                      <a:pt x="578470" y="585156"/>
                    </a:lnTo>
                    <a:lnTo>
                      <a:pt x="279127" y="833500"/>
                    </a:lnTo>
                    <a:lnTo>
                      <a:pt x="596801" y="585156"/>
                    </a:lnTo>
                    <a:lnTo>
                      <a:pt x="824674" y="585156"/>
                    </a:lnTo>
                    <a:lnTo>
                      <a:pt x="796328" y="698562"/>
                    </a:lnTo>
                    <a:lnTo>
                      <a:pt x="523859" y="698562"/>
                    </a:lnTo>
                    <a:lnTo>
                      <a:pt x="511052" y="751637"/>
                    </a:lnTo>
                    <a:lnTo>
                      <a:pt x="868565" y="751637"/>
                    </a:lnTo>
                    <a:lnTo>
                      <a:pt x="849603" y="826233"/>
                    </a:lnTo>
                    <a:lnTo>
                      <a:pt x="795590" y="863148"/>
                    </a:lnTo>
                    <a:lnTo>
                      <a:pt x="671301" y="863148"/>
                    </a:lnTo>
                    <a:lnTo>
                      <a:pt x="499155" y="803973"/>
                    </a:lnTo>
                    <a:lnTo>
                      <a:pt x="644018" y="863148"/>
                    </a:lnTo>
                    <a:lnTo>
                      <a:pt x="0" y="863148"/>
                    </a:lnTo>
                    <a:lnTo>
                      <a:pt x="28346" y="751637"/>
                    </a:lnTo>
                    <a:lnTo>
                      <a:pt x="376710" y="751637"/>
                    </a:lnTo>
                    <a:lnTo>
                      <a:pt x="389483" y="698562"/>
                    </a:lnTo>
                    <a:lnTo>
                      <a:pt x="137160" y="698562"/>
                    </a:lnTo>
                    <a:lnTo>
                      <a:pt x="165506" y="585156"/>
                    </a:lnTo>
                    <a:lnTo>
                      <a:pt x="417766" y="585156"/>
                    </a:lnTo>
                    <a:close/>
                    <a:moveTo>
                      <a:pt x="1356243" y="507652"/>
                    </a:moveTo>
                    <a:lnTo>
                      <a:pt x="1311243" y="673853"/>
                    </a:lnTo>
                    <a:lnTo>
                      <a:pt x="1203240" y="673853"/>
                    </a:lnTo>
                    <a:lnTo>
                      <a:pt x="1226440" y="590136"/>
                    </a:lnTo>
                    <a:close/>
                    <a:moveTo>
                      <a:pt x="1434861" y="457695"/>
                    </a:moveTo>
                    <a:lnTo>
                      <a:pt x="1443614" y="469122"/>
                    </a:lnTo>
                    <a:cubicBezTo>
                      <a:pt x="1455399" y="484802"/>
                      <a:pt x="1463974" y="496043"/>
                      <a:pt x="1469338" y="502843"/>
                    </a:cubicBezTo>
                    <a:lnTo>
                      <a:pt x="1386185" y="579638"/>
                    </a:lnTo>
                    <a:cubicBezTo>
                      <a:pt x="1383342" y="568965"/>
                      <a:pt x="1379411" y="556924"/>
                      <a:pt x="1374393" y="543513"/>
                    </a:cubicBezTo>
                    <a:lnTo>
                      <a:pt x="1359300" y="505710"/>
                    </a:lnTo>
                    <a:close/>
                    <a:moveTo>
                      <a:pt x="284343" y="322209"/>
                    </a:moveTo>
                    <a:lnTo>
                      <a:pt x="426507" y="345824"/>
                    </a:lnTo>
                    <a:lnTo>
                      <a:pt x="379447" y="399522"/>
                    </a:lnTo>
                    <a:cubicBezTo>
                      <a:pt x="403721" y="389993"/>
                      <a:pt x="428323" y="380921"/>
                      <a:pt x="453253" y="372307"/>
                    </a:cubicBezTo>
                    <a:lnTo>
                      <a:pt x="496482" y="357447"/>
                    </a:lnTo>
                    <a:lnTo>
                      <a:pt x="712646" y="393353"/>
                    </a:lnTo>
                    <a:lnTo>
                      <a:pt x="689436" y="403181"/>
                    </a:lnTo>
                    <a:lnTo>
                      <a:pt x="696754" y="400437"/>
                    </a:lnTo>
                    <a:lnTo>
                      <a:pt x="755291" y="400437"/>
                    </a:lnTo>
                    <a:lnTo>
                      <a:pt x="793477" y="406780"/>
                    </a:lnTo>
                    <a:lnTo>
                      <a:pt x="658881" y="518445"/>
                    </a:lnTo>
                    <a:lnTo>
                      <a:pt x="655589" y="518445"/>
                    </a:lnTo>
                    <a:cubicBezTo>
                      <a:pt x="613184" y="518330"/>
                      <a:pt x="581586" y="512613"/>
                      <a:pt x="560794" y="501292"/>
                    </a:cubicBezTo>
                    <a:cubicBezTo>
                      <a:pt x="540001" y="489972"/>
                      <a:pt x="529214" y="473734"/>
                      <a:pt x="528433" y="452580"/>
                    </a:cubicBezTo>
                    <a:cubicBezTo>
                      <a:pt x="505605" y="462585"/>
                      <a:pt x="483816" y="470246"/>
                      <a:pt x="463064" y="475564"/>
                    </a:cubicBezTo>
                    <a:cubicBezTo>
                      <a:pt x="442313" y="480881"/>
                      <a:pt x="422348" y="484197"/>
                      <a:pt x="403169" y="485512"/>
                    </a:cubicBezTo>
                    <a:cubicBezTo>
                      <a:pt x="400013" y="471638"/>
                      <a:pt x="396744" y="456849"/>
                      <a:pt x="393361" y="441145"/>
                    </a:cubicBezTo>
                    <a:cubicBezTo>
                      <a:pt x="389977" y="425441"/>
                      <a:pt x="386252" y="412481"/>
                      <a:pt x="382184" y="402266"/>
                    </a:cubicBezTo>
                    <a:cubicBezTo>
                      <a:pt x="349483" y="436361"/>
                      <a:pt x="315151" y="465139"/>
                      <a:pt x="279190" y="488600"/>
                    </a:cubicBezTo>
                    <a:cubicBezTo>
                      <a:pt x="243228" y="512060"/>
                      <a:pt x="204114" y="531461"/>
                      <a:pt x="161848" y="546803"/>
                    </a:cubicBezTo>
                    <a:cubicBezTo>
                      <a:pt x="155486" y="530737"/>
                      <a:pt x="146266" y="512098"/>
                      <a:pt x="134188" y="490886"/>
                    </a:cubicBezTo>
                    <a:cubicBezTo>
                      <a:pt x="122110" y="469675"/>
                      <a:pt x="109690" y="451722"/>
                      <a:pt x="96926" y="437028"/>
                    </a:cubicBezTo>
                    <a:cubicBezTo>
                      <a:pt x="158565" y="416709"/>
                      <a:pt x="212424" y="387137"/>
                      <a:pt x="258503" y="348313"/>
                    </a:cubicBezTo>
                    <a:close/>
                    <a:moveTo>
                      <a:pt x="810958" y="210312"/>
                    </a:moveTo>
                    <a:lnTo>
                      <a:pt x="698584" y="214884"/>
                    </a:lnTo>
                    <a:lnTo>
                      <a:pt x="675714" y="285226"/>
                    </a:lnTo>
                    <a:cubicBezTo>
                      <a:pt x="700046" y="273790"/>
                      <a:pt x="723618" y="261770"/>
                      <a:pt x="746430" y="249166"/>
                    </a:cubicBezTo>
                    <a:cubicBezTo>
                      <a:pt x="769242" y="236562"/>
                      <a:pt x="790751" y="223611"/>
                      <a:pt x="810958" y="210312"/>
                    </a:cubicBezTo>
                    <a:close/>
                    <a:moveTo>
                      <a:pt x="1167395" y="39320"/>
                    </a:moveTo>
                    <a:lnTo>
                      <a:pt x="1249008" y="39320"/>
                    </a:lnTo>
                    <a:lnTo>
                      <a:pt x="1232915" y="101428"/>
                    </a:lnTo>
                    <a:close/>
                    <a:moveTo>
                      <a:pt x="1134716" y="39320"/>
                    </a:moveTo>
                    <a:lnTo>
                      <a:pt x="1158063" y="39320"/>
                    </a:lnTo>
                    <a:lnTo>
                      <a:pt x="1229190" y="115801"/>
                    </a:lnTo>
                    <a:lnTo>
                      <a:pt x="1124644" y="519267"/>
                    </a:lnTo>
                    <a:cubicBezTo>
                      <a:pt x="1149704" y="500587"/>
                      <a:pt x="1174628" y="478405"/>
                      <a:pt x="1199418" y="452722"/>
                    </a:cubicBezTo>
                    <a:cubicBezTo>
                      <a:pt x="1224208" y="427039"/>
                      <a:pt x="1246840" y="400490"/>
                      <a:pt x="1267315" y="373076"/>
                    </a:cubicBezTo>
                    <a:lnTo>
                      <a:pt x="1177730" y="379476"/>
                    </a:lnTo>
                    <a:lnTo>
                      <a:pt x="1205071" y="269748"/>
                    </a:lnTo>
                    <a:lnTo>
                      <a:pt x="1303929" y="269748"/>
                    </a:lnTo>
                    <a:lnTo>
                      <a:pt x="1313066" y="236830"/>
                    </a:lnTo>
                    <a:lnTo>
                      <a:pt x="1231616" y="254204"/>
                    </a:lnTo>
                    <a:cubicBezTo>
                      <a:pt x="1236803" y="232372"/>
                      <a:pt x="1240846" y="207226"/>
                      <a:pt x="1243745" y="178766"/>
                    </a:cubicBezTo>
                    <a:lnTo>
                      <a:pt x="1245169" y="132983"/>
                    </a:lnTo>
                    <a:lnTo>
                      <a:pt x="1474408" y="379476"/>
                    </a:lnTo>
                    <a:lnTo>
                      <a:pt x="1387101" y="379476"/>
                    </a:lnTo>
                    <a:lnTo>
                      <a:pt x="1377942" y="386792"/>
                    </a:lnTo>
                    <a:cubicBezTo>
                      <a:pt x="1385143" y="394220"/>
                      <a:pt x="1394942" y="405878"/>
                      <a:pt x="1407340" y="421768"/>
                    </a:cubicBezTo>
                    <a:lnTo>
                      <a:pt x="1419044" y="437047"/>
                    </a:lnTo>
                    <a:lnTo>
                      <a:pt x="1233774" y="563670"/>
                    </a:lnTo>
                    <a:lnTo>
                      <a:pt x="1236193" y="554941"/>
                    </a:lnTo>
                    <a:lnTo>
                      <a:pt x="1219191" y="573637"/>
                    </a:lnTo>
                    <a:lnTo>
                      <a:pt x="1143059" y="625669"/>
                    </a:lnTo>
                    <a:lnTo>
                      <a:pt x="1137120" y="591415"/>
                    </a:lnTo>
                    <a:cubicBezTo>
                      <a:pt x="1133743" y="574626"/>
                      <a:pt x="1130195" y="558809"/>
                      <a:pt x="1126475" y="543964"/>
                    </a:cubicBezTo>
                    <a:lnTo>
                      <a:pt x="1095116" y="658436"/>
                    </a:lnTo>
                    <a:lnTo>
                      <a:pt x="956516" y="753163"/>
                    </a:lnTo>
                    <a:close/>
                    <a:moveTo>
                      <a:pt x="1368783" y="10973"/>
                    </a:moveTo>
                    <a:lnTo>
                      <a:pt x="1476659" y="10973"/>
                    </a:lnTo>
                    <a:lnTo>
                      <a:pt x="1430077" y="190196"/>
                    </a:lnTo>
                    <a:cubicBezTo>
                      <a:pt x="1440299" y="170250"/>
                      <a:pt x="1450189" y="150019"/>
                      <a:pt x="1459747" y="129502"/>
                    </a:cubicBezTo>
                    <a:cubicBezTo>
                      <a:pt x="1469305" y="108985"/>
                      <a:pt x="1477383" y="89897"/>
                      <a:pt x="1483980" y="72238"/>
                    </a:cubicBezTo>
                    <a:lnTo>
                      <a:pt x="1580988" y="109728"/>
                    </a:lnTo>
                    <a:lnTo>
                      <a:pt x="1580073" y="110643"/>
                    </a:lnTo>
                    <a:lnTo>
                      <a:pt x="1684889" y="77387"/>
                    </a:lnTo>
                    <a:lnTo>
                      <a:pt x="1690348" y="206671"/>
                    </a:lnTo>
                    <a:lnTo>
                      <a:pt x="1659521" y="309982"/>
                    </a:lnTo>
                    <a:lnTo>
                      <a:pt x="1694710" y="309982"/>
                    </a:lnTo>
                    <a:lnTo>
                      <a:pt x="1709147" y="651890"/>
                    </a:lnTo>
                    <a:lnTo>
                      <a:pt x="1703919" y="309982"/>
                    </a:lnTo>
                    <a:lnTo>
                      <a:pt x="1905495" y="309982"/>
                    </a:lnTo>
                    <a:lnTo>
                      <a:pt x="1875320" y="432512"/>
                    </a:lnTo>
                    <a:lnTo>
                      <a:pt x="1805825" y="432512"/>
                    </a:lnTo>
                    <a:lnTo>
                      <a:pt x="1694269" y="878645"/>
                    </a:lnTo>
                    <a:lnTo>
                      <a:pt x="1569091" y="878645"/>
                    </a:lnTo>
                    <a:lnTo>
                      <a:pt x="1680553" y="432512"/>
                    </a:lnTo>
                    <a:lnTo>
                      <a:pt x="1626620" y="439811"/>
                    </a:lnTo>
                    <a:cubicBezTo>
                      <a:pt x="1607136" y="515809"/>
                      <a:pt x="1582200" y="592336"/>
                      <a:pt x="1551811" y="669393"/>
                    </a:cubicBezTo>
                    <a:cubicBezTo>
                      <a:pt x="1521422" y="746450"/>
                      <a:pt x="1482060" y="820461"/>
                      <a:pt x="1433724" y="891426"/>
                    </a:cubicBezTo>
                    <a:cubicBezTo>
                      <a:pt x="1424069" y="874387"/>
                      <a:pt x="1411424" y="858529"/>
                      <a:pt x="1395788" y="843852"/>
                    </a:cubicBezTo>
                    <a:cubicBezTo>
                      <a:pt x="1380152" y="829176"/>
                      <a:pt x="1364739" y="816720"/>
                      <a:pt x="1349549" y="806485"/>
                    </a:cubicBezTo>
                    <a:lnTo>
                      <a:pt x="1347717" y="800997"/>
                    </a:lnTo>
                    <a:lnTo>
                      <a:pt x="944575" y="800997"/>
                    </a:lnTo>
                    <a:lnTo>
                      <a:pt x="953995" y="763261"/>
                    </a:lnTo>
                    <a:lnTo>
                      <a:pt x="1090091" y="676779"/>
                    </a:lnTo>
                    <a:lnTo>
                      <a:pt x="1087134" y="687573"/>
                    </a:lnTo>
                    <a:lnTo>
                      <a:pt x="1388017" y="687573"/>
                    </a:lnTo>
                    <a:lnTo>
                      <a:pt x="1366951" y="765323"/>
                    </a:lnTo>
                    <a:cubicBezTo>
                      <a:pt x="1405750" y="697274"/>
                      <a:pt x="1436952" y="630097"/>
                      <a:pt x="1460557" y="563792"/>
                    </a:cubicBezTo>
                    <a:lnTo>
                      <a:pt x="1506275" y="412314"/>
                    </a:lnTo>
                    <a:lnTo>
                      <a:pt x="1538967" y="391540"/>
                    </a:lnTo>
                    <a:lnTo>
                      <a:pt x="1518306" y="371955"/>
                    </a:lnTo>
                    <a:lnTo>
                      <a:pt x="1576412" y="117044"/>
                    </a:lnTo>
                    <a:cubicBezTo>
                      <a:pt x="1557937" y="144590"/>
                      <a:pt x="1540206" y="171793"/>
                      <a:pt x="1523218" y="198654"/>
                    </a:cubicBezTo>
                    <a:cubicBezTo>
                      <a:pt x="1506230" y="225514"/>
                      <a:pt x="1491016" y="248603"/>
                      <a:pt x="1477574" y="267920"/>
                    </a:cubicBezTo>
                    <a:lnTo>
                      <a:pt x="1419134" y="242316"/>
                    </a:lnTo>
                    <a:lnTo>
                      <a:pt x="1411831" y="269748"/>
                    </a:lnTo>
                    <a:lnTo>
                      <a:pt x="1522418" y="269748"/>
                    </a:lnTo>
                    <a:lnTo>
                      <a:pt x="1500959" y="355511"/>
                    </a:lnTo>
                    <a:lnTo>
                      <a:pt x="1245772" y="113615"/>
                    </a:lnTo>
                    <a:lnTo>
                      <a:pt x="1246262" y="97841"/>
                    </a:lnTo>
                    <a:lnTo>
                      <a:pt x="1324003" y="86868"/>
                    </a:lnTo>
                    <a:cubicBezTo>
                      <a:pt x="1325389" y="101175"/>
                      <a:pt x="1326262" y="116224"/>
                      <a:pt x="1326623" y="132017"/>
                    </a:cubicBezTo>
                    <a:cubicBezTo>
                      <a:pt x="1326984" y="147809"/>
                      <a:pt x="1326718" y="163545"/>
                      <a:pt x="1325825" y="179223"/>
                    </a:cubicBezTo>
                    <a:close/>
                    <a:moveTo>
                      <a:pt x="461681" y="2744"/>
                    </a:moveTo>
                    <a:lnTo>
                      <a:pt x="588809" y="23775"/>
                    </a:lnTo>
                    <a:cubicBezTo>
                      <a:pt x="583835" y="38424"/>
                      <a:pt x="578918" y="52788"/>
                      <a:pt x="574058" y="66866"/>
                    </a:cubicBezTo>
                    <a:cubicBezTo>
                      <a:pt x="569198" y="80944"/>
                      <a:pt x="564052" y="94622"/>
                      <a:pt x="558621" y="107900"/>
                    </a:cubicBezTo>
                    <a:lnTo>
                      <a:pt x="720539" y="96927"/>
                    </a:lnTo>
                    <a:cubicBezTo>
                      <a:pt x="715488" y="92850"/>
                      <a:pt x="710038" y="89116"/>
                      <a:pt x="704187" y="85725"/>
                    </a:cubicBezTo>
                    <a:cubicBezTo>
                      <a:pt x="698336" y="82334"/>
                      <a:pt x="692199" y="79058"/>
                      <a:pt x="685777" y="75896"/>
                    </a:cubicBezTo>
                    <a:lnTo>
                      <a:pt x="762495" y="11888"/>
                    </a:lnTo>
                    <a:cubicBezTo>
                      <a:pt x="783012" y="22879"/>
                      <a:pt x="804843" y="35643"/>
                      <a:pt x="827989" y="50178"/>
                    </a:cubicBezTo>
                    <a:cubicBezTo>
                      <a:pt x="851135" y="64713"/>
                      <a:pt x="870451" y="78163"/>
                      <a:pt x="885939" y="90526"/>
                    </a:cubicBezTo>
                    <a:lnTo>
                      <a:pt x="874966" y="100584"/>
                    </a:lnTo>
                    <a:lnTo>
                      <a:pt x="1016698" y="100584"/>
                    </a:lnTo>
                    <a:lnTo>
                      <a:pt x="988352" y="214884"/>
                    </a:lnTo>
                    <a:lnTo>
                      <a:pt x="850277" y="214884"/>
                    </a:lnTo>
                    <a:lnTo>
                      <a:pt x="907884" y="295247"/>
                    </a:lnTo>
                    <a:lnTo>
                      <a:pt x="857593" y="325424"/>
                    </a:lnTo>
                    <a:cubicBezTo>
                      <a:pt x="869308" y="336782"/>
                      <a:pt x="884282" y="346769"/>
                      <a:pt x="902512" y="355383"/>
                    </a:cubicBezTo>
                    <a:cubicBezTo>
                      <a:pt x="920743" y="363997"/>
                      <a:pt x="937774" y="371697"/>
                      <a:pt x="953605" y="378482"/>
                    </a:cubicBezTo>
                    <a:cubicBezTo>
                      <a:pt x="935679" y="434341"/>
                      <a:pt x="914381" y="471962"/>
                      <a:pt x="889711" y="491344"/>
                    </a:cubicBezTo>
                    <a:cubicBezTo>
                      <a:pt x="865041" y="510726"/>
                      <a:pt x="829341" y="519760"/>
                      <a:pt x="782612" y="518445"/>
                    </a:cubicBezTo>
                    <a:lnTo>
                      <a:pt x="682135" y="518445"/>
                    </a:lnTo>
                    <a:lnTo>
                      <a:pt x="863962" y="376300"/>
                    </a:lnTo>
                    <a:lnTo>
                      <a:pt x="831425" y="371833"/>
                    </a:lnTo>
                    <a:lnTo>
                      <a:pt x="836433" y="363774"/>
                    </a:lnTo>
                    <a:cubicBezTo>
                      <a:pt x="840681" y="354531"/>
                      <a:pt x="844687" y="343272"/>
                      <a:pt x="848449" y="329998"/>
                    </a:cubicBezTo>
                    <a:lnTo>
                      <a:pt x="779026" y="364639"/>
                    </a:lnTo>
                    <a:lnTo>
                      <a:pt x="532989" y="330861"/>
                    </a:lnTo>
                    <a:lnTo>
                      <a:pt x="566854" y="214884"/>
                    </a:lnTo>
                    <a:lnTo>
                      <a:pt x="507393" y="222200"/>
                    </a:lnTo>
                    <a:cubicBezTo>
                      <a:pt x="489825" y="257263"/>
                      <a:pt x="470785" y="289431"/>
                      <a:pt x="450274" y="318704"/>
                    </a:cubicBezTo>
                    <a:lnTo>
                      <a:pt x="449647" y="319420"/>
                    </a:lnTo>
                    <a:lnTo>
                      <a:pt x="306551" y="299774"/>
                    </a:lnTo>
                    <a:lnTo>
                      <a:pt x="322157" y="284009"/>
                    </a:lnTo>
                    <a:cubicBezTo>
                      <a:pt x="341554" y="260551"/>
                      <a:pt x="359130" y="235072"/>
                      <a:pt x="374885" y="207569"/>
                    </a:cubicBezTo>
                    <a:lnTo>
                      <a:pt x="169164" y="214884"/>
                    </a:lnTo>
                    <a:lnTo>
                      <a:pt x="175683" y="188596"/>
                    </a:lnTo>
                    <a:lnTo>
                      <a:pt x="858247" y="136270"/>
                    </a:lnTo>
                    <a:lnTo>
                      <a:pt x="179221" y="174332"/>
                    </a:lnTo>
                    <a:lnTo>
                      <a:pt x="197510" y="100584"/>
                    </a:lnTo>
                    <a:lnTo>
                      <a:pt x="430665" y="93269"/>
                    </a:lnTo>
                    <a:cubicBezTo>
                      <a:pt x="435720" y="79096"/>
                      <a:pt x="440889" y="64466"/>
                      <a:pt x="446173" y="49378"/>
                    </a:cubicBezTo>
                    <a:cubicBezTo>
                      <a:pt x="451456" y="34290"/>
                      <a:pt x="456625" y="18746"/>
                      <a:pt x="461681" y="2744"/>
                    </a:cubicBezTo>
                    <a:close/>
                    <a:moveTo>
                      <a:pt x="1871662" y="0"/>
                    </a:moveTo>
                    <a:lnTo>
                      <a:pt x="1967674" y="105156"/>
                    </a:lnTo>
                    <a:cubicBezTo>
                      <a:pt x="1925212" y="124283"/>
                      <a:pt x="1880521" y="141351"/>
                      <a:pt x="1833600" y="156363"/>
                    </a:cubicBezTo>
                    <a:lnTo>
                      <a:pt x="1702147" y="194074"/>
                    </a:lnTo>
                    <a:lnTo>
                      <a:pt x="1700288" y="72502"/>
                    </a:lnTo>
                    <a:lnTo>
                      <a:pt x="1737144" y="60808"/>
                    </a:lnTo>
                    <a:cubicBezTo>
                      <a:pt x="1789121" y="41225"/>
                      <a:pt x="1833960" y="20955"/>
                      <a:pt x="1871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  <a:gs pos="59000">
                    <a:schemeClr val="accent2"/>
                  </a:gs>
                </a:gsLst>
                <a:lin ang="1800000" scaled="0"/>
              </a:gradFill>
              <a:ln w="3175" cap="flat">
                <a:noFill/>
                <a:prstDash val="solid"/>
                <a:miter/>
              </a:ln>
              <a:effectLst>
                <a:innerShdw blurRad="12700" dist="12700" dir="16200000">
                  <a:schemeClr val="tx1"/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 dirty="0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704537" y="623271"/>
              <a:ext cx="1901702" cy="892033"/>
              <a:chOff x="5128721" y="631396"/>
              <a:chExt cx="1901702" cy="892033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5136175" y="639823"/>
                <a:ext cx="1894248" cy="883606"/>
              </a:xfrm>
              <a:custGeom>
                <a:avLst/>
                <a:gdLst>
                  <a:gd name="connsiteX0" fmla="*/ 1206322 w 1271550"/>
                  <a:gd name="connsiteY0" fmla="*/ 476671 h 593138"/>
                  <a:gd name="connsiteX1" fmla="*/ 1180110 w 1271550"/>
                  <a:gd name="connsiteY1" fmla="*/ 526291 h 593138"/>
                  <a:gd name="connsiteX2" fmla="*/ 1173207 w 1271550"/>
                  <a:gd name="connsiteY2" fmla="*/ 544251 h 593138"/>
                  <a:gd name="connsiteX3" fmla="*/ 1153919 w 1271550"/>
                  <a:gd name="connsiteY3" fmla="*/ 480687 h 593138"/>
                  <a:gd name="connsiteX4" fmla="*/ 799270 w 1271550"/>
                  <a:gd name="connsiteY4" fmla="*/ 456897 h 593138"/>
                  <a:gd name="connsiteX5" fmla="*/ 810082 w 1271550"/>
                  <a:gd name="connsiteY5" fmla="*/ 468744 h 593138"/>
                  <a:gd name="connsiteX6" fmla="*/ 878891 w 1271550"/>
                  <a:gd name="connsiteY6" fmla="*/ 486885 h 593138"/>
                  <a:gd name="connsiteX7" fmla="*/ 965530 w 1271550"/>
                  <a:gd name="connsiteY7" fmla="*/ 489476 h 593138"/>
                  <a:gd name="connsiteX8" fmla="*/ 1040556 w 1271550"/>
                  <a:gd name="connsiteY8" fmla="*/ 487511 h 593138"/>
                  <a:gd name="connsiteX9" fmla="*/ 1127639 w 1271550"/>
                  <a:gd name="connsiteY9" fmla="*/ 482701 h 593138"/>
                  <a:gd name="connsiteX10" fmla="*/ 1142376 w 1271550"/>
                  <a:gd name="connsiteY10" fmla="*/ 481572 h 593138"/>
                  <a:gd name="connsiteX11" fmla="*/ 1168247 w 1271550"/>
                  <a:gd name="connsiteY11" fmla="*/ 557155 h 593138"/>
                  <a:gd name="connsiteX12" fmla="*/ 1161212 w 1271550"/>
                  <a:gd name="connsiteY12" fmla="*/ 575455 h 593138"/>
                  <a:gd name="connsiteX13" fmla="*/ 1101087 w 1271550"/>
                  <a:gd name="connsiteY13" fmla="*/ 574958 h 593138"/>
                  <a:gd name="connsiteX14" fmla="*/ 1027281 w 1271550"/>
                  <a:gd name="connsiteY14" fmla="*/ 575952 h 593138"/>
                  <a:gd name="connsiteX15" fmla="*/ 956996 w 1271550"/>
                  <a:gd name="connsiteY15" fmla="*/ 576674 h 593138"/>
                  <a:gd name="connsiteX16" fmla="*/ 858012 w 1271550"/>
                  <a:gd name="connsiteY16" fmla="*/ 568366 h 593138"/>
                  <a:gd name="connsiteX17" fmla="*/ 801239 w 1271550"/>
                  <a:gd name="connsiteY17" fmla="*/ 543568 h 593138"/>
                  <a:gd name="connsiteX18" fmla="*/ 690486 w 1271550"/>
                  <a:gd name="connsiteY18" fmla="*/ 447571 h 593138"/>
                  <a:gd name="connsiteX19" fmla="*/ 670988 w 1271550"/>
                  <a:gd name="connsiteY19" fmla="*/ 572684 h 593138"/>
                  <a:gd name="connsiteX20" fmla="*/ 652272 w 1271550"/>
                  <a:gd name="connsiteY20" fmla="*/ 593138 h 593138"/>
                  <a:gd name="connsiteX21" fmla="*/ 608381 w 1271550"/>
                  <a:gd name="connsiteY21" fmla="*/ 497403 h 593138"/>
                  <a:gd name="connsiteX22" fmla="*/ 653639 w 1271550"/>
                  <a:gd name="connsiteY22" fmla="*/ 466457 h 593138"/>
                  <a:gd name="connsiteX23" fmla="*/ 471804 w 1271550"/>
                  <a:gd name="connsiteY23" fmla="*/ 442463 h 593138"/>
                  <a:gd name="connsiteX24" fmla="*/ 515950 w 1271550"/>
                  <a:gd name="connsiteY24" fmla="*/ 480172 h 593138"/>
                  <a:gd name="connsiteX25" fmla="*/ 560146 w 1271550"/>
                  <a:gd name="connsiteY25" fmla="*/ 528472 h 593138"/>
                  <a:gd name="connsiteX26" fmla="*/ 478460 w 1271550"/>
                  <a:gd name="connsiteY26" fmla="*/ 566899 h 593138"/>
                  <a:gd name="connsiteX27" fmla="*/ 443631 w 1271550"/>
                  <a:gd name="connsiteY27" fmla="*/ 522884 h 593138"/>
                  <a:gd name="connsiteX28" fmla="*/ 462610 w 1271550"/>
                  <a:gd name="connsiteY28" fmla="*/ 434609 h 593138"/>
                  <a:gd name="connsiteX29" fmla="*/ 467891 w 1271550"/>
                  <a:gd name="connsiteY29" fmla="*/ 439120 h 593138"/>
                  <a:gd name="connsiteX30" fmla="*/ 441658 w 1271550"/>
                  <a:gd name="connsiteY30" fmla="*/ 520390 h 593138"/>
                  <a:gd name="connsiteX31" fmla="*/ 440519 w 1271550"/>
                  <a:gd name="connsiteY31" fmla="*/ 518951 h 593138"/>
                  <a:gd name="connsiteX32" fmla="*/ 388905 w 1271550"/>
                  <a:gd name="connsiteY32" fmla="*/ 470603 h 593138"/>
                  <a:gd name="connsiteX33" fmla="*/ 501454 w 1271550"/>
                  <a:gd name="connsiteY33" fmla="*/ 357827 h 593138"/>
                  <a:gd name="connsiteX34" fmla="*/ 603428 w 1271550"/>
                  <a:gd name="connsiteY34" fmla="*/ 357827 h 593138"/>
                  <a:gd name="connsiteX35" fmla="*/ 585140 w 1271550"/>
                  <a:gd name="connsiteY35" fmla="*/ 431558 h 593138"/>
                  <a:gd name="connsiteX36" fmla="*/ 475624 w 1271550"/>
                  <a:gd name="connsiteY36" fmla="*/ 431558 h 593138"/>
                  <a:gd name="connsiteX37" fmla="*/ 274934 w 1271550"/>
                  <a:gd name="connsiteY37" fmla="*/ 357827 h 593138"/>
                  <a:gd name="connsiteX38" fmla="*/ 494131 w 1271550"/>
                  <a:gd name="connsiteY38" fmla="*/ 357827 h 593138"/>
                  <a:gd name="connsiteX39" fmla="*/ 470331 w 1271550"/>
                  <a:gd name="connsiteY39" fmla="*/ 431558 h 593138"/>
                  <a:gd name="connsiteX40" fmla="*/ 359647 w 1271550"/>
                  <a:gd name="connsiteY40" fmla="*/ 431558 h 593138"/>
                  <a:gd name="connsiteX41" fmla="*/ 341346 w 1271550"/>
                  <a:gd name="connsiteY41" fmla="*/ 504073 h 593138"/>
                  <a:gd name="connsiteX42" fmla="*/ 324645 w 1271550"/>
                  <a:gd name="connsiteY42" fmla="*/ 548371 h 593138"/>
                  <a:gd name="connsiteX43" fmla="*/ 319083 w 1271550"/>
                  <a:gd name="connsiteY43" fmla="*/ 552806 h 593138"/>
                  <a:gd name="connsiteX44" fmla="*/ 259055 w 1271550"/>
                  <a:gd name="connsiteY44" fmla="*/ 382495 h 593138"/>
                  <a:gd name="connsiteX45" fmla="*/ 59741 w 1271550"/>
                  <a:gd name="connsiteY45" fmla="*/ 357827 h 593138"/>
                  <a:gd name="connsiteX46" fmla="*/ 250306 w 1271550"/>
                  <a:gd name="connsiteY46" fmla="*/ 357827 h 593138"/>
                  <a:gd name="connsiteX47" fmla="*/ 233655 w 1271550"/>
                  <a:gd name="connsiteY47" fmla="*/ 382495 h 593138"/>
                  <a:gd name="connsiteX48" fmla="*/ 254165 w 1271550"/>
                  <a:gd name="connsiteY48" fmla="*/ 431558 h 593138"/>
                  <a:gd name="connsiteX49" fmla="*/ 126139 w 1271550"/>
                  <a:gd name="connsiteY49" fmla="*/ 431558 h 593138"/>
                  <a:gd name="connsiteX50" fmla="*/ 204187 w 1271550"/>
                  <a:gd name="connsiteY50" fmla="*/ 465731 h 593138"/>
                  <a:gd name="connsiteX51" fmla="*/ 186801 w 1271550"/>
                  <a:gd name="connsiteY51" fmla="*/ 483590 h 593138"/>
                  <a:gd name="connsiteX52" fmla="*/ 167586 w 1271550"/>
                  <a:gd name="connsiteY52" fmla="*/ 501024 h 593138"/>
                  <a:gd name="connsiteX53" fmla="*/ 205178 w 1271550"/>
                  <a:gd name="connsiteY53" fmla="*/ 505141 h 593138"/>
                  <a:gd name="connsiteX54" fmla="*/ 230418 w 1271550"/>
                  <a:gd name="connsiteY54" fmla="*/ 504683 h 593138"/>
                  <a:gd name="connsiteX55" fmla="*/ 247184 w 1271550"/>
                  <a:gd name="connsiteY55" fmla="*/ 500719 h 593138"/>
                  <a:gd name="connsiteX56" fmla="*/ 254797 w 1271550"/>
                  <a:gd name="connsiteY56" fmla="*/ 491264 h 593138"/>
                  <a:gd name="connsiteX57" fmla="*/ 264007 w 1271550"/>
                  <a:gd name="connsiteY57" fmla="*/ 455101 h 593138"/>
                  <a:gd name="connsiteX58" fmla="*/ 308409 w 1271550"/>
                  <a:gd name="connsiteY58" fmla="*/ 561318 h 593138"/>
                  <a:gd name="connsiteX59" fmla="*/ 293760 w 1271550"/>
                  <a:gd name="connsiteY59" fmla="*/ 572998 h 593138"/>
                  <a:gd name="connsiteX60" fmla="*/ 241296 w 1271550"/>
                  <a:gd name="connsiteY60" fmla="*/ 578945 h 593138"/>
                  <a:gd name="connsiteX61" fmla="*/ 182836 w 1271550"/>
                  <a:gd name="connsiteY61" fmla="*/ 574828 h 593138"/>
                  <a:gd name="connsiteX62" fmla="*/ 177194 w 1271550"/>
                  <a:gd name="connsiteY62" fmla="*/ 537773 h 593138"/>
                  <a:gd name="connsiteX63" fmla="*/ 166976 w 1271550"/>
                  <a:gd name="connsiteY63" fmla="*/ 501634 h 593138"/>
                  <a:gd name="connsiteX64" fmla="*/ 113582 w 1271550"/>
                  <a:gd name="connsiteY64" fmla="*/ 542577 h 593138"/>
                  <a:gd name="connsiteX65" fmla="*/ 61570 w 1271550"/>
                  <a:gd name="connsiteY65" fmla="*/ 572998 h 593138"/>
                  <a:gd name="connsiteX66" fmla="*/ 32385 w 1271550"/>
                  <a:gd name="connsiteY66" fmla="*/ 542805 h 593138"/>
                  <a:gd name="connsiteX67" fmla="*/ 0 w 1271550"/>
                  <a:gd name="connsiteY67" fmla="*/ 514443 h 593138"/>
                  <a:gd name="connsiteX68" fmla="*/ 67203 w 1271550"/>
                  <a:gd name="connsiteY68" fmla="*/ 478953 h 593138"/>
                  <a:gd name="connsiteX69" fmla="*/ 124316 w 1271550"/>
                  <a:gd name="connsiteY69" fmla="*/ 431558 h 593138"/>
                  <a:gd name="connsiteX70" fmla="*/ 41453 w 1271550"/>
                  <a:gd name="connsiteY70" fmla="*/ 431558 h 593138"/>
                  <a:gd name="connsiteX71" fmla="*/ 1154062 w 1271550"/>
                  <a:gd name="connsiteY71" fmla="*/ 277406 h 593138"/>
                  <a:gd name="connsiteX72" fmla="*/ 1177062 w 1271550"/>
                  <a:gd name="connsiteY72" fmla="*/ 343615 h 593138"/>
                  <a:gd name="connsiteX73" fmla="*/ 1203274 w 1271550"/>
                  <a:gd name="connsiteY73" fmla="*/ 428499 h 593138"/>
                  <a:gd name="connsiteX74" fmla="*/ 1144615 w 1271550"/>
                  <a:gd name="connsiteY74" fmla="*/ 450027 h 593138"/>
                  <a:gd name="connsiteX75" fmla="*/ 1106780 w 1271550"/>
                  <a:gd name="connsiteY75" fmla="*/ 325345 h 593138"/>
                  <a:gd name="connsiteX76" fmla="*/ 829111 w 1271550"/>
                  <a:gd name="connsiteY76" fmla="*/ 276986 h 593138"/>
                  <a:gd name="connsiteX77" fmla="*/ 797845 w 1271550"/>
                  <a:gd name="connsiteY77" fmla="*/ 394231 h 593138"/>
                  <a:gd name="connsiteX78" fmla="*/ 795630 w 1271550"/>
                  <a:gd name="connsiteY78" fmla="*/ 296770 h 593138"/>
                  <a:gd name="connsiteX79" fmla="*/ 533072 w 1271550"/>
                  <a:gd name="connsiteY79" fmla="*/ 267572 h 593138"/>
                  <a:gd name="connsiteX80" fmla="*/ 566242 w 1271550"/>
                  <a:gd name="connsiteY80" fmla="*/ 267572 h 593138"/>
                  <a:gd name="connsiteX81" fmla="*/ 548564 w 1271550"/>
                  <a:gd name="connsiteY81" fmla="*/ 338312 h 593138"/>
                  <a:gd name="connsiteX82" fmla="*/ 508290 w 1271550"/>
                  <a:gd name="connsiteY82" fmla="*/ 338312 h 593138"/>
                  <a:gd name="connsiteX83" fmla="*/ 333029 w 1271550"/>
                  <a:gd name="connsiteY83" fmla="*/ 267572 h 593138"/>
                  <a:gd name="connsiteX84" fmla="*/ 523264 w 1271550"/>
                  <a:gd name="connsiteY84" fmla="*/ 267572 h 593138"/>
                  <a:gd name="connsiteX85" fmla="*/ 500430 w 1271550"/>
                  <a:gd name="connsiteY85" fmla="*/ 338312 h 593138"/>
                  <a:gd name="connsiteX86" fmla="*/ 287495 w 1271550"/>
                  <a:gd name="connsiteY86" fmla="*/ 338312 h 593138"/>
                  <a:gd name="connsiteX87" fmla="*/ 148675 w 1271550"/>
                  <a:gd name="connsiteY87" fmla="*/ 267572 h 593138"/>
                  <a:gd name="connsiteX88" fmla="*/ 311229 w 1271550"/>
                  <a:gd name="connsiteY88" fmla="*/ 267572 h 593138"/>
                  <a:gd name="connsiteX89" fmla="*/ 263479 w 1271550"/>
                  <a:gd name="connsiteY89" fmla="*/ 338312 h 593138"/>
                  <a:gd name="connsiteX90" fmla="*/ 131002 w 1271550"/>
                  <a:gd name="connsiteY90" fmla="*/ 338312 h 593138"/>
                  <a:gd name="connsiteX91" fmla="*/ 727993 w 1271550"/>
                  <a:gd name="connsiteY91" fmla="*/ 206608 h 593138"/>
                  <a:gd name="connsiteX92" fmla="*/ 847878 w 1271550"/>
                  <a:gd name="connsiteY92" fmla="*/ 206608 h 593138"/>
                  <a:gd name="connsiteX93" fmla="*/ 833329 w 1271550"/>
                  <a:gd name="connsiteY93" fmla="*/ 261167 h 593138"/>
                  <a:gd name="connsiteX94" fmla="*/ 776580 w 1271550"/>
                  <a:gd name="connsiteY94" fmla="*/ 293595 h 593138"/>
                  <a:gd name="connsiteX95" fmla="*/ 786316 w 1271550"/>
                  <a:gd name="connsiteY95" fmla="*/ 437466 h 593138"/>
                  <a:gd name="connsiteX96" fmla="*/ 784479 w 1271550"/>
                  <a:gd name="connsiteY96" fmla="*/ 444353 h 593138"/>
                  <a:gd name="connsiteX97" fmla="*/ 786915 w 1271550"/>
                  <a:gd name="connsiteY97" fmla="*/ 446326 h 593138"/>
                  <a:gd name="connsiteX98" fmla="*/ 793240 w 1271550"/>
                  <a:gd name="connsiteY98" fmla="*/ 539786 h 593138"/>
                  <a:gd name="connsiteX99" fmla="*/ 763677 w 1271550"/>
                  <a:gd name="connsiteY99" fmla="*/ 523852 h 593138"/>
                  <a:gd name="connsiteX100" fmla="*/ 745465 w 1271550"/>
                  <a:gd name="connsiteY100" fmla="*/ 515087 h 593138"/>
                  <a:gd name="connsiteX101" fmla="*/ 717782 w 1271550"/>
                  <a:gd name="connsiteY101" fmla="*/ 527870 h 593138"/>
                  <a:gd name="connsiteX102" fmla="*/ 684426 w 1271550"/>
                  <a:gd name="connsiteY102" fmla="*/ 557997 h 593138"/>
                  <a:gd name="connsiteX103" fmla="*/ 679150 w 1271550"/>
                  <a:gd name="connsiteY103" fmla="*/ 563763 h 593138"/>
                  <a:gd name="connsiteX104" fmla="*/ 712250 w 1271550"/>
                  <a:gd name="connsiteY104" fmla="*/ 391416 h 593138"/>
                  <a:gd name="connsiteX105" fmla="*/ 740588 w 1271550"/>
                  <a:gd name="connsiteY105" fmla="*/ 287682 h 593138"/>
                  <a:gd name="connsiteX106" fmla="*/ 732172 w 1271550"/>
                  <a:gd name="connsiteY106" fmla="*/ 287682 h 593138"/>
                  <a:gd name="connsiteX107" fmla="*/ 735305 w 1271550"/>
                  <a:gd name="connsiteY107" fmla="*/ 271370 h 593138"/>
                  <a:gd name="connsiteX108" fmla="*/ 691874 w 1271550"/>
                  <a:gd name="connsiteY108" fmla="*/ 206608 h 593138"/>
                  <a:gd name="connsiteX109" fmla="*/ 712932 w 1271550"/>
                  <a:gd name="connsiteY109" fmla="*/ 206608 h 593138"/>
                  <a:gd name="connsiteX110" fmla="*/ 719430 w 1271550"/>
                  <a:gd name="connsiteY110" fmla="*/ 261845 h 593138"/>
                  <a:gd name="connsiteX111" fmla="*/ 715404 w 1271550"/>
                  <a:gd name="connsiteY111" fmla="*/ 287682 h 593138"/>
                  <a:gd name="connsiteX112" fmla="*/ 671170 w 1271550"/>
                  <a:gd name="connsiteY112" fmla="*/ 287682 h 593138"/>
                  <a:gd name="connsiteX113" fmla="*/ 1270202 w 1271550"/>
                  <a:gd name="connsiteY113" fmla="*/ 159654 h 593138"/>
                  <a:gd name="connsiteX114" fmla="*/ 1271550 w 1271550"/>
                  <a:gd name="connsiteY114" fmla="*/ 159654 h 593138"/>
                  <a:gd name="connsiteX115" fmla="*/ 1250823 w 1271550"/>
                  <a:gd name="connsiteY115" fmla="*/ 241990 h 593138"/>
                  <a:gd name="connsiteX116" fmla="*/ 1187579 w 1271550"/>
                  <a:gd name="connsiteY116" fmla="*/ 243424 h 593138"/>
                  <a:gd name="connsiteX117" fmla="*/ 1000002 w 1271550"/>
                  <a:gd name="connsiteY117" fmla="*/ 159654 h 593138"/>
                  <a:gd name="connsiteX118" fmla="*/ 1259719 w 1271550"/>
                  <a:gd name="connsiteY118" fmla="*/ 159654 h 593138"/>
                  <a:gd name="connsiteX119" fmla="*/ 1163175 w 1271550"/>
                  <a:gd name="connsiteY119" fmla="*/ 243977 h 593138"/>
                  <a:gd name="connsiteX120" fmla="*/ 1062457 w 1271550"/>
                  <a:gd name="connsiteY120" fmla="*/ 246261 h 593138"/>
                  <a:gd name="connsiteX121" fmla="*/ 1016965 w 1271550"/>
                  <a:gd name="connsiteY121" fmla="*/ 303928 h 593138"/>
                  <a:gd name="connsiteX122" fmla="*/ 967359 w 1271550"/>
                  <a:gd name="connsiteY122" fmla="*/ 358374 h 593138"/>
                  <a:gd name="connsiteX123" fmla="*/ 1088670 w 1271550"/>
                  <a:gd name="connsiteY123" fmla="*/ 340697 h 593138"/>
                  <a:gd name="connsiteX124" fmla="*/ 1078916 w 1271550"/>
                  <a:gd name="connsiteY124" fmla="*/ 308112 h 593138"/>
                  <a:gd name="connsiteX125" fmla="*/ 1069162 w 1271550"/>
                  <a:gd name="connsiteY125" fmla="*/ 277349 h 593138"/>
                  <a:gd name="connsiteX126" fmla="*/ 1145362 w 1271550"/>
                  <a:gd name="connsiteY126" fmla="*/ 252361 h 593138"/>
                  <a:gd name="connsiteX127" fmla="*/ 1147274 w 1271550"/>
                  <a:gd name="connsiteY127" fmla="*/ 257865 h 593138"/>
                  <a:gd name="connsiteX128" fmla="*/ 1084555 w 1271550"/>
                  <a:gd name="connsiteY128" fmla="*/ 312645 h 593138"/>
                  <a:gd name="connsiteX129" fmla="*/ 1133034 w 1271550"/>
                  <a:gd name="connsiteY129" fmla="*/ 454278 h 593138"/>
                  <a:gd name="connsiteX130" fmla="*/ 1118540 w 1271550"/>
                  <a:gd name="connsiteY130" fmla="*/ 459597 h 593138"/>
                  <a:gd name="connsiteX131" fmla="*/ 1115111 w 1271550"/>
                  <a:gd name="connsiteY131" fmla="*/ 439703 h 593138"/>
                  <a:gd name="connsiteX132" fmla="*/ 1113054 w 1271550"/>
                  <a:gd name="connsiteY132" fmla="*/ 417523 h 593138"/>
                  <a:gd name="connsiteX133" fmla="*/ 963092 w 1271550"/>
                  <a:gd name="connsiteY133" fmla="*/ 436064 h 593138"/>
                  <a:gd name="connsiteX134" fmla="*/ 887095 w 1271550"/>
                  <a:gd name="connsiteY134" fmla="*/ 447560 h 593138"/>
                  <a:gd name="connsiteX135" fmla="*/ 849706 w 1271550"/>
                  <a:gd name="connsiteY135" fmla="*/ 457158 h 593138"/>
                  <a:gd name="connsiteX136" fmla="*/ 851535 w 1271550"/>
                  <a:gd name="connsiteY136" fmla="*/ 452890 h 593138"/>
                  <a:gd name="connsiteX137" fmla="*/ 847801 w 1271550"/>
                  <a:gd name="connsiteY137" fmla="*/ 451060 h 593138"/>
                  <a:gd name="connsiteX138" fmla="*/ 847268 w 1271550"/>
                  <a:gd name="connsiteY138" fmla="*/ 445572 h 593138"/>
                  <a:gd name="connsiteX139" fmla="*/ 846162 w 1271550"/>
                  <a:gd name="connsiteY139" fmla="*/ 423801 h 593138"/>
                  <a:gd name="connsiteX140" fmla="*/ 842481 w 1271550"/>
                  <a:gd name="connsiteY140" fmla="*/ 392544 h 593138"/>
                  <a:gd name="connsiteX141" fmla="*/ 835686 w 1271550"/>
                  <a:gd name="connsiteY141" fmla="*/ 362643 h 593138"/>
                  <a:gd name="connsiteX142" fmla="*/ 855040 w 1271550"/>
                  <a:gd name="connsiteY142" fmla="*/ 353883 h 593138"/>
                  <a:gd name="connsiteX143" fmla="*/ 877138 w 1271550"/>
                  <a:gd name="connsiteY143" fmla="*/ 329149 h 593138"/>
                  <a:gd name="connsiteX144" fmla="*/ 909066 w 1271550"/>
                  <a:gd name="connsiteY144" fmla="*/ 296852 h 593138"/>
                  <a:gd name="connsiteX145" fmla="*/ 953338 w 1271550"/>
                  <a:gd name="connsiteY145" fmla="*/ 237110 h 593138"/>
                  <a:gd name="connsiteX146" fmla="*/ 891380 w 1271550"/>
                  <a:gd name="connsiteY146" fmla="*/ 240191 h 593138"/>
                  <a:gd name="connsiteX147" fmla="*/ 1005180 w 1271550"/>
                  <a:gd name="connsiteY147" fmla="*/ 172945 h 593138"/>
                  <a:gd name="connsiteX148" fmla="*/ 875919 w 1271550"/>
                  <a:gd name="connsiteY148" fmla="*/ 159654 h 593138"/>
                  <a:gd name="connsiteX149" fmla="*/ 971384 w 1271550"/>
                  <a:gd name="connsiteY149" fmla="*/ 159654 h 593138"/>
                  <a:gd name="connsiteX150" fmla="*/ 976605 w 1271550"/>
                  <a:gd name="connsiteY150" fmla="*/ 179295 h 593138"/>
                  <a:gd name="connsiteX151" fmla="*/ 868004 w 1271550"/>
                  <a:gd name="connsiteY151" fmla="*/ 241353 h 593138"/>
                  <a:gd name="connsiteX152" fmla="*/ 855193 w 1271550"/>
                  <a:gd name="connsiteY152" fmla="*/ 241990 h 593138"/>
                  <a:gd name="connsiteX153" fmla="*/ 582337 w 1271550"/>
                  <a:gd name="connsiteY153" fmla="*/ 126943 h 593138"/>
                  <a:gd name="connsiteX154" fmla="*/ 616077 w 1271550"/>
                  <a:gd name="connsiteY154" fmla="*/ 165926 h 593138"/>
                  <a:gd name="connsiteX155" fmla="*/ 661340 w 1271550"/>
                  <a:gd name="connsiteY155" fmla="*/ 202320 h 593138"/>
                  <a:gd name="connsiteX156" fmla="*/ 628574 w 1271550"/>
                  <a:gd name="connsiteY156" fmla="*/ 228771 h 593138"/>
                  <a:gd name="connsiteX157" fmla="*/ 598551 w 1271550"/>
                  <a:gd name="connsiteY157" fmla="*/ 258424 h 593138"/>
                  <a:gd name="connsiteX158" fmla="*/ 572719 w 1271550"/>
                  <a:gd name="connsiteY158" fmla="*/ 227399 h 593138"/>
                  <a:gd name="connsiteX159" fmla="*/ 555774 w 1271550"/>
                  <a:gd name="connsiteY159" fmla="*/ 202767 h 593138"/>
                  <a:gd name="connsiteX160" fmla="*/ 663634 w 1271550"/>
                  <a:gd name="connsiteY160" fmla="*/ 107865 h 593138"/>
                  <a:gd name="connsiteX161" fmla="*/ 660730 w 1271550"/>
                  <a:gd name="connsiteY161" fmla="*/ 119481 h 593138"/>
                  <a:gd name="connsiteX162" fmla="*/ 596636 w 1271550"/>
                  <a:gd name="connsiteY162" fmla="*/ 122351 h 593138"/>
                  <a:gd name="connsiteX163" fmla="*/ 392452 w 1271550"/>
                  <a:gd name="connsiteY163" fmla="*/ 83306 h 593138"/>
                  <a:gd name="connsiteX164" fmla="*/ 402308 w 1271550"/>
                  <a:gd name="connsiteY164" fmla="*/ 118504 h 593138"/>
                  <a:gd name="connsiteX165" fmla="*/ 383434 w 1271550"/>
                  <a:gd name="connsiteY165" fmla="*/ 119481 h 593138"/>
                  <a:gd name="connsiteX166" fmla="*/ 943453 w 1271550"/>
                  <a:gd name="connsiteY166" fmla="*/ 54580 h 593138"/>
                  <a:gd name="connsiteX167" fmla="*/ 958113 w 1271550"/>
                  <a:gd name="connsiteY167" fmla="*/ 109728 h 593138"/>
                  <a:gd name="connsiteX168" fmla="*/ 929564 w 1271550"/>
                  <a:gd name="connsiteY168" fmla="*/ 109728 h 593138"/>
                  <a:gd name="connsiteX169" fmla="*/ 950290 w 1271550"/>
                  <a:gd name="connsiteY169" fmla="*/ 27432 h 593138"/>
                  <a:gd name="connsiteX170" fmla="*/ 1266063 w 1271550"/>
                  <a:gd name="connsiteY170" fmla="*/ 27432 h 593138"/>
                  <a:gd name="connsiteX171" fmla="*/ 1245337 w 1271550"/>
                  <a:gd name="connsiteY171" fmla="*/ 109728 h 593138"/>
                  <a:gd name="connsiteX172" fmla="*/ 980550 w 1271550"/>
                  <a:gd name="connsiteY172" fmla="*/ 109728 h 593138"/>
                  <a:gd name="connsiteX173" fmla="*/ 949582 w 1271550"/>
                  <a:gd name="connsiteY173" fmla="*/ 30243 h 593138"/>
                  <a:gd name="connsiteX174" fmla="*/ 803377 w 1271550"/>
                  <a:gd name="connsiteY174" fmla="*/ 20726 h 593138"/>
                  <a:gd name="connsiteX175" fmla="*/ 850011 w 1271550"/>
                  <a:gd name="connsiteY175" fmla="*/ 61417 h 593138"/>
                  <a:gd name="connsiteX176" fmla="*/ 892988 w 1271550"/>
                  <a:gd name="connsiteY176" fmla="*/ 101193 h 593138"/>
                  <a:gd name="connsiteX177" fmla="*/ 821665 w 1271550"/>
                  <a:gd name="connsiteY177" fmla="*/ 157831 h 593138"/>
                  <a:gd name="connsiteX178" fmla="*/ 783946 w 1271550"/>
                  <a:gd name="connsiteY178" fmla="*/ 115359 h 593138"/>
                  <a:gd name="connsiteX179" fmla="*/ 737540 w 1271550"/>
                  <a:gd name="connsiteY179" fmla="*/ 70104 h 593138"/>
                  <a:gd name="connsiteX180" fmla="*/ 511378 w 1271550"/>
                  <a:gd name="connsiteY180" fmla="*/ 0 h 593138"/>
                  <a:gd name="connsiteX181" fmla="*/ 594284 w 1271550"/>
                  <a:gd name="connsiteY181" fmla="*/ 0 h 593138"/>
                  <a:gd name="connsiteX182" fmla="*/ 582092 w 1271550"/>
                  <a:gd name="connsiteY182" fmla="*/ 48768 h 593138"/>
                  <a:gd name="connsiteX183" fmla="*/ 678409 w 1271550"/>
                  <a:gd name="connsiteY183" fmla="*/ 48768 h 593138"/>
                  <a:gd name="connsiteX184" fmla="*/ 668234 w 1271550"/>
                  <a:gd name="connsiteY184" fmla="*/ 89469 h 593138"/>
                  <a:gd name="connsiteX185" fmla="*/ 570205 w 1271550"/>
                  <a:gd name="connsiteY185" fmla="*/ 122145 h 593138"/>
                  <a:gd name="connsiteX186" fmla="*/ 528185 w 1271550"/>
                  <a:gd name="connsiteY186" fmla="*/ 252326 h 593138"/>
                  <a:gd name="connsiteX187" fmla="*/ 448590 w 1271550"/>
                  <a:gd name="connsiteY187" fmla="*/ 252326 h 593138"/>
                  <a:gd name="connsiteX188" fmla="*/ 465049 w 1271550"/>
                  <a:gd name="connsiteY188" fmla="*/ 196831 h 593138"/>
                  <a:gd name="connsiteX189" fmla="*/ 424747 w 1271550"/>
                  <a:gd name="connsiteY189" fmla="*/ 230448 h 593138"/>
                  <a:gd name="connsiteX190" fmla="*/ 385865 w 1271550"/>
                  <a:gd name="connsiteY190" fmla="*/ 253546 h 593138"/>
                  <a:gd name="connsiteX191" fmla="*/ 366661 w 1271550"/>
                  <a:gd name="connsiteY191" fmla="*/ 221606 h 593138"/>
                  <a:gd name="connsiteX192" fmla="*/ 364456 w 1271550"/>
                  <a:gd name="connsiteY192" fmla="*/ 218747 h 593138"/>
                  <a:gd name="connsiteX193" fmla="*/ 405475 w 1271550"/>
                  <a:gd name="connsiteY193" fmla="*/ 155022 h 593138"/>
                  <a:gd name="connsiteX194" fmla="*/ 454076 w 1271550"/>
                  <a:gd name="connsiteY194" fmla="*/ 115824 h 593138"/>
                  <a:gd name="connsiteX195" fmla="*/ 429900 w 1271550"/>
                  <a:gd name="connsiteY195" fmla="*/ 117075 h 593138"/>
                  <a:gd name="connsiteX196" fmla="*/ 436855 w 1271550"/>
                  <a:gd name="connsiteY196" fmla="*/ 106270 h 593138"/>
                  <a:gd name="connsiteX197" fmla="*/ 410641 w 1271550"/>
                  <a:gd name="connsiteY197" fmla="*/ 48768 h 593138"/>
                  <a:gd name="connsiteX198" fmla="*/ 499186 w 1271550"/>
                  <a:gd name="connsiteY198" fmla="*/ 48768 h 593138"/>
                  <a:gd name="connsiteX199" fmla="*/ 239568 w 1271550"/>
                  <a:gd name="connsiteY199" fmla="*/ 0 h 593138"/>
                  <a:gd name="connsiteX200" fmla="*/ 321213 w 1271550"/>
                  <a:gd name="connsiteY200" fmla="*/ 0 h 593138"/>
                  <a:gd name="connsiteX201" fmla="*/ 309012 w 1271550"/>
                  <a:gd name="connsiteY201" fmla="*/ 48768 h 593138"/>
                  <a:gd name="connsiteX202" fmla="*/ 382782 w 1271550"/>
                  <a:gd name="connsiteY202" fmla="*/ 48768 h 593138"/>
                  <a:gd name="connsiteX203" fmla="*/ 383126 w 1271550"/>
                  <a:gd name="connsiteY203" fmla="*/ 49998 h 593138"/>
                  <a:gd name="connsiteX204" fmla="*/ 365748 w 1271550"/>
                  <a:gd name="connsiteY204" fmla="*/ 119481 h 593138"/>
                  <a:gd name="connsiteX205" fmla="*/ 292540 w 1271550"/>
                  <a:gd name="connsiteY205" fmla="*/ 121920 h 593138"/>
                  <a:gd name="connsiteX206" fmla="*/ 333338 w 1271550"/>
                  <a:gd name="connsiteY206" fmla="*/ 147514 h 593138"/>
                  <a:gd name="connsiteX207" fmla="*/ 366358 w 1271550"/>
                  <a:gd name="connsiteY207" fmla="*/ 169420 h 593138"/>
                  <a:gd name="connsiteX208" fmla="*/ 347446 w 1271550"/>
                  <a:gd name="connsiteY208" fmla="*/ 188903 h 593138"/>
                  <a:gd name="connsiteX209" fmla="*/ 374838 w 1271550"/>
                  <a:gd name="connsiteY209" fmla="*/ 173336 h 593138"/>
                  <a:gd name="connsiteX210" fmla="*/ 353645 w 1271550"/>
                  <a:gd name="connsiteY210" fmla="*/ 204733 h 593138"/>
                  <a:gd name="connsiteX211" fmla="*/ 343786 w 1271550"/>
                  <a:gd name="connsiteY211" fmla="*/ 191952 h 593138"/>
                  <a:gd name="connsiteX212" fmla="*/ 313893 w 1271550"/>
                  <a:gd name="connsiteY212" fmla="*/ 222444 h 593138"/>
                  <a:gd name="connsiteX213" fmla="*/ 297956 w 1271550"/>
                  <a:gd name="connsiteY213" fmla="*/ 205293 h 593138"/>
                  <a:gd name="connsiteX214" fmla="*/ 277910 w 1271550"/>
                  <a:gd name="connsiteY214" fmla="*/ 185854 h 593138"/>
                  <a:gd name="connsiteX215" fmla="*/ 258446 w 1271550"/>
                  <a:gd name="connsiteY215" fmla="*/ 252326 h 593138"/>
                  <a:gd name="connsiteX216" fmla="*/ 176736 w 1271550"/>
                  <a:gd name="connsiteY216" fmla="*/ 252326 h 593138"/>
                  <a:gd name="connsiteX217" fmla="*/ 191376 w 1271550"/>
                  <a:gd name="connsiteY217" fmla="*/ 203539 h 593138"/>
                  <a:gd name="connsiteX218" fmla="*/ 155925 w 1271550"/>
                  <a:gd name="connsiteY218" fmla="*/ 234031 h 593138"/>
                  <a:gd name="connsiteX219" fmla="*/ 121885 w 1271550"/>
                  <a:gd name="connsiteY219" fmla="*/ 255375 h 593138"/>
                  <a:gd name="connsiteX220" fmla="*/ 103092 w 1271550"/>
                  <a:gd name="connsiteY220" fmla="*/ 222063 h 593138"/>
                  <a:gd name="connsiteX221" fmla="*/ 79248 w 1271550"/>
                  <a:gd name="connsiteY221" fmla="*/ 191952 h 593138"/>
                  <a:gd name="connsiteX222" fmla="*/ 131947 w 1271550"/>
                  <a:gd name="connsiteY222" fmla="*/ 160058 h 593138"/>
                  <a:gd name="connsiteX223" fmla="*/ 184666 w 1271550"/>
                  <a:gd name="connsiteY223" fmla="*/ 115824 h 593138"/>
                  <a:gd name="connsiteX224" fmla="*/ 121277 w 1271550"/>
                  <a:gd name="connsiteY224" fmla="*/ 119481 h 593138"/>
                  <a:gd name="connsiteX225" fmla="*/ 138915 w 1271550"/>
                  <a:gd name="connsiteY225" fmla="*/ 48768 h 593138"/>
                  <a:gd name="connsiteX226" fmla="*/ 227368 w 1271550"/>
                  <a:gd name="connsiteY226" fmla="*/ 48768 h 5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</a:cxnLst>
                <a:rect l="l" t="t" r="r" b="b"/>
                <a:pathLst>
                  <a:path w="1271550" h="593138">
                    <a:moveTo>
                      <a:pt x="1206322" y="476671"/>
                    </a:moveTo>
                    <a:cubicBezTo>
                      <a:pt x="1199033" y="490658"/>
                      <a:pt x="1190295" y="507198"/>
                      <a:pt x="1180110" y="526291"/>
                    </a:cubicBezTo>
                    <a:lnTo>
                      <a:pt x="1173207" y="544251"/>
                    </a:lnTo>
                    <a:lnTo>
                      <a:pt x="1153919" y="480687"/>
                    </a:lnTo>
                    <a:close/>
                    <a:moveTo>
                      <a:pt x="799270" y="456897"/>
                    </a:moveTo>
                    <a:lnTo>
                      <a:pt x="810082" y="468744"/>
                    </a:lnTo>
                    <a:cubicBezTo>
                      <a:pt x="829247" y="478678"/>
                      <a:pt x="852183" y="484725"/>
                      <a:pt x="878891" y="486885"/>
                    </a:cubicBezTo>
                    <a:cubicBezTo>
                      <a:pt x="905599" y="489044"/>
                      <a:pt x="934479" y="489908"/>
                      <a:pt x="965530" y="489476"/>
                    </a:cubicBezTo>
                    <a:cubicBezTo>
                      <a:pt x="986825" y="489431"/>
                      <a:pt x="1011834" y="488776"/>
                      <a:pt x="1040556" y="487511"/>
                    </a:cubicBezTo>
                    <a:cubicBezTo>
                      <a:pt x="1069279" y="486247"/>
                      <a:pt x="1098306" y="484643"/>
                      <a:pt x="1127639" y="482701"/>
                    </a:cubicBezTo>
                    <a:lnTo>
                      <a:pt x="1142376" y="481572"/>
                    </a:lnTo>
                    <a:lnTo>
                      <a:pt x="1168247" y="557155"/>
                    </a:lnTo>
                    <a:lnTo>
                      <a:pt x="1161212" y="575455"/>
                    </a:lnTo>
                    <a:cubicBezTo>
                      <a:pt x="1144884" y="574894"/>
                      <a:pt x="1124843" y="574728"/>
                      <a:pt x="1101087" y="574958"/>
                    </a:cubicBezTo>
                    <a:cubicBezTo>
                      <a:pt x="1077332" y="575187"/>
                      <a:pt x="1052729" y="575519"/>
                      <a:pt x="1027281" y="575952"/>
                    </a:cubicBezTo>
                    <a:cubicBezTo>
                      <a:pt x="1001832" y="576384"/>
                      <a:pt x="978403" y="576625"/>
                      <a:pt x="956996" y="576674"/>
                    </a:cubicBezTo>
                    <a:cubicBezTo>
                      <a:pt x="916572" y="576763"/>
                      <a:pt x="883577" y="573994"/>
                      <a:pt x="858012" y="568366"/>
                    </a:cubicBezTo>
                    <a:lnTo>
                      <a:pt x="801239" y="543568"/>
                    </a:lnTo>
                    <a:close/>
                    <a:moveTo>
                      <a:pt x="690486" y="447571"/>
                    </a:moveTo>
                    <a:lnTo>
                      <a:pt x="670988" y="572684"/>
                    </a:lnTo>
                    <a:lnTo>
                      <a:pt x="652272" y="593138"/>
                    </a:lnTo>
                    <a:lnTo>
                      <a:pt x="608381" y="497403"/>
                    </a:lnTo>
                    <a:cubicBezTo>
                      <a:pt x="623393" y="485792"/>
                      <a:pt x="638479" y="475477"/>
                      <a:pt x="653639" y="466457"/>
                    </a:cubicBezTo>
                    <a:close/>
                    <a:moveTo>
                      <a:pt x="471804" y="442463"/>
                    </a:moveTo>
                    <a:lnTo>
                      <a:pt x="515950" y="480172"/>
                    </a:lnTo>
                    <a:cubicBezTo>
                      <a:pt x="534340" y="497482"/>
                      <a:pt x="549072" y="513582"/>
                      <a:pt x="560146" y="528472"/>
                    </a:cubicBezTo>
                    <a:lnTo>
                      <a:pt x="478460" y="566899"/>
                    </a:lnTo>
                    <a:lnTo>
                      <a:pt x="443631" y="522884"/>
                    </a:lnTo>
                    <a:close/>
                    <a:moveTo>
                      <a:pt x="462610" y="434609"/>
                    </a:moveTo>
                    <a:lnTo>
                      <a:pt x="467891" y="439120"/>
                    </a:lnTo>
                    <a:lnTo>
                      <a:pt x="441658" y="520390"/>
                    </a:lnTo>
                    <a:lnTo>
                      <a:pt x="440519" y="518951"/>
                    </a:lnTo>
                    <a:cubicBezTo>
                      <a:pt x="423761" y="501257"/>
                      <a:pt x="406556" y="485142"/>
                      <a:pt x="388905" y="470603"/>
                    </a:cubicBezTo>
                    <a:close/>
                    <a:moveTo>
                      <a:pt x="501454" y="357827"/>
                    </a:moveTo>
                    <a:lnTo>
                      <a:pt x="603428" y="357827"/>
                    </a:lnTo>
                    <a:lnTo>
                      <a:pt x="585140" y="431558"/>
                    </a:lnTo>
                    <a:lnTo>
                      <a:pt x="475624" y="431558"/>
                    </a:lnTo>
                    <a:close/>
                    <a:moveTo>
                      <a:pt x="274934" y="357827"/>
                    </a:moveTo>
                    <a:lnTo>
                      <a:pt x="494131" y="357827"/>
                    </a:lnTo>
                    <a:lnTo>
                      <a:pt x="470331" y="431558"/>
                    </a:lnTo>
                    <a:lnTo>
                      <a:pt x="359647" y="431558"/>
                    </a:lnTo>
                    <a:lnTo>
                      <a:pt x="341346" y="504073"/>
                    </a:lnTo>
                    <a:cubicBezTo>
                      <a:pt x="336884" y="523223"/>
                      <a:pt x="331318" y="537989"/>
                      <a:pt x="324645" y="548371"/>
                    </a:cubicBezTo>
                    <a:lnTo>
                      <a:pt x="319083" y="552806"/>
                    </a:lnTo>
                    <a:lnTo>
                      <a:pt x="259055" y="382495"/>
                    </a:lnTo>
                    <a:close/>
                    <a:moveTo>
                      <a:pt x="59741" y="357827"/>
                    </a:moveTo>
                    <a:lnTo>
                      <a:pt x="250306" y="357827"/>
                    </a:lnTo>
                    <a:lnTo>
                      <a:pt x="233655" y="382495"/>
                    </a:lnTo>
                    <a:lnTo>
                      <a:pt x="254165" y="431558"/>
                    </a:lnTo>
                    <a:lnTo>
                      <a:pt x="126139" y="431558"/>
                    </a:lnTo>
                    <a:lnTo>
                      <a:pt x="204187" y="465731"/>
                    </a:lnTo>
                    <a:cubicBezTo>
                      <a:pt x="198697" y="471796"/>
                      <a:pt x="192902" y="477749"/>
                      <a:pt x="186801" y="483590"/>
                    </a:cubicBezTo>
                    <a:cubicBezTo>
                      <a:pt x="180701" y="489432"/>
                      <a:pt x="174296" y="495243"/>
                      <a:pt x="167586" y="501024"/>
                    </a:cubicBezTo>
                    <a:cubicBezTo>
                      <a:pt x="179240" y="503616"/>
                      <a:pt x="191770" y="504988"/>
                      <a:pt x="205178" y="505141"/>
                    </a:cubicBezTo>
                    <a:cubicBezTo>
                      <a:pt x="218586" y="505293"/>
                      <a:pt x="226999" y="505141"/>
                      <a:pt x="230418" y="504683"/>
                    </a:cubicBezTo>
                    <a:cubicBezTo>
                      <a:pt x="237458" y="504582"/>
                      <a:pt x="243047" y="503260"/>
                      <a:pt x="247184" y="500719"/>
                    </a:cubicBezTo>
                    <a:cubicBezTo>
                      <a:pt x="251322" y="498177"/>
                      <a:pt x="253859" y="495026"/>
                      <a:pt x="254797" y="491264"/>
                    </a:cubicBezTo>
                    <a:lnTo>
                      <a:pt x="264007" y="455101"/>
                    </a:lnTo>
                    <a:lnTo>
                      <a:pt x="308409" y="561318"/>
                    </a:lnTo>
                    <a:lnTo>
                      <a:pt x="293760" y="572998"/>
                    </a:lnTo>
                    <a:cubicBezTo>
                      <a:pt x="276852" y="577115"/>
                      <a:pt x="259363" y="579098"/>
                      <a:pt x="241296" y="578945"/>
                    </a:cubicBezTo>
                    <a:cubicBezTo>
                      <a:pt x="223228" y="578793"/>
                      <a:pt x="203742" y="577420"/>
                      <a:pt x="182836" y="574828"/>
                    </a:cubicBezTo>
                    <a:cubicBezTo>
                      <a:pt x="181413" y="563468"/>
                      <a:pt x="179532" y="551116"/>
                      <a:pt x="177194" y="537773"/>
                    </a:cubicBezTo>
                    <a:cubicBezTo>
                      <a:pt x="174855" y="524431"/>
                      <a:pt x="171449" y="512384"/>
                      <a:pt x="166976" y="501634"/>
                    </a:cubicBezTo>
                    <a:cubicBezTo>
                      <a:pt x="149662" y="516692"/>
                      <a:pt x="131865" y="530340"/>
                      <a:pt x="113582" y="542577"/>
                    </a:cubicBezTo>
                    <a:cubicBezTo>
                      <a:pt x="95300" y="554814"/>
                      <a:pt x="77962" y="564954"/>
                      <a:pt x="61570" y="572998"/>
                    </a:cubicBezTo>
                    <a:cubicBezTo>
                      <a:pt x="53556" y="563773"/>
                      <a:pt x="43828" y="553708"/>
                      <a:pt x="32385" y="542805"/>
                    </a:cubicBezTo>
                    <a:cubicBezTo>
                      <a:pt x="20942" y="531903"/>
                      <a:pt x="10147" y="522448"/>
                      <a:pt x="0" y="514443"/>
                    </a:cubicBezTo>
                    <a:cubicBezTo>
                      <a:pt x="22251" y="505805"/>
                      <a:pt x="44652" y="493975"/>
                      <a:pt x="67203" y="478953"/>
                    </a:cubicBezTo>
                    <a:cubicBezTo>
                      <a:pt x="89754" y="463930"/>
                      <a:pt x="108792" y="448132"/>
                      <a:pt x="124316" y="431558"/>
                    </a:cubicBezTo>
                    <a:lnTo>
                      <a:pt x="41453" y="431558"/>
                    </a:lnTo>
                    <a:close/>
                    <a:moveTo>
                      <a:pt x="1154062" y="277406"/>
                    </a:moveTo>
                    <a:lnTo>
                      <a:pt x="1177062" y="343615"/>
                    </a:lnTo>
                    <a:cubicBezTo>
                      <a:pt x="1188466" y="376017"/>
                      <a:pt x="1197204" y="404312"/>
                      <a:pt x="1203274" y="428499"/>
                    </a:cubicBezTo>
                    <a:lnTo>
                      <a:pt x="1144615" y="450027"/>
                    </a:lnTo>
                    <a:lnTo>
                      <a:pt x="1106780" y="325345"/>
                    </a:lnTo>
                    <a:close/>
                    <a:moveTo>
                      <a:pt x="829111" y="276986"/>
                    </a:moveTo>
                    <a:lnTo>
                      <a:pt x="797845" y="394231"/>
                    </a:lnTo>
                    <a:lnTo>
                      <a:pt x="795630" y="296770"/>
                    </a:lnTo>
                    <a:close/>
                    <a:moveTo>
                      <a:pt x="533072" y="267572"/>
                    </a:moveTo>
                    <a:lnTo>
                      <a:pt x="566242" y="267572"/>
                    </a:lnTo>
                    <a:lnTo>
                      <a:pt x="548564" y="338312"/>
                    </a:lnTo>
                    <a:lnTo>
                      <a:pt x="508290" y="338312"/>
                    </a:lnTo>
                    <a:close/>
                    <a:moveTo>
                      <a:pt x="333029" y="267572"/>
                    </a:moveTo>
                    <a:lnTo>
                      <a:pt x="523264" y="267572"/>
                    </a:lnTo>
                    <a:lnTo>
                      <a:pt x="500430" y="338312"/>
                    </a:lnTo>
                    <a:lnTo>
                      <a:pt x="287495" y="338312"/>
                    </a:lnTo>
                    <a:close/>
                    <a:moveTo>
                      <a:pt x="148675" y="267572"/>
                    </a:moveTo>
                    <a:lnTo>
                      <a:pt x="311229" y="267572"/>
                    </a:lnTo>
                    <a:lnTo>
                      <a:pt x="263479" y="338312"/>
                    </a:lnTo>
                    <a:lnTo>
                      <a:pt x="131002" y="338312"/>
                    </a:lnTo>
                    <a:close/>
                    <a:moveTo>
                      <a:pt x="727993" y="206608"/>
                    </a:moveTo>
                    <a:lnTo>
                      <a:pt x="847878" y="206608"/>
                    </a:lnTo>
                    <a:lnTo>
                      <a:pt x="833329" y="261167"/>
                    </a:lnTo>
                    <a:lnTo>
                      <a:pt x="776580" y="293595"/>
                    </a:lnTo>
                    <a:lnTo>
                      <a:pt x="786316" y="437466"/>
                    </a:lnTo>
                    <a:lnTo>
                      <a:pt x="784479" y="444353"/>
                    </a:lnTo>
                    <a:lnTo>
                      <a:pt x="786915" y="446326"/>
                    </a:lnTo>
                    <a:lnTo>
                      <a:pt x="793240" y="539786"/>
                    </a:lnTo>
                    <a:lnTo>
                      <a:pt x="763677" y="523852"/>
                    </a:lnTo>
                    <a:cubicBezTo>
                      <a:pt x="755434" y="518377"/>
                      <a:pt x="749364" y="515455"/>
                      <a:pt x="745465" y="515087"/>
                    </a:cubicBezTo>
                    <a:cubicBezTo>
                      <a:pt x="737755" y="515429"/>
                      <a:pt x="728528" y="519690"/>
                      <a:pt x="717782" y="527870"/>
                    </a:cubicBezTo>
                    <a:cubicBezTo>
                      <a:pt x="707035" y="536049"/>
                      <a:pt x="695917" y="546091"/>
                      <a:pt x="684426" y="557997"/>
                    </a:cubicBezTo>
                    <a:lnTo>
                      <a:pt x="679150" y="563763"/>
                    </a:lnTo>
                    <a:lnTo>
                      <a:pt x="712250" y="391416"/>
                    </a:lnTo>
                    <a:lnTo>
                      <a:pt x="740588" y="287682"/>
                    </a:lnTo>
                    <a:lnTo>
                      <a:pt x="732172" y="287682"/>
                    </a:lnTo>
                    <a:lnTo>
                      <a:pt x="735305" y="271370"/>
                    </a:lnTo>
                    <a:close/>
                    <a:moveTo>
                      <a:pt x="691874" y="206608"/>
                    </a:moveTo>
                    <a:lnTo>
                      <a:pt x="712932" y="206608"/>
                    </a:lnTo>
                    <a:lnTo>
                      <a:pt x="719430" y="261845"/>
                    </a:lnTo>
                    <a:lnTo>
                      <a:pt x="715404" y="287682"/>
                    </a:lnTo>
                    <a:lnTo>
                      <a:pt x="671170" y="287682"/>
                    </a:lnTo>
                    <a:close/>
                    <a:moveTo>
                      <a:pt x="1270202" y="159654"/>
                    </a:moveTo>
                    <a:lnTo>
                      <a:pt x="1271550" y="159654"/>
                    </a:lnTo>
                    <a:lnTo>
                      <a:pt x="1250823" y="241990"/>
                    </a:lnTo>
                    <a:lnTo>
                      <a:pt x="1187579" y="243424"/>
                    </a:lnTo>
                    <a:close/>
                    <a:moveTo>
                      <a:pt x="1000002" y="159654"/>
                    </a:moveTo>
                    <a:lnTo>
                      <a:pt x="1259719" y="159654"/>
                    </a:lnTo>
                    <a:lnTo>
                      <a:pt x="1163175" y="243977"/>
                    </a:lnTo>
                    <a:lnTo>
                      <a:pt x="1062457" y="246261"/>
                    </a:lnTo>
                    <a:cubicBezTo>
                      <a:pt x="1048322" y="265594"/>
                      <a:pt x="1033158" y="284816"/>
                      <a:pt x="1016965" y="303928"/>
                    </a:cubicBezTo>
                    <a:cubicBezTo>
                      <a:pt x="1000773" y="323040"/>
                      <a:pt x="984237" y="341188"/>
                      <a:pt x="967359" y="358374"/>
                    </a:cubicBezTo>
                    <a:lnTo>
                      <a:pt x="1088670" y="340697"/>
                    </a:lnTo>
                    <a:cubicBezTo>
                      <a:pt x="1085342" y="329701"/>
                      <a:pt x="1082091" y="318839"/>
                      <a:pt x="1078916" y="308112"/>
                    </a:cubicBezTo>
                    <a:cubicBezTo>
                      <a:pt x="1075741" y="297385"/>
                      <a:pt x="1072490" y="287131"/>
                      <a:pt x="1069162" y="277349"/>
                    </a:cubicBezTo>
                    <a:lnTo>
                      <a:pt x="1145362" y="252361"/>
                    </a:lnTo>
                    <a:lnTo>
                      <a:pt x="1147274" y="257865"/>
                    </a:lnTo>
                    <a:lnTo>
                      <a:pt x="1084555" y="312645"/>
                    </a:lnTo>
                    <a:lnTo>
                      <a:pt x="1133034" y="454278"/>
                    </a:lnTo>
                    <a:lnTo>
                      <a:pt x="1118540" y="459597"/>
                    </a:lnTo>
                    <a:cubicBezTo>
                      <a:pt x="1117511" y="453461"/>
                      <a:pt x="1116368" y="446830"/>
                      <a:pt x="1115111" y="439703"/>
                    </a:cubicBezTo>
                    <a:cubicBezTo>
                      <a:pt x="1113854" y="432576"/>
                      <a:pt x="1113168" y="425183"/>
                      <a:pt x="1113054" y="417523"/>
                    </a:cubicBezTo>
                    <a:cubicBezTo>
                      <a:pt x="1047792" y="425307"/>
                      <a:pt x="997805" y="431487"/>
                      <a:pt x="963092" y="436064"/>
                    </a:cubicBezTo>
                    <a:cubicBezTo>
                      <a:pt x="928379" y="440641"/>
                      <a:pt x="903046" y="444473"/>
                      <a:pt x="887095" y="447560"/>
                    </a:cubicBezTo>
                    <a:cubicBezTo>
                      <a:pt x="871144" y="450646"/>
                      <a:pt x="858681" y="453846"/>
                      <a:pt x="849706" y="457158"/>
                    </a:cubicBezTo>
                    <a:lnTo>
                      <a:pt x="851535" y="452890"/>
                    </a:lnTo>
                    <a:cubicBezTo>
                      <a:pt x="850176" y="453576"/>
                      <a:pt x="848932" y="452966"/>
                      <a:pt x="847801" y="451060"/>
                    </a:cubicBezTo>
                    <a:cubicBezTo>
                      <a:pt x="846671" y="449155"/>
                      <a:pt x="846493" y="447325"/>
                      <a:pt x="847268" y="445572"/>
                    </a:cubicBezTo>
                    <a:cubicBezTo>
                      <a:pt x="847283" y="440799"/>
                      <a:pt x="846914" y="433542"/>
                      <a:pt x="846162" y="423801"/>
                    </a:cubicBezTo>
                    <a:cubicBezTo>
                      <a:pt x="845409" y="414060"/>
                      <a:pt x="844182" y="403641"/>
                      <a:pt x="842481" y="392544"/>
                    </a:cubicBezTo>
                    <a:cubicBezTo>
                      <a:pt x="840781" y="381448"/>
                      <a:pt x="838515" y="371481"/>
                      <a:pt x="835686" y="362643"/>
                    </a:cubicBezTo>
                    <a:cubicBezTo>
                      <a:pt x="841299" y="362807"/>
                      <a:pt x="847751" y="359887"/>
                      <a:pt x="855040" y="353883"/>
                    </a:cubicBezTo>
                    <a:cubicBezTo>
                      <a:pt x="862330" y="347878"/>
                      <a:pt x="869696" y="339634"/>
                      <a:pt x="877138" y="329149"/>
                    </a:cubicBezTo>
                    <a:cubicBezTo>
                      <a:pt x="884085" y="324638"/>
                      <a:pt x="894728" y="313872"/>
                      <a:pt x="909066" y="296852"/>
                    </a:cubicBezTo>
                    <a:cubicBezTo>
                      <a:pt x="923404" y="279831"/>
                      <a:pt x="938162" y="259917"/>
                      <a:pt x="953338" y="237110"/>
                    </a:cubicBezTo>
                    <a:lnTo>
                      <a:pt x="891380" y="240191"/>
                    </a:lnTo>
                    <a:lnTo>
                      <a:pt x="1005180" y="172945"/>
                    </a:lnTo>
                    <a:close/>
                    <a:moveTo>
                      <a:pt x="875919" y="159654"/>
                    </a:moveTo>
                    <a:lnTo>
                      <a:pt x="971384" y="159654"/>
                    </a:lnTo>
                    <a:lnTo>
                      <a:pt x="976605" y="179295"/>
                    </a:lnTo>
                    <a:lnTo>
                      <a:pt x="868004" y="241353"/>
                    </a:lnTo>
                    <a:lnTo>
                      <a:pt x="855193" y="241990"/>
                    </a:lnTo>
                    <a:close/>
                    <a:moveTo>
                      <a:pt x="582337" y="126943"/>
                    </a:moveTo>
                    <a:lnTo>
                      <a:pt x="616077" y="165926"/>
                    </a:lnTo>
                    <a:cubicBezTo>
                      <a:pt x="630250" y="179418"/>
                      <a:pt x="645338" y="191549"/>
                      <a:pt x="661340" y="202320"/>
                    </a:cubicBezTo>
                    <a:cubicBezTo>
                      <a:pt x="652323" y="208736"/>
                      <a:pt x="641401" y="217553"/>
                      <a:pt x="628574" y="228771"/>
                    </a:cubicBezTo>
                    <a:cubicBezTo>
                      <a:pt x="615747" y="239989"/>
                      <a:pt x="605739" y="249874"/>
                      <a:pt x="598551" y="258424"/>
                    </a:cubicBezTo>
                    <a:cubicBezTo>
                      <a:pt x="589674" y="248654"/>
                      <a:pt x="581063" y="238312"/>
                      <a:pt x="572719" y="227399"/>
                    </a:cubicBezTo>
                    <a:lnTo>
                      <a:pt x="555774" y="202767"/>
                    </a:lnTo>
                    <a:close/>
                    <a:moveTo>
                      <a:pt x="663634" y="107865"/>
                    </a:moveTo>
                    <a:lnTo>
                      <a:pt x="660730" y="119481"/>
                    </a:lnTo>
                    <a:lnTo>
                      <a:pt x="596636" y="122351"/>
                    </a:lnTo>
                    <a:close/>
                    <a:moveTo>
                      <a:pt x="392452" y="83306"/>
                    </a:moveTo>
                    <a:lnTo>
                      <a:pt x="402308" y="118504"/>
                    </a:lnTo>
                    <a:lnTo>
                      <a:pt x="383434" y="119481"/>
                    </a:lnTo>
                    <a:close/>
                    <a:moveTo>
                      <a:pt x="943453" y="54580"/>
                    </a:moveTo>
                    <a:lnTo>
                      <a:pt x="958113" y="109728"/>
                    </a:lnTo>
                    <a:lnTo>
                      <a:pt x="929564" y="109728"/>
                    </a:lnTo>
                    <a:close/>
                    <a:moveTo>
                      <a:pt x="950290" y="27432"/>
                    </a:moveTo>
                    <a:lnTo>
                      <a:pt x="1266063" y="27432"/>
                    </a:lnTo>
                    <a:lnTo>
                      <a:pt x="1245337" y="109728"/>
                    </a:lnTo>
                    <a:lnTo>
                      <a:pt x="980550" y="109728"/>
                    </a:lnTo>
                    <a:lnTo>
                      <a:pt x="949582" y="30243"/>
                    </a:lnTo>
                    <a:close/>
                    <a:moveTo>
                      <a:pt x="803377" y="20726"/>
                    </a:moveTo>
                    <a:cubicBezTo>
                      <a:pt x="817245" y="32842"/>
                      <a:pt x="832790" y="46405"/>
                      <a:pt x="850011" y="61417"/>
                    </a:cubicBezTo>
                    <a:cubicBezTo>
                      <a:pt x="867232" y="76428"/>
                      <a:pt x="881558" y="89687"/>
                      <a:pt x="892988" y="101193"/>
                    </a:cubicBezTo>
                    <a:lnTo>
                      <a:pt x="821665" y="157831"/>
                    </a:lnTo>
                    <a:cubicBezTo>
                      <a:pt x="812711" y="145741"/>
                      <a:pt x="800138" y="131584"/>
                      <a:pt x="783946" y="115359"/>
                    </a:cubicBezTo>
                    <a:cubicBezTo>
                      <a:pt x="767753" y="99135"/>
                      <a:pt x="752285" y="84049"/>
                      <a:pt x="737540" y="70104"/>
                    </a:cubicBezTo>
                    <a:close/>
                    <a:moveTo>
                      <a:pt x="511378" y="0"/>
                    </a:moveTo>
                    <a:lnTo>
                      <a:pt x="594284" y="0"/>
                    </a:lnTo>
                    <a:lnTo>
                      <a:pt x="582092" y="48768"/>
                    </a:lnTo>
                    <a:lnTo>
                      <a:pt x="678409" y="48768"/>
                    </a:lnTo>
                    <a:lnTo>
                      <a:pt x="668234" y="89469"/>
                    </a:lnTo>
                    <a:lnTo>
                      <a:pt x="570205" y="122145"/>
                    </a:lnTo>
                    <a:lnTo>
                      <a:pt x="528185" y="252326"/>
                    </a:lnTo>
                    <a:lnTo>
                      <a:pt x="448590" y="252326"/>
                    </a:lnTo>
                    <a:lnTo>
                      <a:pt x="465049" y="196831"/>
                    </a:lnTo>
                    <a:cubicBezTo>
                      <a:pt x="451573" y="209447"/>
                      <a:pt x="438139" y="220653"/>
                      <a:pt x="424747" y="230448"/>
                    </a:cubicBezTo>
                    <a:cubicBezTo>
                      <a:pt x="411355" y="240244"/>
                      <a:pt x="398395" y="247943"/>
                      <a:pt x="385865" y="253546"/>
                    </a:cubicBezTo>
                    <a:cubicBezTo>
                      <a:pt x="380306" y="243471"/>
                      <a:pt x="373904" y="232824"/>
                      <a:pt x="366661" y="221606"/>
                    </a:cubicBezTo>
                    <a:lnTo>
                      <a:pt x="364456" y="218747"/>
                    </a:lnTo>
                    <a:lnTo>
                      <a:pt x="405475" y="155022"/>
                    </a:lnTo>
                    <a:lnTo>
                      <a:pt x="454076" y="115824"/>
                    </a:lnTo>
                    <a:lnTo>
                      <a:pt x="429900" y="117075"/>
                    </a:lnTo>
                    <a:lnTo>
                      <a:pt x="436855" y="106270"/>
                    </a:lnTo>
                    <a:lnTo>
                      <a:pt x="410641" y="48768"/>
                    </a:lnTo>
                    <a:lnTo>
                      <a:pt x="499186" y="48768"/>
                    </a:lnTo>
                    <a:close/>
                    <a:moveTo>
                      <a:pt x="239568" y="0"/>
                    </a:moveTo>
                    <a:lnTo>
                      <a:pt x="321213" y="0"/>
                    </a:lnTo>
                    <a:lnTo>
                      <a:pt x="309012" y="48768"/>
                    </a:lnTo>
                    <a:lnTo>
                      <a:pt x="382782" y="48768"/>
                    </a:lnTo>
                    <a:lnTo>
                      <a:pt x="383126" y="49998"/>
                    </a:lnTo>
                    <a:lnTo>
                      <a:pt x="365748" y="119481"/>
                    </a:lnTo>
                    <a:lnTo>
                      <a:pt x="292540" y="121920"/>
                    </a:lnTo>
                    <a:cubicBezTo>
                      <a:pt x="304958" y="129235"/>
                      <a:pt x="318557" y="137767"/>
                      <a:pt x="333338" y="147514"/>
                    </a:cubicBezTo>
                    <a:cubicBezTo>
                      <a:pt x="348120" y="157262"/>
                      <a:pt x="359126" y="164564"/>
                      <a:pt x="366358" y="169420"/>
                    </a:cubicBezTo>
                    <a:lnTo>
                      <a:pt x="347446" y="188903"/>
                    </a:lnTo>
                    <a:lnTo>
                      <a:pt x="374838" y="173336"/>
                    </a:lnTo>
                    <a:lnTo>
                      <a:pt x="353645" y="204733"/>
                    </a:lnTo>
                    <a:lnTo>
                      <a:pt x="343786" y="191952"/>
                    </a:lnTo>
                    <a:lnTo>
                      <a:pt x="313893" y="222444"/>
                    </a:lnTo>
                    <a:cubicBezTo>
                      <a:pt x="309533" y="217222"/>
                      <a:pt x="304221" y="211505"/>
                      <a:pt x="297956" y="205293"/>
                    </a:cubicBezTo>
                    <a:cubicBezTo>
                      <a:pt x="291691" y="199080"/>
                      <a:pt x="285009" y="192600"/>
                      <a:pt x="277910" y="185854"/>
                    </a:cubicBezTo>
                    <a:lnTo>
                      <a:pt x="258446" y="252326"/>
                    </a:lnTo>
                    <a:lnTo>
                      <a:pt x="176736" y="252326"/>
                    </a:lnTo>
                    <a:lnTo>
                      <a:pt x="191376" y="203539"/>
                    </a:lnTo>
                    <a:cubicBezTo>
                      <a:pt x="179442" y="214923"/>
                      <a:pt x="167625" y="225087"/>
                      <a:pt x="155925" y="234031"/>
                    </a:cubicBezTo>
                    <a:cubicBezTo>
                      <a:pt x="144226" y="242975"/>
                      <a:pt x="132879" y="250090"/>
                      <a:pt x="121885" y="255375"/>
                    </a:cubicBezTo>
                    <a:cubicBezTo>
                      <a:pt x="116882" y="244690"/>
                      <a:pt x="110618" y="233586"/>
                      <a:pt x="103092" y="222063"/>
                    </a:cubicBezTo>
                    <a:cubicBezTo>
                      <a:pt x="95566" y="210540"/>
                      <a:pt x="87618" y="200503"/>
                      <a:pt x="79248" y="191952"/>
                    </a:cubicBezTo>
                    <a:cubicBezTo>
                      <a:pt x="95753" y="184320"/>
                      <a:pt x="113319" y="173689"/>
                      <a:pt x="131947" y="160058"/>
                    </a:cubicBezTo>
                    <a:cubicBezTo>
                      <a:pt x="150575" y="146427"/>
                      <a:pt x="168148" y="131683"/>
                      <a:pt x="184666" y="115824"/>
                    </a:cubicBezTo>
                    <a:lnTo>
                      <a:pt x="121277" y="119481"/>
                    </a:lnTo>
                    <a:lnTo>
                      <a:pt x="138915" y="48768"/>
                    </a:lnTo>
                    <a:lnTo>
                      <a:pt x="227368" y="48768"/>
                    </a:lnTo>
                    <a:close/>
                  </a:path>
                </a:pathLst>
              </a:custGeom>
              <a:grpFill/>
              <a:ln w="6350" cap="flat">
                <a:solidFill>
                  <a:schemeClr val="accent2"/>
                </a:solidFill>
                <a:prstDash val="solid"/>
                <a:miter/>
              </a:ln>
              <a:effectLst>
                <a:innerShdw dist="12700" dir="16200000">
                  <a:schemeClr val="tx1">
                    <a:alpha val="75000"/>
                  </a:scheme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</a:lstStyle>
              <a:p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128721" y="631396"/>
                <a:ext cx="1894248" cy="883606"/>
              </a:xfrm>
              <a:custGeom>
                <a:avLst/>
                <a:gdLst>
                  <a:gd name="connsiteX0" fmla="*/ 1206322 w 1271550"/>
                  <a:gd name="connsiteY0" fmla="*/ 476671 h 593138"/>
                  <a:gd name="connsiteX1" fmla="*/ 1180110 w 1271550"/>
                  <a:gd name="connsiteY1" fmla="*/ 526291 h 593138"/>
                  <a:gd name="connsiteX2" fmla="*/ 1173207 w 1271550"/>
                  <a:gd name="connsiteY2" fmla="*/ 544251 h 593138"/>
                  <a:gd name="connsiteX3" fmla="*/ 1153919 w 1271550"/>
                  <a:gd name="connsiteY3" fmla="*/ 480687 h 593138"/>
                  <a:gd name="connsiteX4" fmla="*/ 799270 w 1271550"/>
                  <a:gd name="connsiteY4" fmla="*/ 456897 h 593138"/>
                  <a:gd name="connsiteX5" fmla="*/ 810082 w 1271550"/>
                  <a:gd name="connsiteY5" fmla="*/ 468744 h 593138"/>
                  <a:gd name="connsiteX6" fmla="*/ 878891 w 1271550"/>
                  <a:gd name="connsiteY6" fmla="*/ 486885 h 593138"/>
                  <a:gd name="connsiteX7" fmla="*/ 965530 w 1271550"/>
                  <a:gd name="connsiteY7" fmla="*/ 489476 h 593138"/>
                  <a:gd name="connsiteX8" fmla="*/ 1040556 w 1271550"/>
                  <a:gd name="connsiteY8" fmla="*/ 487511 h 593138"/>
                  <a:gd name="connsiteX9" fmla="*/ 1127639 w 1271550"/>
                  <a:gd name="connsiteY9" fmla="*/ 482701 h 593138"/>
                  <a:gd name="connsiteX10" fmla="*/ 1142376 w 1271550"/>
                  <a:gd name="connsiteY10" fmla="*/ 481572 h 593138"/>
                  <a:gd name="connsiteX11" fmla="*/ 1168247 w 1271550"/>
                  <a:gd name="connsiteY11" fmla="*/ 557155 h 593138"/>
                  <a:gd name="connsiteX12" fmla="*/ 1161212 w 1271550"/>
                  <a:gd name="connsiteY12" fmla="*/ 575455 h 593138"/>
                  <a:gd name="connsiteX13" fmla="*/ 1101087 w 1271550"/>
                  <a:gd name="connsiteY13" fmla="*/ 574958 h 593138"/>
                  <a:gd name="connsiteX14" fmla="*/ 1027281 w 1271550"/>
                  <a:gd name="connsiteY14" fmla="*/ 575952 h 593138"/>
                  <a:gd name="connsiteX15" fmla="*/ 956996 w 1271550"/>
                  <a:gd name="connsiteY15" fmla="*/ 576674 h 593138"/>
                  <a:gd name="connsiteX16" fmla="*/ 858012 w 1271550"/>
                  <a:gd name="connsiteY16" fmla="*/ 568366 h 593138"/>
                  <a:gd name="connsiteX17" fmla="*/ 801239 w 1271550"/>
                  <a:gd name="connsiteY17" fmla="*/ 543568 h 593138"/>
                  <a:gd name="connsiteX18" fmla="*/ 690486 w 1271550"/>
                  <a:gd name="connsiteY18" fmla="*/ 447571 h 593138"/>
                  <a:gd name="connsiteX19" fmla="*/ 670988 w 1271550"/>
                  <a:gd name="connsiteY19" fmla="*/ 572684 h 593138"/>
                  <a:gd name="connsiteX20" fmla="*/ 652272 w 1271550"/>
                  <a:gd name="connsiteY20" fmla="*/ 593138 h 593138"/>
                  <a:gd name="connsiteX21" fmla="*/ 608381 w 1271550"/>
                  <a:gd name="connsiteY21" fmla="*/ 497403 h 593138"/>
                  <a:gd name="connsiteX22" fmla="*/ 653639 w 1271550"/>
                  <a:gd name="connsiteY22" fmla="*/ 466457 h 593138"/>
                  <a:gd name="connsiteX23" fmla="*/ 471804 w 1271550"/>
                  <a:gd name="connsiteY23" fmla="*/ 442463 h 593138"/>
                  <a:gd name="connsiteX24" fmla="*/ 515950 w 1271550"/>
                  <a:gd name="connsiteY24" fmla="*/ 480172 h 593138"/>
                  <a:gd name="connsiteX25" fmla="*/ 560146 w 1271550"/>
                  <a:gd name="connsiteY25" fmla="*/ 528472 h 593138"/>
                  <a:gd name="connsiteX26" fmla="*/ 478460 w 1271550"/>
                  <a:gd name="connsiteY26" fmla="*/ 566899 h 593138"/>
                  <a:gd name="connsiteX27" fmla="*/ 443631 w 1271550"/>
                  <a:gd name="connsiteY27" fmla="*/ 522884 h 593138"/>
                  <a:gd name="connsiteX28" fmla="*/ 462610 w 1271550"/>
                  <a:gd name="connsiteY28" fmla="*/ 434609 h 593138"/>
                  <a:gd name="connsiteX29" fmla="*/ 467891 w 1271550"/>
                  <a:gd name="connsiteY29" fmla="*/ 439120 h 593138"/>
                  <a:gd name="connsiteX30" fmla="*/ 441658 w 1271550"/>
                  <a:gd name="connsiteY30" fmla="*/ 520390 h 593138"/>
                  <a:gd name="connsiteX31" fmla="*/ 440519 w 1271550"/>
                  <a:gd name="connsiteY31" fmla="*/ 518951 h 593138"/>
                  <a:gd name="connsiteX32" fmla="*/ 388905 w 1271550"/>
                  <a:gd name="connsiteY32" fmla="*/ 470603 h 593138"/>
                  <a:gd name="connsiteX33" fmla="*/ 501454 w 1271550"/>
                  <a:gd name="connsiteY33" fmla="*/ 357827 h 593138"/>
                  <a:gd name="connsiteX34" fmla="*/ 603428 w 1271550"/>
                  <a:gd name="connsiteY34" fmla="*/ 357827 h 593138"/>
                  <a:gd name="connsiteX35" fmla="*/ 585140 w 1271550"/>
                  <a:gd name="connsiteY35" fmla="*/ 431558 h 593138"/>
                  <a:gd name="connsiteX36" fmla="*/ 475624 w 1271550"/>
                  <a:gd name="connsiteY36" fmla="*/ 431558 h 593138"/>
                  <a:gd name="connsiteX37" fmla="*/ 274934 w 1271550"/>
                  <a:gd name="connsiteY37" fmla="*/ 357827 h 593138"/>
                  <a:gd name="connsiteX38" fmla="*/ 494131 w 1271550"/>
                  <a:gd name="connsiteY38" fmla="*/ 357827 h 593138"/>
                  <a:gd name="connsiteX39" fmla="*/ 470331 w 1271550"/>
                  <a:gd name="connsiteY39" fmla="*/ 431558 h 593138"/>
                  <a:gd name="connsiteX40" fmla="*/ 359647 w 1271550"/>
                  <a:gd name="connsiteY40" fmla="*/ 431558 h 593138"/>
                  <a:gd name="connsiteX41" fmla="*/ 341346 w 1271550"/>
                  <a:gd name="connsiteY41" fmla="*/ 504073 h 593138"/>
                  <a:gd name="connsiteX42" fmla="*/ 324645 w 1271550"/>
                  <a:gd name="connsiteY42" fmla="*/ 548371 h 593138"/>
                  <a:gd name="connsiteX43" fmla="*/ 319083 w 1271550"/>
                  <a:gd name="connsiteY43" fmla="*/ 552806 h 593138"/>
                  <a:gd name="connsiteX44" fmla="*/ 259055 w 1271550"/>
                  <a:gd name="connsiteY44" fmla="*/ 382495 h 593138"/>
                  <a:gd name="connsiteX45" fmla="*/ 59741 w 1271550"/>
                  <a:gd name="connsiteY45" fmla="*/ 357827 h 593138"/>
                  <a:gd name="connsiteX46" fmla="*/ 250306 w 1271550"/>
                  <a:gd name="connsiteY46" fmla="*/ 357827 h 593138"/>
                  <a:gd name="connsiteX47" fmla="*/ 233655 w 1271550"/>
                  <a:gd name="connsiteY47" fmla="*/ 382495 h 593138"/>
                  <a:gd name="connsiteX48" fmla="*/ 254165 w 1271550"/>
                  <a:gd name="connsiteY48" fmla="*/ 431558 h 593138"/>
                  <a:gd name="connsiteX49" fmla="*/ 126139 w 1271550"/>
                  <a:gd name="connsiteY49" fmla="*/ 431558 h 593138"/>
                  <a:gd name="connsiteX50" fmla="*/ 204187 w 1271550"/>
                  <a:gd name="connsiteY50" fmla="*/ 465731 h 593138"/>
                  <a:gd name="connsiteX51" fmla="*/ 186801 w 1271550"/>
                  <a:gd name="connsiteY51" fmla="*/ 483590 h 593138"/>
                  <a:gd name="connsiteX52" fmla="*/ 167586 w 1271550"/>
                  <a:gd name="connsiteY52" fmla="*/ 501024 h 593138"/>
                  <a:gd name="connsiteX53" fmla="*/ 205178 w 1271550"/>
                  <a:gd name="connsiteY53" fmla="*/ 505141 h 593138"/>
                  <a:gd name="connsiteX54" fmla="*/ 230418 w 1271550"/>
                  <a:gd name="connsiteY54" fmla="*/ 504683 h 593138"/>
                  <a:gd name="connsiteX55" fmla="*/ 247184 w 1271550"/>
                  <a:gd name="connsiteY55" fmla="*/ 500719 h 593138"/>
                  <a:gd name="connsiteX56" fmla="*/ 254797 w 1271550"/>
                  <a:gd name="connsiteY56" fmla="*/ 491264 h 593138"/>
                  <a:gd name="connsiteX57" fmla="*/ 264007 w 1271550"/>
                  <a:gd name="connsiteY57" fmla="*/ 455101 h 593138"/>
                  <a:gd name="connsiteX58" fmla="*/ 308409 w 1271550"/>
                  <a:gd name="connsiteY58" fmla="*/ 561318 h 593138"/>
                  <a:gd name="connsiteX59" fmla="*/ 293760 w 1271550"/>
                  <a:gd name="connsiteY59" fmla="*/ 572998 h 593138"/>
                  <a:gd name="connsiteX60" fmla="*/ 241296 w 1271550"/>
                  <a:gd name="connsiteY60" fmla="*/ 578945 h 593138"/>
                  <a:gd name="connsiteX61" fmla="*/ 182836 w 1271550"/>
                  <a:gd name="connsiteY61" fmla="*/ 574828 h 593138"/>
                  <a:gd name="connsiteX62" fmla="*/ 177194 w 1271550"/>
                  <a:gd name="connsiteY62" fmla="*/ 537773 h 593138"/>
                  <a:gd name="connsiteX63" fmla="*/ 166976 w 1271550"/>
                  <a:gd name="connsiteY63" fmla="*/ 501634 h 593138"/>
                  <a:gd name="connsiteX64" fmla="*/ 113582 w 1271550"/>
                  <a:gd name="connsiteY64" fmla="*/ 542577 h 593138"/>
                  <a:gd name="connsiteX65" fmla="*/ 61570 w 1271550"/>
                  <a:gd name="connsiteY65" fmla="*/ 572998 h 593138"/>
                  <a:gd name="connsiteX66" fmla="*/ 32385 w 1271550"/>
                  <a:gd name="connsiteY66" fmla="*/ 542805 h 593138"/>
                  <a:gd name="connsiteX67" fmla="*/ 0 w 1271550"/>
                  <a:gd name="connsiteY67" fmla="*/ 514443 h 593138"/>
                  <a:gd name="connsiteX68" fmla="*/ 67203 w 1271550"/>
                  <a:gd name="connsiteY68" fmla="*/ 478953 h 593138"/>
                  <a:gd name="connsiteX69" fmla="*/ 124316 w 1271550"/>
                  <a:gd name="connsiteY69" fmla="*/ 431558 h 593138"/>
                  <a:gd name="connsiteX70" fmla="*/ 41453 w 1271550"/>
                  <a:gd name="connsiteY70" fmla="*/ 431558 h 593138"/>
                  <a:gd name="connsiteX71" fmla="*/ 1154062 w 1271550"/>
                  <a:gd name="connsiteY71" fmla="*/ 277406 h 593138"/>
                  <a:gd name="connsiteX72" fmla="*/ 1177062 w 1271550"/>
                  <a:gd name="connsiteY72" fmla="*/ 343615 h 593138"/>
                  <a:gd name="connsiteX73" fmla="*/ 1203274 w 1271550"/>
                  <a:gd name="connsiteY73" fmla="*/ 428499 h 593138"/>
                  <a:gd name="connsiteX74" fmla="*/ 1144615 w 1271550"/>
                  <a:gd name="connsiteY74" fmla="*/ 450027 h 593138"/>
                  <a:gd name="connsiteX75" fmla="*/ 1106780 w 1271550"/>
                  <a:gd name="connsiteY75" fmla="*/ 325345 h 593138"/>
                  <a:gd name="connsiteX76" fmla="*/ 829111 w 1271550"/>
                  <a:gd name="connsiteY76" fmla="*/ 276986 h 593138"/>
                  <a:gd name="connsiteX77" fmla="*/ 797845 w 1271550"/>
                  <a:gd name="connsiteY77" fmla="*/ 394231 h 593138"/>
                  <a:gd name="connsiteX78" fmla="*/ 795630 w 1271550"/>
                  <a:gd name="connsiteY78" fmla="*/ 296770 h 593138"/>
                  <a:gd name="connsiteX79" fmla="*/ 533072 w 1271550"/>
                  <a:gd name="connsiteY79" fmla="*/ 267572 h 593138"/>
                  <a:gd name="connsiteX80" fmla="*/ 566242 w 1271550"/>
                  <a:gd name="connsiteY80" fmla="*/ 267572 h 593138"/>
                  <a:gd name="connsiteX81" fmla="*/ 548564 w 1271550"/>
                  <a:gd name="connsiteY81" fmla="*/ 338312 h 593138"/>
                  <a:gd name="connsiteX82" fmla="*/ 508290 w 1271550"/>
                  <a:gd name="connsiteY82" fmla="*/ 338312 h 593138"/>
                  <a:gd name="connsiteX83" fmla="*/ 333029 w 1271550"/>
                  <a:gd name="connsiteY83" fmla="*/ 267572 h 593138"/>
                  <a:gd name="connsiteX84" fmla="*/ 523264 w 1271550"/>
                  <a:gd name="connsiteY84" fmla="*/ 267572 h 593138"/>
                  <a:gd name="connsiteX85" fmla="*/ 500430 w 1271550"/>
                  <a:gd name="connsiteY85" fmla="*/ 338312 h 593138"/>
                  <a:gd name="connsiteX86" fmla="*/ 287495 w 1271550"/>
                  <a:gd name="connsiteY86" fmla="*/ 338312 h 593138"/>
                  <a:gd name="connsiteX87" fmla="*/ 148675 w 1271550"/>
                  <a:gd name="connsiteY87" fmla="*/ 267572 h 593138"/>
                  <a:gd name="connsiteX88" fmla="*/ 311229 w 1271550"/>
                  <a:gd name="connsiteY88" fmla="*/ 267572 h 593138"/>
                  <a:gd name="connsiteX89" fmla="*/ 263479 w 1271550"/>
                  <a:gd name="connsiteY89" fmla="*/ 338312 h 593138"/>
                  <a:gd name="connsiteX90" fmla="*/ 131002 w 1271550"/>
                  <a:gd name="connsiteY90" fmla="*/ 338312 h 593138"/>
                  <a:gd name="connsiteX91" fmla="*/ 727993 w 1271550"/>
                  <a:gd name="connsiteY91" fmla="*/ 206608 h 593138"/>
                  <a:gd name="connsiteX92" fmla="*/ 847878 w 1271550"/>
                  <a:gd name="connsiteY92" fmla="*/ 206608 h 593138"/>
                  <a:gd name="connsiteX93" fmla="*/ 833329 w 1271550"/>
                  <a:gd name="connsiteY93" fmla="*/ 261167 h 593138"/>
                  <a:gd name="connsiteX94" fmla="*/ 776580 w 1271550"/>
                  <a:gd name="connsiteY94" fmla="*/ 293595 h 593138"/>
                  <a:gd name="connsiteX95" fmla="*/ 786316 w 1271550"/>
                  <a:gd name="connsiteY95" fmla="*/ 437466 h 593138"/>
                  <a:gd name="connsiteX96" fmla="*/ 784479 w 1271550"/>
                  <a:gd name="connsiteY96" fmla="*/ 444353 h 593138"/>
                  <a:gd name="connsiteX97" fmla="*/ 786915 w 1271550"/>
                  <a:gd name="connsiteY97" fmla="*/ 446326 h 593138"/>
                  <a:gd name="connsiteX98" fmla="*/ 793240 w 1271550"/>
                  <a:gd name="connsiteY98" fmla="*/ 539786 h 593138"/>
                  <a:gd name="connsiteX99" fmla="*/ 763677 w 1271550"/>
                  <a:gd name="connsiteY99" fmla="*/ 523852 h 593138"/>
                  <a:gd name="connsiteX100" fmla="*/ 745465 w 1271550"/>
                  <a:gd name="connsiteY100" fmla="*/ 515087 h 593138"/>
                  <a:gd name="connsiteX101" fmla="*/ 717782 w 1271550"/>
                  <a:gd name="connsiteY101" fmla="*/ 527870 h 593138"/>
                  <a:gd name="connsiteX102" fmla="*/ 684426 w 1271550"/>
                  <a:gd name="connsiteY102" fmla="*/ 557997 h 593138"/>
                  <a:gd name="connsiteX103" fmla="*/ 679150 w 1271550"/>
                  <a:gd name="connsiteY103" fmla="*/ 563763 h 593138"/>
                  <a:gd name="connsiteX104" fmla="*/ 712250 w 1271550"/>
                  <a:gd name="connsiteY104" fmla="*/ 391416 h 593138"/>
                  <a:gd name="connsiteX105" fmla="*/ 740588 w 1271550"/>
                  <a:gd name="connsiteY105" fmla="*/ 287682 h 593138"/>
                  <a:gd name="connsiteX106" fmla="*/ 732172 w 1271550"/>
                  <a:gd name="connsiteY106" fmla="*/ 287682 h 593138"/>
                  <a:gd name="connsiteX107" fmla="*/ 735305 w 1271550"/>
                  <a:gd name="connsiteY107" fmla="*/ 271370 h 593138"/>
                  <a:gd name="connsiteX108" fmla="*/ 691874 w 1271550"/>
                  <a:gd name="connsiteY108" fmla="*/ 206608 h 593138"/>
                  <a:gd name="connsiteX109" fmla="*/ 712932 w 1271550"/>
                  <a:gd name="connsiteY109" fmla="*/ 206608 h 593138"/>
                  <a:gd name="connsiteX110" fmla="*/ 719430 w 1271550"/>
                  <a:gd name="connsiteY110" fmla="*/ 261845 h 593138"/>
                  <a:gd name="connsiteX111" fmla="*/ 715404 w 1271550"/>
                  <a:gd name="connsiteY111" fmla="*/ 287682 h 593138"/>
                  <a:gd name="connsiteX112" fmla="*/ 671170 w 1271550"/>
                  <a:gd name="connsiteY112" fmla="*/ 287682 h 593138"/>
                  <a:gd name="connsiteX113" fmla="*/ 1270202 w 1271550"/>
                  <a:gd name="connsiteY113" fmla="*/ 159654 h 593138"/>
                  <a:gd name="connsiteX114" fmla="*/ 1271550 w 1271550"/>
                  <a:gd name="connsiteY114" fmla="*/ 159654 h 593138"/>
                  <a:gd name="connsiteX115" fmla="*/ 1250823 w 1271550"/>
                  <a:gd name="connsiteY115" fmla="*/ 241990 h 593138"/>
                  <a:gd name="connsiteX116" fmla="*/ 1187579 w 1271550"/>
                  <a:gd name="connsiteY116" fmla="*/ 243424 h 593138"/>
                  <a:gd name="connsiteX117" fmla="*/ 1000002 w 1271550"/>
                  <a:gd name="connsiteY117" fmla="*/ 159654 h 593138"/>
                  <a:gd name="connsiteX118" fmla="*/ 1259719 w 1271550"/>
                  <a:gd name="connsiteY118" fmla="*/ 159654 h 593138"/>
                  <a:gd name="connsiteX119" fmla="*/ 1163175 w 1271550"/>
                  <a:gd name="connsiteY119" fmla="*/ 243977 h 593138"/>
                  <a:gd name="connsiteX120" fmla="*/ 1062457 w 1271550"/>
                  <a:gd name="connsiteY120" fmla="*/ 246261 h 593138"/>
                  <a:gd name="connsiteX121" fmla="*/ 1016965 w 1271550"/>
                  <a:gd name="connsiteY121" fmla="*/ 303928 h 593138"/>
                  <a:gd name="connsiteX122" fmla="*/ 967359 w 1271550"/>
                  <a:gd name="connsiteY122" fmla="*/ 358374 h 593138"/>
                  <a:gd name="connsiteX123" fmla="*/ 1088670 w 1271550"/>
                  <a:gd name="connsiteY123" fmla="*/ 340697 h 593138"/>
                  <a:gd name="connsiteX124" fmla="*/ 1078916 w 1271550"/>
                  <a:gd name="connsiteY124" fmla="*/ 308112 h 593138"/>
                  <a:gd name="connsiteX125" fmla="*/ 1069162 w 1271550"/>
                  <a:gd name="connsiteY125" fmla="*/ 277349 h 593138"/>
                  <a:gd name="connsiteX126" fmla="*/ 1145362 w 1271550"/>
                  <a:gd name="connsiteY126" fmla="*/ 252361 h 593138"/>
                  <a:gd name="connsiteX127" fmla="*/ 1147274 w 1271550"/>
                  <a:gd name="connsiteY127" fmla="*/ 257865 h 593138"/>
                  <a:gd name="connsiteX128" fmla="*/ 1084555 w 1271550"/>
                  <a:gd name="connsiteY128" fmla="*/ 312645 h 593138"/>
                  <a:gd name="connsiteX129" fmla="*/ 1133034 w 1271550"/>
                  <a:gd name="connsiteY129" fmla="*/ 454278 h 593138"/>
                  <a:gd name="connsiteX130" fmla="*/ 1118540 w 1271550"/>
                  <a:gd name="connsiteY130" fmla="*/ 459597 h 593138"/>
                  <a:gd name="connsiteX131" fmla="*/ 1115111 w 1271550"/>
                  <a:gd name="connsiteY131" fmla="*/ 439703 h 593138"/>
                  <a:gd name="connsiteX132" fmla="*/ 1113054 w 1271550"/>
                  <a:gd name="connsiteY132" fmla="*/ 417523 h 593138"/>
                  <a:gd name="connsiteX133" fmla="*/ 963092 w 1271550"/>
                  <a:gd name="connsiteY133" fmla="*/ 436064 h 593138"/>
                  <a:gd name="connsiteX134" fmla="*/ 887095 w 1271550"/>
                  <a:gd name="connsiteY134" fmla="*/ 447560 h 593138"/>
                  <a:gd name="connsiteX135" fmla="*/ 849706 w 1271550"/>
                  <a:gd name="connsiteY135" fmla="*/ 457158 h 593138"/>
                  <a:gd name="connsiteX136" fmla="*/ 851535 w 1271550"/>
                  <a:gd name="connsiteY136" fmla="*/ 452890 h 593138"/>
                  <a:gd name="connsiteX137" fmla="*/ 847801 w 1271550"/>
                  <a:gd name="connsiteY137" fmla="*/ 451060 h 593138"/>
                  <a:gd name="connsiteX138" fmla="*/ 847268 w 1271550"/>
                  <a:gd name="connsiteY138" fmla="*/ 445572 h 593138"/>
                  <a:gd name="connsiteX139" fmla="*/ 846162 w 1271550"/>
                  <a:gd name="connsiteY139" fmla="*/ 423801 h 593138"/>
                  <a:gd name="connsiteX140" fmla="*/ 842481 w 1271550"/>
                  <a:gd name="connsiteY140" fmla="*/ 392544 h 593138"/>
                  <a:gd name="connsiteX141" fmla="*/ 835686 w 1271550"/>
                  <a:gd name="connsiteY141" fmla="*/ 362643 h 593138"/>
                  <a:gd name="connsiteX142" fmla="*/ 855040 w 1271550"/>
                  <a:gd name="connsiteY142" fmla="*/ 353883 h 593138"/>
                  <a:gd name="connsiteX143" fmla="*/ 877138 w 1271550"/>
                  <a:gd name="connsiteY143" fmla="*/ 329149 h 593138"/>
                  <a:gd name="connsiteX144" fmla="*/ 909066 w 1271550"/>
                  <a:gd name="connsiteY144" fmla="*/ 296852 h 593138"/>
                  <a:gd name="connsiteX145" fmla="*/ 953338 w 1271550"/>
                  <a:gd name="connsiteY145" fmla="*/ 237110 h 593138"/>
                  <a:gd name="connsiteX146" fmla="*/ 891380 w 1271550"/>
                  <a:gd name="connsiteY146" fmla="*/ 240191 h 593138"/>
                  <a:gd name="connsiteX147" fmla="*/ 1005180 w 1271550"/>
                  <a:gd name="connsiteY147" fmla="*/ 172945 h 593138"/>
                  <a:gd name="connsiteX148" fmla="*/ 875919 w 1271550"/>
                  <a:gd name="connsiteY148" fmla="*/ 159654 h 593138"/>
                  <a:gd name="connsiteX149" fmla="*/ 971384 w 1271550"/>
                  <a:gd name="connsiteY149" fmla="*/ 159654 h 593138"/>
                  <a:gd name="connsiteX150" fmla="*/ 976605 w 1271550"/>
                  <a:gd name="connsiteY150" fmla="*/ 179295 h 593138"/>
                  <a:gd name="connsiteX151" fmla="*/ 868004 w 1271550"/>
                  <a:gd name="connsiteY151" fmla="*/ 241353 h 593138"/>
                  <a:gd name="connsiteX152" fmla="*/ 855193 w 1271550"/>
                  <a:gd name="connsiteY152" fmla="*/ 241990 h 593138"/>
                  <a:gd name="connsiteX153" fmla="*/ 582337 w 1271550"/>
                  <a:gd name="connsiteY153" fmla="*/ 126943 h 593138"/>
                  <a:gd name="connsiteX154" fmla="*/ 616077 w 1271550"/>
                  <a:gd name="connsiteY154" fmla="*/ 165926 h 593138"/>
                  <a:gd name="connsiteX155" fmla="*/ 661340 w 1271550"/>
                  <a:gd name="connsiteY155" fmla="*/ 202320 h 593138"/>
                  <a:gd name="connsiteX156" fmla="*/ 628574 w 1271550"/>
                  <a:gd name="connsiteY156" fmla="*/ 228771 h 593138"/>
                  <a:gd name="connsiteX157" fmla="*/ 598551 w 1271550"/>
                  <a:gd name="connsiteY157" fmla="*/ 258424 h 593138"/>
                  <a:gd name="connsiteX158" fmla="*/ 572719 w 1271550"/>
                  <a:gd name="connsiteY158" fmla="*/ 227399 h 593138"/>
                  <a:gd name="connsiteX159" fmla="*/ 555774 w 1271550"/>
                  <a:gd name="connsiteY159" fmla="*/ 202767 h 593138"/>
                  <a:gd name="connsiteX160" fmla="*/ 663634 w 1271550"/>
                  <a:gd name="connsiteY160" fmla="*/ 107865 h 593138"/>
                  <a:gd name="connsiteX161" fmla="*/ 660730 w 1271550"/>
                  <a:gd name="connsiteY161" fmla="*/ 119481 h 593138"/>
                  <a:gd name="connsiteX162" fmla="*/ 596636 w 1271550"/>
                  <a:gd name="connsiteY162" fmla="*/ 122351 h 593138"/>
                  <a:gd name="connsiteX163" fmla="*/ 392452 w 1271550"/>
                  <a:gd name="connsiteY163" fmla="*/ 83306 h 593138"/>
                  <a:gd name="connsiteX164" fmla="*/ 402308 w 1271550"/>
                  <a:gd name="connsiteY164" fmla="*/ 118504 h 593138"/>
                  <a:gd name="connsiteX165" fmla="*/ 383434 w 1271550"/>
                  <a:gd name="connsiteY165" fmla="*/ 119481 h 593138"/>
                  <a:gd name="connsiteX166" fmla="*/ 943453 w 1271550"/>
                  <a:gd name="connsiteY166" fmla="*/ 54580 h 593138"/>
                  <a:gd name="connsiteX167" fmla="*/ 958113 w 1271550"/>
                  <a:gd name="connsiteY167" fmla="*/ 109728 h 593138"/>
                  <a:gd name="connsiteX168" fmla="*/ 929564 w 1271550"/>
                  <a:gd name="connsiteY168" fmla="*/ 109728 h 593138"/>
                  <a:gd name="connsiteX169" fmla="*/ 950290 w 1271550"/>
                  <a:gd name="connsiteY169" fmla="*/ 27432 h 593138"/>
                  <a:gd name="connsiteX170" fmla="*/ 1266063 w 1271550"/>
                  <a:gd name="connsiteY170" fmla="*/ 27432 h 593138"/>
                  <a:gd name="connsiteX171" fmla="*/ 1245337 w 1271550"/>
                  <a:gd name="connsiteY171" fmla="*/ 109728 h 593138"/>
                  <a:gd name="connsiteX172" fmla="*/ 980550 w 1271550"/>
                  <a:gd name="connsiteY172" fmla="*/ 109728 h 593138"/>
                  <a:gd name="connsiteX173" fmla="*/ 949582 w 1271550"/>
                  <a:gd name="connsiteY173" fmla="*/ 30243 h 593138"/>
                  <a:gd name="connsiteX174" fmla="*/ 803377 w 1271550"/>
                  <a:gd name="connsiteY174" fmla="*/ 20726 h 593138"/>
                  <a:gd name="connsiteX175" fmla="*/ 850011 w 1271550"/>
                  <a:gd name="connsiteY175" fmla="*/ 61417 h 593138"/>
                  <a:gd name="connsiteX176" fmla="*/ 892988 w 1271550"/>
                  <a:gd name="connsiteY176" fmla="*/ 101193 h 593138"/>
                  <a:gd name="connsiteX177" fmla="*/ 821665 w 1271550"/>
                  <a:gd name="connsiteY177" fmla="*/ 157831 h 593138"/>
                  <a:gd name="connsiteX178" fmla="*/ 783946 w 1271550"/>
                  <a:gd name="connsiteY178" fmla="*/ 115359 h 593138"/>
                  <a:gd name="connsiteX179" fmla="*/ 737540 w 1271550"/>
                  <a:gd name="connsiteY179" fmla="*/ 70104 h 593138"/>
                  <a:gd name="connsiteX180" fmla="*/ 511378 w 1271550"/>
                  <a:gd name="connsiteY180" fmla="*/ 0 h 593138"/>
                  <a:gd name="connsiteX181" fmla="*/ 594284 w 1271550"/>
                  <a:gd name="connsiteY181" fmla="*/ 0 h 593138"/>
                  <a:gd name="connsiteX182" fmla="*/ 582092 w 1271550"/>
                  <a:gd name="connsiteY182" fmla="*/ 48768 h 593138"/>
                  <a:gd name="connsiteX183" fmla="*/ 678409 w 1271550"/>
                  <a:gd name="connsiteY183" fmla="*/ 48768 h 593138"/>
                  <a:gd name="connsiteX184" fmla="*/ 668234 w 1271550"/>
                  <a:gd name="connsiteY184" fmla="*/ 89469 h 593138"/>
                  <a:gd name="connsiteX185" fmla="*/ 570205 w 1271550"/>
                  <a:gd name="connsiteY185" fmla="*/ 122145 h 593138"/>
                  <a:gd name="connsiteX186" fmla="*/ 528185 w 1271550"/>
                  <a:gd name="connsiteY186" fmla="*/ 252326 h 593138"/>
                  <a:gd name="connsiteX187" fmla="*/ 448590 w 1271550"/>
                  <a:gd name="connsiteY187" fmla="*/ 252326 h 593138"/>
                  <a:gd name="connsiteX188" fmla="*/ 465049 w 1271550"/>
                  <a:gd name="connsiteY188" fmla="*/ 196831 h 593138"/>
                  <a:gd name="connsiteX189" fmla="*/ 424747 w 1271550"/>
                  <a:gd name="connsiteY189" fmla="*/ 230448 h 593138"/>
                  <a:gd name="connsiteX190" fmla="*/ 385865 w 1271550"/>
                  <a:gd name="connsiteY190" fmla="*/ 253546 h 593138"/>
                  <a:gd name="connsiteX191" fmla="*/ 366661 w 1271550"/>
                  <a:gd name="connsiteY191" fmla="*/ 221606 h 593138"/>
                  <a:gd name="connsiteX192" fmla="*/ 364456 w 1271550"/>
                  <a:gd name="connsiteY192" fmla="*/ 218747 h 593138"/>
                  <a:gd name="connsiteX193" fmla="*/ 405475 w 1271550"/>
                  <a:gd name="connsiteY193" fmla="*/ 155022 h 593138"/>
                  <a:gd name="connsiteX194" fmla="*/ 454076 w 1271550"/>
                  <a:gd name="connsiteY194" fmla="*/ 115824 h 593138"/>
                  <a:gd name="connsiteX195" fmla="*/ 429900 w 1271550"/>
                  <a:gd name="connsiteY195" fmla="*/ 117075 h 593138"/>
                  <a:gd name="connsiteX196" fmla="*/ 436855 w 1271550"/>
                  <a:gd name="connsiteY196" fmla="*/ 106270 h 593138"/>
                  <a:gd name="connsiteX197" fmla="*/ 410641 w 1271550"/>
                  <a:gd name="connsiteY197" fmla="*/ 48768 h 593138"/>
                  <a:gd name="connsiteX198" fmla="*/ 499186 w 1271550"/>
                  <a:gd name="connsiteY198" fmla="*/ 48768 h 593138"/>
                  <a:gd name="connsiteX199" fmla="*/ 239568 w 1271550"/>
                  <a:gd name="connsiteY199" fmla="*/ 0 h 593138"/>
                  <a:gd name="connsiteX200" fmla="*/ 321213 w 1271550"/>
                  <a:gd name="connsiteY200" fmla="*/ 0 h 593138"/>
                  <a:gd name="connsiteX201" fmla="*/ 309012 w 1271550"/>
                  <a:gd name="connsiteY201" fmla="*/ 48768 h 593138"/>
                  <a:gd name="connsiteX202" fmla="*/ 382782 w 1271550"/>
                  <a:gd name="connsiteY202" fmla="*/ 48768 h 593138"/>
                  <a:gd name="connsiteX203" fmla="*/ 383126 w 1271550"/>
                  <a:gd name="connsiteY203" fmla="*/ 49998 h 593138"/>
                  <a:gd name="connsiteX204" fmla="*/ 365748 w 1271550"/>
                  <a:gd name="connsiteY204" fmla="*/ 119481 h 593138"/>
                  <a:gd name="connsiteX205" fmla="*/ 292540 w 1271550"/>
                  <a:gd name="connsiteY205" fmla="*/ 121920 h 593138"/>
                  <a:gd name="connsiteX206" fmla="*/ 333338 w 1271550"/>
                  <a:gd name="connsiteY206" fmla="*/ 147514 h 593138"/>
                  <a:gd name="connsiteX207" fmla="*/ 366358 w 1271550"/>
                  <a:gd name="connsiteY207" fmla="*/ 169420 h 593138"/>
                  <a:gd name="connsiteX208" fmla="*/ 347446 w 1271550"/>
                  <a:gd name="connsiteY208" fmla="*/ 188903 h 593138"/>
                  <a:gd name="connsiteX209" fmla="*/ 374838 w 1271550"/>
                  <a:gd name="connsiteY209" fmla="*/ 173336 h 593138"/>
                  <a:gd name="connsiteX210" fmla="*/ 353645 w 1271550"/>
                  <a:gd name="connsiteY210" fmla="*/ 204733 h 593138"/>
                  <a:gd name="connsiteX211" fmla="*/ 343786 w 1271550"/>
                  <a:gd name="connsiteY211" fmla="*/ 191952 h 593138"/>
                  <a:gd name="connsiteX212" fmla="*/ 313893 w 1271550"/>
                  <a:gd name="connsiteY212" fmla="*/ 222444 h 593138"/>
                  <a:gd name="connsiteX213" fmla="*/ 297956 w 1271550"/>
                  <a:gd name="connsiteY213" fmla="*/ 205293 h 593138"/>
                  <a:gd name="connsiteX214" fmla="*/ 277910 w 1271550"/>
                  <a:gd name="connsiteY214" fmla="*/ 185854 h 593138"/>
                  <a:gd name="connsiteX215" fmla="*/ 258446 w 1271550"/>
                  <a:gd name="connsiteY215" fmla="*/ 252326 h 593138"/>
                  <a:gd name="connsiteX216" fmla="*/ 176736 w 1271550"/>
                  <a:gd name="connsiteY216" fmla="*/ 252326 h 593138"/>
                  <a:gd name="connsiteX217" fmla="*/ 191376 w 1271550"/>
                  <a:gd name="connsiteY217" fmla="*/ 203539 h 593138"/>
                  <a:gd name="connsiteX218" fmla="*/ 155925 w 1271550"/>
                  <a:gd name="connsiteY218" fmla="*/ 234031 h 593138"/>
                  <a:gd name="connsiteX219" fmla="*/ 121885 w 1271550"/>
                  <a:gd name="connsiteY219" fmla="*/ 255375 h 593138"/>
                  <a:gd name="connsiteX220" fmla="*/ 103092 w 1271550"/>
                  <a:gd name="connsiteY220" fmla="*/ 222063 h 593138"/>
                  <a:gd name="connsiteX221" fmla="*/ 79248 w 1271550"/>
                  <a:gd name="connsiteY221" fmla="*/ 191952 h 593138"/>
                  <a:gd name="connsiteX222" fmla="*/ 131947 w 1271550"/>
                  <a:gd name="connsiteY222" fmla="*/ 160058 h 593138"/>
                  <a:gd name="connsiteX223" fmla="*/ 184666 w 1271550"/>
                  <a:gd name="connsiteY223" fmla="*/ 115824 h 593138"/>
                  <a:gd name="connsiteX224" fmla="*/ 121277 w 1271550"/>
                  <a:gd name="connsiteY224" fmla="*/ 119481 h 593138"/>
                  <a:gd name="connsiteX225" fmla="*/ 138915 w 1271550"/>
                  <a:gd name="connsiteY225" fmla="*/ 48768 h 593138"/>
                  <a:gd name="connsiteX226" fmla="*/ 227368 w 1271550"/>
                  <a:gd name="connsiteY226" fmla="*/ 48768 h 5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</a:cxnLst>
                <a:rect l="l" t="t" r="r" b="b"/>
                <a:pathLst>
                  <a:path w="1271550" h="593138">
                    <a:moveTo>
                      <a:pt x="1206322" y="476671"/>
                    </a:moveTo>
                    <a:cubicBezTo>
                      <a:pt x="1199033" y="490658"/>
                      <a:pt x="1190295" y="507198"/>
                      <a:pt x="1180110" y="526291"/>
                    </a:cubicBezTo>
                    <a:lnTo>
                      <a:pt x="1173207" y="544251"/>
                    </a:lnTo>
                    <a:lnTo>
                      <a:pt x="1153919" y="480687"/>
                    </a:lnTo>
                    <a:close/>
                    <a:moveTo>
                      <a:pt x="799270" y="456897"/>
                    </a:moveTo>
                    <a:lnTo>
                      <a:pt x="810082" y="468744"/>
                    </a:lnTo>
                    <a:cubicBezTo>
                      <a:pt x="829247" y="478678"/>
                      <a:pt x="852183" y="484725"/>
                      <a:pt x="878891" y="486885"/>
                    </a:cubicBezTo>
                    <a:cubicBezTo>
                      <a:pt x="905599" y="489044"/>
                      <a:pt x="934479" y="489908"/>
                      <a:pt x="965530" y="489476"/>
                    </a:cubicBezTo>
                    <a:cubicBezTo>
                      <a:pt x="986825" y="489431"/>
                      <a:pt x="1011834" y="488776"/>
                      <a:pt x="1040556" y="487511"/>
                    </a:cubicBezTo>
                    <a:cubicBezTo>
                      <a:pt x="1069279" y="486247"/>
                      <a:pt x="1098306" y="484643"/>
                      <a:pt x="1127639" y="482701"/>
                    </a:cubicBezTo>
                    <a:lnTo>
                      <a:pt x="1142376" y="481572"/>
                    </a:lnTo>
                    <a:lnTo>
                      <a:pt x="1168247" y="557155"/>
                    </a:lnTo>
                    <a:lnTo>
                      <a:pt x="1161212" y="575455"/>
                    </a:lnTo>
                    <a:cubicBezTo>
                      <a:pt x="1144884" y="574894"/>
                      <a:pt x="1124843" y="574728"/>
                      <a:pt x="1101087" y="574958"/>
                    </a:cubicBezTo>
                    <a:cubicBezTo>
                      <a:pt x="1077332" y="575187"/>
                      <a:pt x="1052729" y="575519"/>
                      <a:pt x="1027281" y="575952"/>
                    </a:cubicBezTo>
                    <a:cubicBezTo>
                      <a:pt x="1001832" y="576384"/>
                      <a:pt x="978403" y="576625"/>
                      <a:pt x="956996" y="576674"/>
                    </a:cubicBezTo>
                    <a:cubicBezTo>
                      <a:pt x="916572" y="576763"/>
                      <a:pt x="883577" y="573994"/>
                      <a:pt x="858012" y="568366"/>
                    </a:cubicBezTo>
                    <a:lnTo>
                      <a:pt x="801239" y="543568"/>
                    </a:lnTo>
                    <a:close/>
                    <a:moveTo>
                      <a:pt x="690486" y="447571"/>
                    </a:moveTo>
                    <a:lnTo>
                      <a:pt x="670988" y="572684"/>
                    </a:lnTo>
                    <a:lnTo>
                      <a:pt x="652272" y="593138"/>
                    </a:lnTo>
                    <a:lnTo>
                      <a:pt x="608381" y="497403"/>
                    </a:lnTo>
                    <a:cubicBezTo>
                      <a:pt x="623393" y="485792"/>
                      <a:pt x="638479" y="475477"/>
                      <a:pt x="653639" y="466457"/>
                    </a:cubicBezTo>
                    <a:close/>
                    <a:moveTo>
                      <a:pt x="471804" y="442463"/>
                    </a:moveTo>
                    <a:lnTo>
                      <a:pt x="515950" y="480172"/>
                    </a:lnTo>
                    <a:cubicBezTo>
                      <a:pt x="534340" y="497482"/>
                      <a:pt x="549072" y="513582"/>
                      <a:pt x="560146" y="528472"/>
                    </a:cubicBezTo>
                    <a:lnTo>
                      <a:pt x="478460" y="566899"/>
                    </a:lnTo>
                    <a:lnTo>
                      <a:pt x="443631" y="522884"/>
                    </a:lnTo>
                    <a:close/>
                    <a:moveTo>
                      <a:pt x="462610" y="434609"/>
                    </a:moveTo>
                    <a:lnTo>
                      <a:pt x="467891" y="439120"/>
                    </a:lnTo>
                    <a:lnTo>
                      <a:pt x="441658" y="520390"/>
                    </a:lnTo>
                    <a:lnTo>
                      <a:pt x="440519" y="518951"/>
                    </a:lnTo>
                    <a:cubicBezTo>
                      <a:pt x="423761" y="501257"/>
                      <a:pt x="406556" y="485142"/>
                      <a:pt x="388905" y="470603"/>
                    </a:cubicBezTo>
                    <a:close/>
                    <a:moveTo>
                      <a:pt x="501454" y="357827"/>
                    </a:moveTo>
                    <a:lnTo>
                      <a:pt x="603428" y="357827"/>
                    </a:lnTo>
                    <a:lnTo>
                      <a:pt x="585140" y="431558"/>
                    </a:lnTo>
                    <a:lnTo>
                      <a:pt x="475624" y="431558"/>
                    </a:lnTo>
                    <a:close/>
                    <a:moveTo>
                      <a:pt x="274934" y="357827"/>
                    </a:moveTo>
                    <a:lnTo>
                      <a:pt x="494131" y="357827"/>
                    </a:lnTo>
                    <a:lnTo>
                      <a:pt x="470331" y="431558"/>
                    </a:lnTo>
                    <a:lnTo>
                      <a:pt x="359647" y="431558"/>
                    </a:lnTo>
                    <a:lnTo>
                      <a:pt x="341346" y="504073"/>
                    </a:lnTo>
                    <a:cubicBezTo>
                      <a:pt x="336884" y="523223"/>
                      <a:pt x="331318" y="537989"/>
                      <a:pt x="324645" y="548371"/>
                    </a:cubicBezTo>
                    <a:lnTo>
                      <a:pt x="319083" y="552806"/>
                    </a:lnTo>
                    <a:lnTo>
                      <a:pt x="259055" y="382495"/>
                    </a:lnTo>
                    <a:close/>
                    <a:moveTo>
                      <a:pt x="59741" y="357827"/>
                    </a:moveTo>
                    <a:lnTo>
                      <a:pt x="250306" y="357827"/>
                    </a:lnTo>
                    <a:lnTo>
                      <a:pt x="233655" y="382495"/>
                    </a:lnTo>
                    <a:lnTo>
                      <a:pt x="254165" y="431558"/>
                    </a:lnTo>
                    <a:lnTo>
                      <a:pt x="126139" y="431558"/>
                    </a:lnTo>
                    <a:lnTo>
                      <a:pt x="204187" y="465731"/>
                    </a:lnTo>
                    <a:cubicBezTo>
                      <a:pt x="198697" y="471796"/>
                      <a:pt x="192902" y="477749"/>
                      <a:pt x="186801" y="483590"/>
                    </a:cubicBezTo>
                    <a:cubicBezTo>
                      <a:pt x="180701" y="489432"/>
                      <a:pt x="174296" y="495243"/>
                      <a:pt x="167586" y="501024"/>
                    </a:cubicBezTo>
                    <a:cubicBezTo>
                      <a:pt x="179240" y="503616"/>
                      <a:pt x="191770" y="504988"/>
                      <a:pt x="205178" y="505141"/>
                    </a:cubicBezTo>
                    <a:cubicBezTo>
                      <a:pt x="218586" y="505293"/>
                      <a:pt x="226999" y="505141"/>
                      <a:pt x="230418" y="504683"/>
                    </a:cubicBezTo>
                    <a:cubicBezTo>
                      <a:pt x="237458" y="504582"/>
                      <a:pt x="243047" y="503260"/>
                      <a:pt x="247184" y="500719"/>
                    </a:cubicBezTo>
                    <a:cubicBezTo>
                      <a:pt x="251322" y="498177"/>
                      <a:pt x="253859" y="495026"/>
                      <a:pt x="254797" y="491264"/>
                    </a:cubicBezTo>
                    <a:lnTo>
                      <a:pt x="264007" y="455101"/>
                    </a:lnTo>
                    <a:lnTo>
                      <a:pt x="308409" y="561318"/>
                    </a:lnTo>
                    <a:lnTo>
                      <a:pt x="293760" y="572998"/>
                    </a:lnTo>
                    <a:cubicBezTo>
                      <a:pt x="276852" y="577115"/>
                      <a:pt x="259363" y="579098"/>
                      <a:pt x="241296" y="578945"/>
                    </a:cubicBezTo>
                    <a:cubicBezTo>
                      <a:pt x="223228" y="578793"/>
                      <a:pt x="203742" y="577420"/>
                      <a:pt x="182836" y="574828"/>
                    </a:cubicBezTo>
                    <a:cubicBezTo>
                      <a:pt x="181413" y="563468"/>
                      <a:pt x="179532" y="551116"/>
                      <a:pt x="177194" y="537773"/>
                    </a:cubicBezTo>
                    <a:cubicBezTo>
                      <a:pt x="174855" y="524431"/>
                      <a:pt x="171449" y="512384"/>
                      <a:pt x="166976" y="501634"/>
                    </a:cubicBezTo>
                    <a:cubicBezTo>
                      <a:pt x="149662" y="516692"/>
                      <a:pt x="131865" y="530340"/>
                      <a:pt x="113582" y="542577"/>
                    </a:cubicBezTo>
                    <a:cubicBezTo>
                      <a:pt x="95300" y="554814"/>
                      <a:pt x="77962" y="564954"/>
                      <a:pt x="61570" y="572998"/>
                    </a:cubicBezTo>
                    <a:cubicBezTo>
                      <a:pt x="53556" y="563773"/>
                      <a:pt x="43828" y="553708"/>
                      <a:pt x="32385" y="542805"/>
                    </a:cubicBezTo>
                    <a:cubicBezTo>
                      <a:pt x="20942" y="531903"/>
                      <a:pt x="10147" y="522448"/>
                      <a:pt x="0" y="514443"/>
                    </a:cubicBezTo>
                    <a:cubicBezTo>
                      <a:pt x="22251" y="505805"/>
                      <a:pt x="44652" y="493975"/>
                      <a:pt x="67203" y="478953"/>
                    </a:cubicBezTo>
                    <a:cubicBezTo>
                      <a:pt x="89754" y="463930"/>
                      <a:pt x="108792" y="448132"/>
                      <a:pt x="124316" y="431558"/>
                    </a:cubicBezTo>
                    <a:lnTo>
                      <a:pt x="41453" y="431558"/>
                    </a:lnTo>
                    <a:close/>
                    <a:moveTo>
                      <a:pt x="1154062" y="277406"/>
                    </a:moveTo>
                    <a:lnTo>
                      <a:pt x="1177062" y="343615"/>
                    </a:lnTo>
                    <a:cubicBezTo>
                      <a:pt x="1188466" y="376017"/>
                      <a:pt x="1197204" y="404312"/>
                      <a:pt x="1203274" y="428499"/>
                    </a:cubicBezTo>
                    <a:lnTo>
                      <a:pt x="1144615" y="450027"/>
                    </a:lnTo>
                    <a:lnTo>
                      <a:pt x="1106780" y="325345"/>
                    </a:lnTo>
                    <a:close/>
                    <a:moveTo>
                      <a:pt x="829111" y="276986"/>
                    </a:moveTo>
                    <a:lnTo>
                      <a:pt x="797845" y="394231"/>
                    </a:lnTo>
                    <a:lnTo>
                      <a:pt x="795630" y="296770"/>
                    </a:lnTo>
                    <a:close/>
                    <a:moveTo>
                      <a:pt x="533072" y="267572"/>
                    </a:moveTo>
                    <a:lnTo>
                      <a:pt x="566242" y="267572"/>
                    </a:lnTo>
                    <a:lnTo>
                      <a:pt x="548564" y="338312"/>
                    </a:lnTo>
                    <a:lnTo>
                      <a:pt x="508290" y="338312"/>
                    </a:lnTo>
                    <a:close/>
                    <a:moveTo>
                      <a:pt x="333029" y="267572"/>
                    </a:moveTo>
                    <a:lnTo>
                      <a:pt x="523264" y="267572"/>
                    </a:lnTo>
                    <a:lnTo>
                      <a:pt x="500430" y="338312"/>
                    </a:lnTo>
                    <a:lnTo>
                      <a:pt x="287495" y="338312"/>
                    </a:lnTo>
                    <a:close/>
                    <a:moveTo>
                      <a:pt x="148675" y="267572"/>
                    </a:moveTo>
                    <a:lnTo>
                      <a:pt x="311229" y="267572"/>
                    </a:lnTo>
                    <a:lnTo>
                      <a:pt x="263479" y="338312"/>
                    </a:lnTo>
                    <a:lnTo>
                      <a:pt x="131002" y="338312"/>
                    </a:lnTo>
                    <a:close/>
                    <a:moveTo>
                      <a:pt x="727993" y="206608"/>
                    </a:moveTo>
                    <a:lnTo>
                      <a:pt x="847878" y="206608"/>
                    </a:lnTo>
                    <a:lnTo>
                      <a:pt x="833329" y="261167"/>
                    </a:lnTo>
                    <a:lnTo>
                      <a:pt x="776580" y="293595"/>
                    </a:lnTo>
                    <a:lnTo>
                      <a:pt x="786316" y="437466"/>
                    </a:lnTo>
                    <a:lnTo>
                      <a:pt x="784479" y="444353"/>
                    </a:lnTo>
                    <a:lnTo>
                      <a:pt x="786915" y="446326"/>
                    </a:lnTo>
                    <a:lnTo>
                      <a:pt x="793240" y="539786"/>
                    </a:lnTo>
                    <a:lnTo>
                      <a:pt x="763677" y="523852"/>
                    </a:lnTo>
                    <a:cubicBezTo>
                      <a:pt x="755434" y="518377"/>
                      <a:pt x="749364" y="515455"/>
                      <a:pt x="745465" y="515087"/>
                    </a:cubicBezTo>
                    <a:cubicBezTo>
                      <a:pt x="737755" y="515429"/>
                      <a:pt x="728528" y="519690"/>
                      <a:pt x="717782" y="527870"/>
                    </a:cubicBezTo>
                    <a:cubicBezTo>
                      <a:pt x="707035" y="536049"/>
                      <a:pt x="695917" y="546091"/>
                      <a:pt x="684426" y="557997"/>
                    </a:cubicBezTo>
                    <a:lnTo>
                      <a:pt x="679150" y="563763"/>
                    </a:lnTo>
                    <a:lnTo>
                      <a:pt x="712250" y="391416"/>
                    </a:lnTo>
                    <a:lnTo>
                      <a:pt x="740588" y="287682"/>
                    </a:lnTo>
                    <a:lnTo>
                      <a:pt x="732172" y="287682"/>
                    </a:lnTo>
                    <a:lnTo>
                      <a:pt x="735305" y="271370"/>
                    </a:lnTo>
                    <a:close/>
                    <a:moveTo>
                      <a:pt x="691874" y="206608"/>
                    </a:moveTo>
                    <a:lnTo>
                      <a:pt x="712932" y="206608"/>
                    </a:lnTo>
                    <a:lnTo>
                      <a:pt x="719430" y="261845"/>
                    </a:lnTo>
                    <a:lnTo>
                      <a:pt x="715404" y="287682"/>
                    </a:lnTo>
                    <a:lnTo>
                      <a:pt x="671170" y="287682"/>
                    </a:lnTo>
                    <a:close/>
                    <a:moveTo>
                      <a:pt x="1270202" y="159654"/>
                    </a:moveTo>
                    <a:lnTo>
                      <a:pt x="1271550" y="159654"/>
                    </a:lnTo>
                    <a:lnTo>
                      <a:pt x="1250823" y="241990"/>
                    </a:lnTo>
                    <a:lnTo>
                      <a:pt x="1187579" y="243424"/>
                    </a:lnTo>
                    <a:close/>
                    <a:moveTo>
                      <a:pt x="1000002" y="159654"/>
                    </a:moveTo>
                    <a:lnTo>
                      <a:pt x="1259719" y="159654"/>
                    </a:lnTo>
                    <a:lnTo>
                      <a:pt x="1163175" y="243977"/>
                    </a:lnTo>
                    <a:lnTo>
                      <a:pt x="1062457" y="246261"/>
                    </a:lnTo>
                    <a:cubicBezTo>
                      <a:pt x="1048322" y="265594"/>
                      <a:pt x="1033158" y="284816"/>
                      <a:pt x="1016965" y="303928"/>
                    </a:cubicBezTo>
                    <a:cubicBezTo>
                      <a:pt x="1000773" y="323040"/>
                      <a:pt x="984237" y="341188"/>
                      <a:pt x="967359" y="358374"/>
                    </a:cubicBezTo>
                    <a:lnTo>
                      <a:pt x="1088670" y="340697"/>
                    </a:lnTo>
                    <a:cubicBezTo>
                      <a:pt x="1085342" y="329701"/>
                      <a:pt x="1082091" y="318839"/>
                      <a:pt x="1078916" y="308112"/>
                    </a:cubicBezTo>
                    <a:cubicBezTo>
                      <a:pt x="1075741" y="297385"/>
                      <a:pt x="1072490" y="287131"/>
                      <a:pt x="1069162" y="277349"/>
                    </a:cubicBezTo>
                    <a:lnTo>
                      <a:pt x="1145362" y="252361"/>
                    </a:lnTo>
                    <a:lnTo>
                      <a:pt x="1147274" y="257865"/>
                    </a:lnTo>
                    <a:lnTo>
                      <a:pt x="1084555" y="312645"/>
                    </a:lnTo>
                    <a:lnTo>
                      <a:pt x="1133034" y="454278"/>
                    </a:lnTo>
                    <a:lnTo>
                      <a:pt x="1118540" y="459597"/>
                    </a:lnTo>
                    <a:cubicBezTo>
                      <a:pt x="1117511" y="453461"/>
                      <a:pt x="1116368" y="446830"/>
                      <a:pt x="1115111" y="439703"/>
                    </a:cubicBezTo>
                    <a:cubicBezTo>
                      <a:pt x="1113854" y="432576"/>
                      <a:pt x="1113168" y="425183"/>
                      <a:pt x="1113054" y="417523"/>
                    </a:cubicBezTo>
                    <a:cubicBezTo>
                      <a:pt x="1047792" y="425307"/>
                      <a:pt x="997805" y="431487"/>
                      <a:pt x="963092" y="436064"/>
                    </a:cubicBezTo>
                    <a:cubicBezTo>
                      <a:pt x="928379" y="440641"/>
                      <a:pt x="903046" y="444473"/>
                      <a:pt x="887095" y="447560"/>
                    </a:cubicBezTo>
                    <a:cubicBezTo>
                      <a:pt x="871144" y="450646"/>
                      <a:pt x="858681" y="453846"/>
                      <a:pt x="849706" y="457158"/>
                    </a:cubicBezTo>
                    <a:lnTo>
                      <a:pt x="851535" y="452890"/>
                    </a:lnTo>
                    <a:cubicBezTo>
                      <a:pt x="850176" y="453576"/>
                      <a:pt x="848932" y="452966"/>
                      <a:pt x="847801" y="451060"/>
                    </a:cubicBezTo>
                    <a:cubicBezTo>
                      <a:pt x="846671" y="449155"/>
                      <a:pt x="846493" y="447325"/>
                      <a:pt x="847268" y="445572"/>
                    </a:cubicBezTo>
                    <a:cubicBezTo>
                      <a:pt x="847283" y="440799"/>
                      <a:pt x="846914" y="433542"/>
                      <a:pt x="846162" y="423801"/>
                    </a:cubicBezTo>
                    <a:cubicBezTo>
                      <a:pt x="845409" y="414060"/>
                      <a:pt x="844182" y="403641"/>
                      <a:pt x="842481" y="392544"/>
                    </a:cubicBezTo>
                    <a:cubicBezTo>
                      <a:pt x="840781" y="381448"/>
                      <a:pt x="838515" y="371481"/>
                      <a:pt x="835686" y="362643"/>
                    </a:cubicBezTo>
                    <a:cubicBezTo>
                      <a:pt x="841299" y="362807"/>
                      <a:pt x="847751" y="359887"/>
                      <a:pt x="855040" y="353883"/>
                    </a:cubicBezTo>
                    <a:cubicBezTo>
                      <a:pt x="862330" y="347878"/>
                      <a:pt x="869696" y="339634"/>
                      <a:pt x="877138" y="329149"/>
                    </a:cubicBezTo>
                    <a:cubicBezTo>
                      <a:pt x="884085" y="324638"/>
                      <a:pt x="894728" y="313872"/>
                      <a:pt x="909066" y="296852"/>
                    </a:cubicBezTo>
                    <a:cubicBezTo>
                      <a:pt x="923404" y="279831"/>
                      <a:pt x="938162" y="259917"/>
                      <a:pt x="953338" y="237110"/>
                    </a:cubicBezTo>
                    <a:lnTo>
                      <a:pt x="891380" y="240191"/>
                    </a:lnTo>
                    <a:lnTo>
                      <a:pt x="1005180" y="172945"/>
                    </a:lnTo>
                    <a:close/>
                    <a:moveTo>
                      <a:pt x="875919" y="159654"/>
                    </a:moveTo>
                    <a:lnTo>
                      <a:pt x="971384" y="159654"/>
                    </a:lnTo>
                    <a:lnTo>
                      <a:pt x="976605" y="179295"/>
                    </a:lnTo>
                    <a:lnTo>
                      <a:pt x="868004" y="241353"/>
                    </a:lnTo>
                    <a:lnTo>
                      <a:pt x="855193" y="241990"/>
                    </a:lnTo>
                    <a:close/>
                    <a:moveTo>
                      <a:pt x="582337" y="126943"/>
                    </a:moveTo>
                    <a:lnTo>
                      <a:pt x="616077" y="165926"/>
                    </a:lnTo>
                    <a:cubicBezTo>
                      <a:pt x="630250" y="179418"/>
                      <a:pt x="645338" y="191549"/>
                      <a:pt x="661340" y="202320"/>
                    </a:cubicBezTo>
                    <a:cubicBezTo>
                      <a:pt x="652323" y="208736"/>
                      <a:pt x="641401" y="217553"/>
                      <a:pt x="628574" y="228771"/>
                    </a:cubicBezTo>
                    <a:cubicBezTo>
                      <a:pt x="615747" y="239989"/>
                      <a:pt x="605739" y="249874"/>
                      <a:pt x="598551" y="258424"/>
                    </a:cubicBezTo>
                    <a:cubicBezTo>
                      <a:pt x="589674" y="248654"/>
                      <a:pt x="581063" y="238312"/>
                      <a:pt x="572719" y="227399"/>
                    </a:cubicBezTo>
                    <a:lnTo>
                      <a:pt x="555774" y="202767"/>
                    </a:lnTo>
                    <a:close/>
                    <a:moveTo>
                      <a:pt x="663634" y="107865"/>
                    </a:moveTo>
                    <a:lnTo>
                      <a:pt x="660730" y="119481"/>
                    </a:lnTo>
                    <a:lnTo>
                      <a:pt x="596636" y="122351"/>
                    </a:lnTo>
                    <a:close/>
                    <a:moveTo>
                      <a:pt x="392452" y="83306"/>
                    </a:moveTo>
                    <a:lnTo>
                      <a:pt x="402308" y="118504"/>
                    </a:lnTo>
                    <a:lnTo>
                      <a:pt x="383434" y="119481"/>
                    </a:lnTo>
                    <a:close/>
                    <a:moveTo>
                      <a:pt x="943453" y="54580"/>
                    </a:moveTo>
                    <a:lnTo>
                      <a:pt x="958113" y="109728"/>
                    </a:lnTo>
                    <a:lnTo>
                      <a:pt x="929564" y="109728"/>
                    </a:lnTo>
                    <a:close/>
                    <a:moveTo>
                      <a:pt x="950290" y="27432"/>
                    </a:moveTo>
                    <a:lnTo>
                      <a:pt x="1266063" y="27432"/>
                    </a:lnTo>
                    <a:lnTo>
                      <a:pt x="1245337" y="109728"/>
                    </a:lnTo>
                    <a:lnTo>
                      <a:pt x="980550" y="109728"/>
                    </a:lnTo>
                    <a:lnTo>
                      <a:pt x="949582" y="30243"/>
                    </a:lnTo>
                    <a:close/>
                    <a:moveTo>
                      <a:pt x="803377" y="20726"/>
                    </a:moveTo>
                    <a:cubicBezTo>
                      <a:pt x="817245" y="32842"/>
                      <a:pt x="832790" y="46405"/>
                      <a:pt x="850011" y="61417"/>
                    </a:cubicBezTo>
                    <a:cubicBezTo>
                      <a:pt x="867232" y="76428"/>
                      <a:pt x="881558" y="89687"/>
                      <a:pt x="892988" y="101193"/>
                    </a:cubicBezTo>
                    <a:lnTo>
                      <a:pt x="821665" y="157831"/>
                    </a:lnTo>
                    <a:cubicBezTo>
                      <a:pt x="812711" y="145741"/>
                      <a:pt x="800138" y="131584"/>
                      <a:pt x="783946" y="115359"/>
                    </a:cubicBezTo>
                    <a:cubicBezTo>
                      <a:pt x="767753" y="99135"/>
                      <a:pt x="752285" y="84049"/>
                      <a:pt x="737540" y="70104"/>
                    </a:cubicBezTo>
                    <a:close/>
                    <a:moveTo>
                      <a:pt x="511378" y="0"/>
                    </a:moveTo>
                    <a:lnTo>
                      <a:pt x="594284" y="0"/>
                    </a:lnTo>
                    <a:lnTo>
                      <a:pt x="582092" y="48768"/>
                    </a:lnTo>
                    <a:lnTo>
                      <a:pt x="678409" y="48768"/>
                    </a:lnTo>
                    <a:lnTo>
                      <a:pt x="668234" y="89469"/>
                    </a:lnTo>
                    <a:lnTo>
                      <a:pt x="570205" y="122145"/>
                    </a:lnTo>
                    <a:lnTo>
                      <a:pt x="528185" y="252326"/>
                    </a:lnTo>
                    <a:lnTo>
                      <a:pt x="448590" y="252326"/>
                    </a:lnTo>
                    <a:lnTo>
                      <a:pt x="465049" y="196831"/>
                    </a:lnTo>
                    <a:cubicBezTo>
                      <a:pt x="451573" y="209447"/>
                      <a:pt x="438139" y="220653"/>
                      <a:pt x="424747" y="230448"/>
                    </a:cubicBezTo>
                    <a:cubicBezTo>
                      <a:pt x="411355" y="240244"/>
                      <a:pt x="398395" y="247943"/>
                      <a:pt x="385865" y="253546"/>
                    </a:cubicBezTo>
                    <a:cubicBezTo>
                      <a:pt x="380306" y="243471"/>
                      <a:pt x="373904" y="232824"/>
                      <a:pt x="366661" y="221606"/>
                    </a:cubicBezTo>
                    <a:lnTo>
                      <a:pt x="364456" y="218747"/>
                    </a:lnTo>
                    <a:lnTo>
                      <a:pt x="405475" y="155022"/>
                    </a:lnTo>
                    <a:lnTo>
                      <a:pt x="454076" y="115824"/>
                    </a:lnTo>
                    <a:lnTo>
                      <a:pt x="429900" y="117075"/>
                    </a:lnTo>
                    <a:lnTo>
                      <a:pt x="436855" y="106270"/>
                    </a:lnTo>
                    <a:lnTo>
                      <a:pt x="410641" y="48768"/>
                    </a:lnTo>
                    <a:lnTo>
                      <a:pt x="499186" y="48768"/>
                    </a:lnTo>
                    <a:close/>
                    <a:moveTo>
                      <a:pt x="239568" y="0"/>
                    </a:moveTo>
                    <a:lnTo>
                      <a:pt x="321213" y="0"/>
                    </a:lnTo>
                    <a:lnTo>
                      <a:pt x="309012" y="48768"/>
                    </a:lnTo>
                    <a:lnTo>
                      <a:pt x="382782" y="48768"/>
                    </a:lnTo>
                    <a:lnTo>
                      <a:pt x="383126" y="49998"/>
                    </a:lnTo>
                    <a:lnTo>
                      <a:pt x="365748" y="119481"/>
                    </a:lnTo>
                    <a:lnTo>
                      <a:pt x="292540" y="121920"/>
                    </a:lnTo>
                    <a:cubicBezTo>
                      <a:pt x="304958" y="129235"/>
                      <a:pt x="318557" y="137767"/>
                      <a:pt x="333338" y="147514"/>
                    </a:cubicBezTo>
                    <a:cubicBezTo>
                      <a:pt x="348120" y="157262"/>
                      <a:pt x="359126" y="164564"/>
                      <a:pt x="366358" y="169420"/>
                    </a:cubicBezTo>
                    <a:lnTo>
                      <a:pt x="347446" y="188903"/>
                    </a:lnTo>
                    <a:lnTo>
                      <a:pt x="374838" y="173336"/>
                    </a:lnTo>
                    <a:lnTo>
                      <a:pt x="353645" y="204733"/>
                    </a:lnTo>
                    <a:lnTo>
                      <a:pt x="343786" y="191952"/>
                    </a:lnTo>
                    <a:lnTo>
                      <a:pt x="313893" y="222444"/>
                    </a:lnTo>
                    <a:cubicBezTo>
                      <a:pt x="309533" y="217222"/>
                      <a:pt x="304221" y="211505"/>
                      <a:pt x="297956" y="205293"/>
                    </a:cubicBezTo>
                    <a:cubicBezTo>
                      <a:pt x="291691" y="199080"/>
                      <a:pt x="285009" y="192600"/>
                      <a:pt x="277910" y="185854"/>
                    </a:cubicBezTo>
                    <a:lnTo>
                      <a:pt x="258446" y="252326"/>
                    </a:lnTo>
                    <a:lnTo>
                      <a:pt x="176736" y="252326"/>
                    </a:lnTo>
                    <a:lnTo>
                      <a:pt x="191376" y="203539"/>
                    </a:lnTo>
                    <a:cubicBezTo>
                      <a:pt x="179442" y="214923"/>
                      <a:pt x="167625" y="225087"/>
                      <a:pt x="155925" y="234031"/>
                    </a:cubicBezTo>
                    <a:cubicBezTo>
                      <a:pt x="144226" y="242975"/>
                      <a:pt x="132879" y="250090"/>
                      <a:pt x="121885" y="255375"/>
                    </a:cubicBezTo>
                    <a:cubicBezTo>
                      <a:pt x="116882" y="244690"/>
                      <a:pt x="110618" y="233586"/>
                      <a:pt x="103092" y="222063"/>
                    </a:cubicBezTo>
                    <a:cubicBezTo>
                      <a:pt x="95566" y="210540"/>
                      <a:pt x="87618" y="200503"/>
                      <a:pt x="79248" y="191952"/>
                    </a:cubicBezTo>
                    <a:cubicBezTo>
                      <a:pt x="95753" y="184320"/>
                      <a:pt x="113319" y="173689"/>
                      <a:pt x="131947" y="160058"/>
                    </a:cubicBezTo>
                    <a:cubicBezTo>
                      <a:pt x="150575" y="146427"/>
                      <a:pt x="168148" y="131683"/>
                      <a:pt x="184666" y="115824"/>
                    </a:cubicBezTo>
                    <a:lnTo>
                      <a:pt x="121277" y="119481"/>
                    </a:lnTo>
                    <a:lnTo>
                      <a:pt x="138915" y="48768"/>
                    </a:lnTo>
                    <a:lnTo>
                      <a:pt x="227368" y="487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  <a:gs pos="59000">
                    <a:schemeClr val="accent2"/>
                  </a:gs>
                </a:gsLst>
                <a:lin ang="1800000" scaled="0"/>
              </a:gradFill>
              <a:ln w="3175" cap="flat">
                <a:noFill/>
                <a:prstDash val="solid"/>
                <a:miter/>
              </a:ln>
              <a:effectLst>
                <a:innerShdw blurRad="12700" dist="12700" dir="16200000">
                  <a:schemeClr val="tx1"/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</a:lstStyle>
              <a:p>
                <a:endParaRPr lang="zh-CN" altLang="en-US" dirty="0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001007" y="795230"/>
              <a:ext cx="559813" cy="556542"/>
              <a:chOff x="6113404" y="-485812"/>
              <a:chExt cx="559813" cy="556542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6120728" y="-477220"/>
                <a:ext cx="552489" cy="547950"/>
              </a:xfrm>
              <a:custGeom>
                <a:avLst/>
                <a:gdLst>
                  <a:gd name="connsiteX0" fmla="*/ 437011 w 552489"/>
                  <a:gd name="connsiteY0" fmla="*/ 528893 h 547950"/>
                  <a:gd name="connsiteX1" fmla="*/ 457741 w 552489"/>
                  <a:gd name="connsiteY1" fmla="*/ 535768 h 547950"/>
                  <a:gd name="connsiteX2" fmla="*/ 452410 w 552489"/>
                  <a:gd name="connsiteY2" fmla="*/ 547241 h 547950"/>
                  <a:gd name="connsiteX3" fmla="*/ 439953 w 552489"/>
                  <a:gd name="connsiteY3" fmla="*/ 543211 h 547950"/>
                  <a:gd name="connsiteX4" fmla="*/ 5056 w 552489"/>
                  <a:gd name="connsiteY4" fmla="*/ 385637 h 547950"/>
                  <a:gd name="connsiteX5" fmla="*/ 121614 w 552489"/>
                  <a:gd name="connsiteY5" fmla="*/ 424293 h 547950"/>
                  <a:gd name="connsiteX6" fmla="*/ 128779 w 552489"/>
                  <a:gd name="connsiteY6" fmla="*/ 437558 h 547950"/>
                  <a:gd name="connsiteX7" fmla="*/ 172812 w 552489"/>
                  <a:gd name="connsiteY7" fmla="*/ 451399 h 547950"/>
                  <a:gd name="connsiteX8" fmla="*/ 192911 w 552489"/>
                  <a:gd name="connsiteY8" fmla="*/ 447938 h 547950"/>
                  <a:gd name="connsiteX9" fmla="*/ 392475 w 552489"/>
                  <a:gd name="connsiteY9" fmla="*/ 514123 h 547950"/>
                  <a:gd name="connsiteX10" fmla="*/ 398183 w 552489"/>
                  <a:gd name="connsiteY10" fmla="*/ 524813 h 547950"/>
                  <a:gd name="connsiteX11" fmla="*/ 393366 w 552489"/>
                  <a:gd name="connsiteY11" fmla="*/ 514419 h 547950"/>
                  <a:gd name="connsiteX12" fmla="*/ 436667 w 552489"/>
                  <a:gd name="connsiteY12" fmla="*/ 528780 h 547950"/>
                  <a:gd name="connsiteX13" fmla="*/ 439937 w 552489"/>
                  <a:gd name="connsiteY13" fmla="*/ 543206 h 547950"/>
                  <a:gd name="connsiteX14" fmla="*/ 389858 w 552489"/>
                  <a:gd name="connsiteY14" fmla="*/ 527008 h 547950"/>
                  <a:gd name="connsiteX15" fmla="*/ 331035 w 552489"/>
                  <a:gd name="connsiteY15" fmla="*/ 496127 h 547950"/>
                  <a:gd name="connsiteX16" fmla="*/ 243058 w 552489"/>
                  <a:gd name="connsiteY16" fmla="*/ 535348 h 547950"/>
                  <a:gd name="connsiteX17" fmla="*/ 152926 w 552489"/>
                  <a:gd name="connsiteY17" fmla="*/ 547950 h 547950"/>
                  <a:gd name="connsiteX18" fmla="*/ 54881 w 552489"/>
                  <a:gd name="connsiteY18" fmla="*/ 524681 h 547950"/>
                  <a:gd name="connsiteX19" fmla="*/ 6344 w 552489"/>
                  <a:gd name="connsiteY19" fmla="*/ 464967 h 547950"/>
                  <a:gd name="connsiteX20" fmla="*/ 0 w 552489"/>
                  <a:gd name="connsiteY20" fmla="*/ 426178 h 547950"/>
                  <a:gd name="connsiteX21" fmla="*/ 386597 w 552489"/>
                  <a:gd name="connsiteY21" fmla="*/ 307856 h 547950"/>
                  <a:gd name="connsiteX22" fmla="*/ 436257 w 552489"/>
                  <a:gd name="connsiteY22" fmla="*/ 526969 h 547950"/>
                  <a:gd name="connsiteX23" fmla="*/ 391312 w 552489"/>
                  <a:gd name="connsiteY23" fmla="*/ 509985 h 547950"/>
                  <a:gd name="connsiteX24" fmla="*/ 306545 w 552489"/>
                  <a:gd name="connsiteY24" fmla="*/ 327068 h 547950"/>
                  <a:gd name="connsiteX25" fmla="*/ 340971 w 552489"/>
                  <a:gd name="connsiteY25" fmla="*/ 359109 h 547950"/>
                  <a:gd name="connsiteX26" fmla="*/ 437503 w 552489"/>
                  <a:gd name="connsiteY26" fmla="*/ 231322 h 547950"/>
                  <a:gd name="connsiteX27" fmla="*/ 552489 w 552489"/>
                  <a:gd name="connsiteY27" fmla="*/ 242681 h 547950"/>
                  <a:gd name="connsiteX28" fmla="*/ 494110 w 552489"/>
                  <a:gd name="connsiteY28" fmla="*/ 334438 h 547950"/>
                  <a:gd name="connsiteX29" fmla="*/ 417629 w 552489"/>
                  <a:gd name="connsiteY29" fmla="*/ 420874 h 547950"/>
                  <a:gd name="connsiteX30" fmla="*/ 458176 w 552489"/>
                  <a:gd name="connsiteY30" fmla="*/ 436846 h 547950"/>
                  <a:gd name="connsiteX31" fmla="*/ 499255 w 552489"/>
                  <a:gd name="connsiteY31" fmla="*/ 446431 h 547950"/>
                  <a:gd name="connsiteX32" fmla="*/ 458011 w 552489"/>
                  <a:gd name="connsiteY32" fmla="*/ 535189 h 547950"/>
                  <a:gd name="connsiteX33" fmla="*/ 436645 w 552489"/>
                  <a:gd name="connsiteY33" fmla="*/ 527115 h 547950"/>
                  <a:gd name="connsiteX34" fmla="*/ 390655 w 552489"/>
                  <a:gd name="connsiteY34" fmla="*/ 303297 h 547950"/>
                  <a:gd name="connsiteX35" fmla="*/ 394293 w 552489"/>
                  <a:gd name="connsiteY35" fmla="*/ 299211 h 547950"/>
                  <a:gd name="connsiteX36" fmla="*/ 437503 w 552489"/>
                  <a:gd name="connsiteY36" fmla="*/ 231322 h 547950"/>
                  <a:gd name="connsiteX37" fmla="*/ 160251 w 552489"/>
                  <a:gd name="connsiteY37" fmla="*/ 71955 h 547950"/>
                  <a:gd name="connsiteX38" fmla="*/ 203873 w 552489"/>
                  <a:gd name="connsiteY38" fmla="*/ 160958 h 547950"/>
                  <a:gd name="connsiteX39" fmla="*/ 390000 w 552489"/>
                  <a:gd name="connsiteY39" fmla="*/ 509489 h 547950"/>
                  <a:gd name="connsiteX40" fmla="*/ 214428 w 552489"/>
                  <a:gd name="connsiteY40" fmla="*/ 443144 h 547950"/>
                  <a:gd name="connsiteX41" fmla="*/ 250118 w 552489"/>
                  <a:gd name="connsiteY41" fmla="*/ 427263 h 547950"/>
                  <a:gd name="connsiteX42" fmla="*/ 210077 w 552489"/>
                  <a:gd name="connsiteY42" fmla="*/ 380140 h 547950"/>
                  <a:gd name="connsiteX43" fmla="*/ 176364 w 552489"/>
                  <a:gd name="connsiteY43" fmla="*/ 329294 h 547950"/>
                  <a:gd name="connsiteX44" fmla="*/ 141207 w 552489"/>
                  <a:gd name="connsiteY44" fmla="*/ 362659 h 547950"/>
                  <a:gd name="connsiteX45" fmla="*/ 120966 w 552489"/>
                  <a:gd name="connsiteY45" fmla="*/ 400285 h 547950"/>
                  <a:gd name="connsiteX46" fmla="*/ 120654 w 552489"/>
                  <a:gd name="connsiteY46" fmla="*/ 407709 h 547950"/>
                  <a:gd name="connsiteX47" fmla="*/ 59093 w 552489"/>
                  <a:gd name="connsiteY47" fmla="*/ 384446 h 547950"/>
                  <a:gd name="connsiteX48" fmla="*/ 13373 w 552489"/>
                  <a:gd name="connsiteY48" fmla="*/ 373016 h 547950"/>
                  <a:gd name="connsiteX49" fmla="*/ 10088 w 552489"/>
                  <a:gd name="connsiteY49" fmla="*/ 371921 h 547950"/>
                  <a:gd name="connsiteX50" fmla="*/ 11295 w 552489"/>
                  <a:gd name="connsiteY50" fmla="*/ 368906 h 547950"/>
                  <a:gd name="connsiteX51" fmla="*/ 26708 w 552489"/>
                  <a:gd name="connsiteY51" fmla="*/ 373016 h 547950"/>
                  <a:gd name="connsiteX52" fmla="*/ 72428 w 552489"/>
                  <a:gd name="connsiteY52" fmla="*/ 388256 h 547950"/>
                  <a:gd name="connsiteX53" fmla="*/ 12077 w 552489"/>
                  <a:gd name="connsiteY53" fmla="*/ 366956 h 547950"/>
                  <a:gd name="connsiteX54" fmla="*/ 23651 w 552489"/>
                  <a:gd name="connsiteY54" fmla="*/ 338067 h 547950"/>
                  <a:gd name="connsiteX55" fmla="*/ 52894 w 552489"/>
                  <a:gd name="connsiteY55" fmla="*/ 300096 h 547950"/>
                  <a:gd name="connsiteX56" fmla="*/ 135171 w 552489"/>
                  <a:gd name="connsiteY56" fmla="*/ 239132 h 547950"/>
                  <a:gd name="connsiteX57" fmla="*/ 127446 w 552489"/>
                  <a:gd name="connsiteY57" fmla="*/ 184921 h 547950"/>
                  <a:gd name="connsiteX58" fmla="*/ 133040 w 552489"/>
                  <a:gd name="connsiteY58" fmla="*/ 127054 h 547950"/>
                  <a:gd name="connsiteX59" fmla="*/ 154556 w 552489"/>
                  <a:gd name="connsiteY59" fmla="*/ 78156 h 547950"/>
                  <a:gd name="connsiteX60" fmla="*/ 329291 w 552489"/>
                  <a:gd name="connsiteY60" fmla="*/ 4658 h 547950"/>
                  <a:gd name="connsiteX61" fmla="*/ 358151 w 552489"/>
                  <a:gd name="connsiteY61" fmla="*/ 9572 h 547950"/>
                  <a:gd name="connsiteX62" fmla="*/ 396601 w 552489"/>
                  <a:gd name="connsiteY62" fmla="*/ 36641 h 547950"/>
                  <a:gd name="connsiteX63" fmla="*/ 411952 w 552489"/>
                  <a:gd name="connsiteY63" fmla="*/ 133421 h 547950"/>
                  <a:gd name="connsiteX64" fmla="*/ 392121 w 552489"/>
                  <a:gd name="connsiteY64" fmla="*/ 176876 h 547950"/>
                  <a:gd name="connsiteX65" fmla="*/ 369850 w 552489"/>
                  <a:gd name="connsiteY65" fmla="*/ 202045 h 547950"/>
                  <a:gd name="connsiteX66" fmla="*/ 301934 w 552489"/>
                  <a:gd name="connsiteY66" fmla="*/ 0 h 547950"/>
                  <a:gd name="connsiteX67" fmla="*/ 317422 w 552489"/>
                  <a:gd name="connsiteY67" fmla="*/ 2637 h 547950"/>
                  <a:gd name="connsiteX68" fmla="*/ 364091 w 552489"/>
                  <a:gd name="connsiteY68" fmla="*/ 208553 h 547950"/>
                  <a:gd name="connsiteX69" fmla="*/ 359247 w 552489"/>
                  <a:gd name="connsiteY69" fmla="*/ 214028 h 547950"/>
                  <a:gd name="connsiteX70" fmla="*/ 279805 w 552489"/>
                  <a:gd name="connsiteY70" fmla="*/ 269364 h 547950"/>
                  <a:gd name="connsiteX71" fmla="*/ 243597 w 552489"/>
                  <a:gd name="connsiteY71" fmla="*/ 191232 h 547950"/>
                  <a:gd name="connsiteX72" fmla="*/ 287742 w 552489"/>
                  <a:gd name="connsiteY72" fmla="*/ 160430 h 547950"/>
                  <a:gd name="connsiteX73" fmla="*/ 321096 w 552489"/>
                  <a:gd name="connsiteY73" fmla="*/ 109307 h 547950"/>
                  <a:gd name="connsiteX74" fmla="*/ 320655 w 552489"/>
                  <a:gd name="connsiteY74" fmla="*/ 89524 h 547950"/>
                  <a:gd name="connsiteX75" fmla="*/ 302643 w 552489"/>
                  <a:gd name="connsiteY75" fmla="*/ 83047 h 547950"/>
                  <a:gd name="connsiteX76" fmla="*/ 259356 w 552489"/>
                  <a:gd name="connsiteY76" fmla="*/ 101400 h 547950"/>
                  <a:gd name="connsiteX77" fmla="*/ 230997 w 552489"/>
                  <a:gd name="connsiteY77" fmla="*/ 151101 h 547950"/>
                  <a:gd name="connsiteX78" fmla="*/ 229621 w 552489"/>
                  <a:gd name="connsiteY78" fmla="*/ 161073 h 547950"/>
                  <a:gd name="connsiteX79" fmla="*/ 217208 w 552489"/>
                  <a:gd name="connsiteY79" fmla="*/ 134288 h 547950"/>
                  <a:gd name="connsiteX80" fmla="*/ 172019 w 552489"/>
                  <a:gd name="connsiteY80" fmla="*/ 59142 h 547950"/>
                  <a:gd name="connsiteX81" fmla="*/ 191704 w 552489"/>
                  <a:gd name="connsiteY81" fmla="*/ 37709 h 547950"/>
                  <a:gd name="connsiteX82" fmla="*/ 301934 w 552489"/>
                  <a:gd name="connsiteY82" fmla="*/ 0 h 54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552489" h="547950">
                    <a:moveTo>
                      <a:pt x="437011" y="528893"/>
                    </a:moveTo>
                    <a:lnTo>
                      <a:pt x="457741" y="535768"/>
                    </a:lnTo>
                    <a:lnTo>
                      <a:pt x="452410" y="547241"/>
                    </a:lnTo>
                    <a:lnTo>
                      <a:pt x="439953" y="543211"/>
                    </a:lnTo>
                    <a:close/>
                    <a:moveTo>
                      <a:pt x="5056" y="385637"/>
                    </a:moveTo>
                    <a:lnTo>
                      <a:pt x="121614" y="424293"/>
                    </a:lnTo>
                    <a:lnTo>
                      <a:pt x="128779" y="437558"/>
                    </a:lnTo>
                    <a:cubicBezTo>
                      <a:pt x="137774" y="446608"/>
                      <a:pt x="152454" y="451222"/>
                      <a:pt x="172812" y="451399"/>
                    </a:cubicBezTo>
                    <a:lnTo>
                      <a:pt x="192911" y="447938"/>
                    </a:lnTo>
                    <a:lnTo>
                      <a:pt x="392475" y="514123"/>
                    </a:lnTo>
                    <a:lnTo>
                      <a:pt x="398183" y="524813"/>
                    </a:lnTo>
                    <a:lnTo>
                      <a:pt x="393366" y="514419"/>
                    </a:lnTo>
                    <a:lnTo>
                      <a:pt x="436667" y="528780"/>
                    </a:lnTo>
                    <a:lnTo>
                      <a:pt x="439937" y="543206"/>
                    </a:lnTo>
                    <a:lnTo>
                      <a:pt x="389858" y="527008"/>
                    </a:lnTo>
                    <a:cubicBezTo>
                      <a:pt x="369230" y="517690"/>
                      <a:pt x="349623" y="507395"/>
                      <a:pt x="331035" y="496127"/>
                    </a:cubicBezTo>
                    <a:cubicBezTo>
                      <a:pt x="301967" y="513815"/>
                      <a:pt x="272642" y="526889"/>
                      <a:pt x="243058" y="535348"/>
                    </a:cubicBezTo>
                    <a:cubicBezTo>
                      <a:pt x="213477" y="543810"/>
                      <a:pt x="183432" y="548011"/>
                      <a:pt x="152926" y="547950"/>
                    </a:cubicBezTo>
                    <a:cubicBezTo>
                      <a:pt x="111822" y="547531"/>
                      <a:pt x="79141" y="539772"/>
                      <a:pt x="54881" y="524681"/>
                    </a:cubicBezTo>
                    <a:cubicBezTo>
                      <a:pt x="30621" y="509587"/>
                      <a:pt x="14442" y="489685"/>
                      <a:pt x="6344" y="464967"/>
                    </a:cubicBezTo>
                    <a:cubicBezTo>
                      <a:pt x="2295" y="452609"/>
                      <a:pt x="180" y="439680"/>
                      <a:pt x="0" y="426178"/>
                    </a:cubicBezTo>
                    <a:close/>
                    <a:moveTo>
                      <a:pt x="386597" y="307856"/>
                    </a:moveTo>
                    <a:lnTo>
                      <a:pt x="436257" y="526969"/>
                    </a:lnTo>
                    <a:lnTo>
                      <a:pt x="391312" y="509985"/>
                    </a:lnTo>
                    <a:lnTo>
                      <a:pt x="306545" y="327068"/>
                    </a:lnTo>
                    <a:lnTo>
                      <a:pt x="340971" y="359109"/>
                    </a:lnTo>
                    <a:close/>
                    <a:moveTo>
                      <a:pt x="437503" y="231322"/>
                    </a:moveTo>
                    <a:lnTo>
                      <a:pt x="552489" y="242681"/>
                    </a:lnTo>
                    <a:cubicBezTo>
                      <a:pt x="535336" y="274509"/>
                      <a:pt x="515876" y="305095"/>
                      <a:pt x="494110" y="334438"/>
                    </a:cubicBezTo>
                    <a:cubicBezTo>
                      <a:pt x="472343" y="363782"/>
                      <a:pt x="446849" y="392596"/>
                      <a:pt x="417629" y="420874"/>
                    </a:cubicBezTo>
                    <a:cubicBezTo>
                      <a:pt x="430835" y="426996"/>
                      <a:pt x="444351" y="432320"/>
                      <a:pt x="458176" y="436846"/>
                    </a:cubicBezTo>
                    <a:cubicBezTo>
                      <a:pt x="472003" y="441372"/>
                      <a:pt x="485695" y="444568"/>
                      <a:pt x="499255" y="446431"/>
                    </a:cubicBezTo>
                    <a:lnTo>
                      <a:pt x="458011" y="535189"/>
                    </a:lnTo>
                    <a:lnTo>
                      <a:pt x="436645" y="527115"/>
                    </a:lnTo>
                    <a:lnTo>
                      <a:pt x="390655" y="303297"/>
                    </a:lnTo>
                    <a:lnTo>
                      <a:pt x="394293" y="299211"/>
                    </a:lnTo>
                    <a:cubicBezTo>
                      <a:pt x="410605" y="278045"/>
                      <a:pt x="425009" y="255416"/>
                      <a:pt x="437503" y="231322"/>
                    </a:cubicBezTo>
                    <a:close/>
                    <a:moveTo>
                      <a:pt x="160251" y="71955"/>
                    </a:moveTo>
                    <a:lnTo>
                      <a:pt x="203873" y="160958"/>
                    </a:lnTo>
                    <a:lnTo>
                      <a:pt x="390000" y="509489"/>
                    </a:lnTo>
                    <a:lnTo>
                      <a:pt x="214428" y="443144"/>
                    </a:lnTo>
                    <a:lnTo>
                      <a:pt x="250118" y="427263"/>
                    </a:lnTo>
                    <a:cubicBezTo>
                      <a:pt x="236161" y="412843"/>
                      <a:pt x="222814" y="397136"/>
                      <a:pt x="210077" y="380140"/>
                    </a:cubicBezTo>
                    <a:cubicBezTo>
                      <a:pt x="197339" y="363147"/>
                      <a:pt x="186101" y="346198"/>
                      <a:pt x="176364" y="329294"/>
                    </a:cubicBezTo>
                    <a:cubicBezTo>
                      <a:pt x="162694" y="340414"/>
                      <a:pt x="150975" y="351536"/>
                      <a:pt x="141207" y="362659"/>
                    </a:cubicBezTo>
                    <a:cubicBezTo>
                      <a:pt x="131442" y="373781"/>
                      <a:pt x="124694" y="386322"/>
                      <a:pt x="120966" y="400285"/>
                    </a:cubicBezTo>
                    <a:lnTo>
                      <a:pt x="120654" y="407709"/>
                    </a:lnTo>
                    <a:lnTo>
                      <a:pt x="59093" y="384446"/>
                    </a:lnTo>
                    <a:lnTo>
                      <a:pt x="13373" y="373016"/>
                    </a:lnTo>
                    <a:lnTo>
                      <a:pt x="10088" y="371921"/>
                    </a:lnTo>
                    <a:lnTo>
                      <a:pt x="11295" y="368906"/>
                    </a:lnTo>
                    <a:lnTo>
                      <a:pt x="26708" y="373016"/>
                    </a:lnTo>
                    <a:lnTo>
                      <a:pt x="72428" y="388256"/>
                    </a:lnTo>
                    <a:lnTo>
                      <a:pt x="12077" y="366956"/>
                    </a:lnTo>
                    <a:lnTo>
                      <a:pt x="23651" y="338067"/>
                    </a:lnTo>
                    <a:cubicBezTo>
                      <a:pt x="31589" y="324090"/>
                      <a:pt x="41337" y="311433"/>
                      <a:pt x="52894" y="300096"/>
                    </a:cubicBezTo>
                    <a:cubicBezTo>
                      <a:pt x="76009" y="277424"/>
                      <a:pt x="103434" y="257102"/>
                      <a:pt x="135171" y="239132"/>
                    </a:cubicBezTo>
                    <a:cubicBezTo>
                      <a:pt x="131042" y="221722"/>
                      <a:pt x="128467" y="203653"/>
                      <a:pt x="127446" y="184921"/>
                    </a:cubicBezTo>
                    <a:cubicBezTo>
                      <a:pt x="126425" y="166193"/>
                      <a:pt x="128291" y="146903"/>
                      <a:pt x="133040" y="127054"/>
                    </a:cubicBezTo>
                    <a:cubicBezTo>
                      <a:pt x="137607" y="109346"/>
                      <a:pt x="144779" y="93047"/>
                      <a:pt x="154556" y="78156"/>
                    </a:cubicBezTo>
                    <a:close/>
                    <a:moveTo>
                      <a:pt x="329291" y="4658"/>
                    </a:moveTo>
                    <a:lnTo>
                      <a:pt x="358151" y="9572"/>
                    </a:lnTo>
                    <a:cubicBezTo>
                      <a:pt x="373928" y="15679"/>
                      <a:pt x="386745" y="24701"/>
                      <a:pt x="396601" y="36641"/>
                    </a:cubicBezTo>
                    <a:cubicBezTo>
                      <a:pt x="416312" y="60520"/>
                      <a:pt x="421429" y="92781"/>
                      <a:pt x="411952" y="133421"/>
                    </a:cubicBezTo>
                    <a:cubicBezTo>
                      <a:pt x="407515" y="148957"/>
                      <a:pt x="400905" y="163442"/>
                      <a:pt x="392121" y="176876"/>
                    </a:cubicBezTo>
                    <a:lnTo>
                      <a:pt x="369850" y="202045"/>
                    </a:lnTo>
                    <a:close/>
                    <a:moveTo>
                      <a:pt x="301934" y="0"/>
                    </a:moveTo>
                    <a:lnTo>
                      <a:pt x="317422" y="2637"/>
                    </a:lnTo>
                    <a:lnTo>
                      <a:pt x="364091" y="208553"/>
                    </a:lnTo>
                    <a:lnTo>
                      <a:pt x="359247" y="214028"/>
                    </a:lnTo>
                    <a:lnTo>
                      <a:pt x="279805" y="269364"/>
                    </a:lnTo>
                    <a:lnTo>
                      <a:pt x="243597" y="191232"/>
                    </a:lnTo>
                    <a:lnTo>
                      <a:pt x="287742" y="160430"/>
                    </a:lnTo>
                    <a:cubicBezTo>
                      <a:pt x="304537" y="146166"/>
                      <a:pt x="315654" y="129127"/>
                      <a:pt x="321096" y="109307"/>
                    </a:cubicBezTo>
                    <a:cubicBezTo>
                      <a:pt x="323655" y="100451"/>
                      <a:pt x="323509" y="93855"/>
                      <a:pt x="320655" y="89524"/>
                    </a:cubicBezTo>
                    <a:cubicBezTo>
                      <a:pt x="317798" y="85191"/>
                      <a:pt x="311795" y="83033"/>
                      <a:pt x="302643" y="83047"/>
                    </a:cubicBezTo>
                    <a:cubicBezTo>
                      <a:pt x="287234" y="83270"/>
                      <a:pt x="272805" y="89389"/>
                      <a:pt x="259356" y="101400"/>
                    </a:cubicBezTo>
                    <a:cubicBezTo>
                      <a:pt x="245907" y="113414"/>
                      <a:pt x="236454" y="129982"/>
                      <a:pt x="230997" y="151101"/>
                    </a:cubicBezTo>
                    <a:lnTo>
                      <a:pt x="229621" y="161073"/>
                    </a:lnTo>
                    <a:lnTo>
                      <a:pt x="217208" y="134288"/>
                    </a:lnTo>
                    <a:lnTo>
                      <a:pt x="172019" y="59142"/>
                    </a:lnTo>
                    <a:lnTo>
                      <a:pt x="191704" y="37709"/>
                    </a:lnTo>
                    <a:cubicBezTo>
                      <a:pt x="221680" y="13562"/>
                      <a:pt x="258423" y="991"/>
                      <a:pt x="301934" y="0"/>
                    </a:cubicBezTo>
                    <a:close/>
                  </a:path>
                </a:pathLst>
              </a:custGeom>
              <a:grpFill/>
              <a:ln w="6350" cap="flat">
                <a:solidFill>
                  <a:schemeClr val="accent2"/>
                </a:solidFill>
                <a:prstDash val="solid"/>
                <a:miter/>
              </a:ln>
              <a:effectLst>
                <a:innerShdw dist="12700" dir="16200000">
                  <a:schemeClr val="tx1">
                    <a:alpha val="75000"/>
                  </a:scheme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6113404" y="-485812"/>
                <a:ext cx="552489" cy="547950"/>
              </a:xfrm>
              <a:custGeom>
                <a:avLst/>
                <a:gdLst>
                  <a:gd name="connsiteX0" fmla="*/ 437011 w 552489"/>
                  <a:gd name="connsiteY0" fmla="*/ 528893 h 547950"/>
                  <a:gd name="connsiteX1" fmla="*/ 457741 w 552489"/>
                  <a:gd name="connsiteY1" fmla="*/ 535768 h 547950"/>
                  <a:gd name="connsiteX2" fmla="*/ 452410 w 552489"/>
                  <a:gd name="connsiteY2" fmla="*/ 547241 h 547950"/>
                  <a:gd name="connsiteX3" fmla="*/ 439953 w 552489"/>
                  <a:gd name="connsiteY3" fmla="*/ 543211 h 547950"/>
                  <a:gd name="connsiteX4" fmla="*/ 5056 w 552489"/>
                  <a:gd name="connsiteY4" fmla="*/ 385637 h 547950"/>
                  <a:gd name="connsiteX5" fmla="*/ 121614 w 552489"/>
                  <a:gd name="connsiteY5" fmla="*/ 424293 h 547950"/>
                  <a:gd name="connsiteX6" fmla="*/ 128779 w 552489"/>
                  <a:gd name="connsiteY6" fmla="*/ 437558 h 547950"/>
                  <a:gd name="connsiteX7" fmla="*/ 172812 w 552489"/>
                  <a:gd name="connsiteY7" fmla="*/ 451399 h 547950"/>
                  <a:gd name="connsiteX8" fmla="*/ 192911 w 552489"/>
                  <a:gd name="connsiteY8" fmla="*/ 447938 h 547950"/>
                  <a:gd name="connsiteX9" fmla="*/ 392475 w 552489"/>
                  <a:gd name="connsiteY9" fmla="*/ 514123 h 547950"/>
                  <a:gd name="connsiteX10" fmla="*/ 398183 w 552489"/>
                  <a:gd name="connsiteY10" fmla="*/ 524813 h 547950"/>
                  <a:gd name="connsiteX11" fmla="*/ 393366 w 552489"/>
                  <a:gd name="connsiteY11" fmla="*/ 514419 h 547950"/>
                  <a:gd name="connsiteX12" fmla="*/ 436667 w 552489"/>
                  <a:gd name="connsiteY12" fmla="*/ 528780 h 547950"/>
                  <a:gd name="connsiteX13" fmla="*/ 439937 w 552489"/>
                  <a:gd name="connsiteY13" fmla="*/ 543206 h 547950"/>
                  <a:gd name="connsiteX14" fmla="*/ 389858 w 552489"/>
                  <a:gd name="connsiteY14" fmla="*/ 527008 h 547950"/>
                  <a:gd name="connsiteX15" fmla="*/ 331035 w 552489"/>
                  <a:gd name="connsiteY15" fmla="*/ 496127 h 547950"/>
                  <a:gd name="connsiteX16" fmla="*/ 243058 w 552489"/>
                  <a:gd name="connsiteY16" fmla="*/ 535348 h 547950"/>
                  <a:gd name="connsiteX17" fmla="*/ 152926 w 552489"/>
                  <a:gd name="connsiteY17" fmla="*/ 547950 h 547950"/>
                  <a:gd name="connsiteX18" fmla="*/ 54881 w 552489"/>
                  <a:gd name="connsiteY18" fmla="*/ 524681 h 547950"/>
                  <a:gd name="connsiteX19" fmla="*/ 6344 w 552489"/>
                  <a:gd name="connsiteY19" fmla="*/ 464967 h 547950"/>
                  <a:gd name="connsiteX20" fmla="*/ 0 w 552489"/>
                  <a:gd name="connsiteY20" fmla="*/ 426178 h 547950"/>
                  <a:gd name="connsiteX21" fmla="*/ 386597 w 552489"/>
                  <a:gd name="connsiteY21" fmla="*/ 307856 h 547950"/>
                  <a:gd name="connsiteX22" fmla="*/ 436257 w 552489"/>
                  <a:gd name="connsiteY22" fmla="*/ 526969 h 547950"/>
                  <a:gd name="connsiteX23" fmla="*/ 391312 w 552489"/>
                  <a:gd name="connsiteY23" fmla="*/ 509985 h 547950"/>
                  <a:gd name="connsiteX24" fmla="*/ 306545 w 552489"/>
                  <a:gd name="connsiteY24" fmla="*/ 327068 h 547950"/>
                  <a:gd name="connsiteX25" fmla="*/ 340971 w 552489"/>
                  <a:gd name="connsiteY25" fmla="*/ 359109 h 547950"/>
                  <a:gd name="connsiteX26" fmla="*/ 437503 w 552489"/>
                  <a:gd name="connsiteY26" fmla="*/ 231322 h 547950"/>
                  <a:gd name="connsiteX27" fmla="*/ 552489 w 552489"/>
                  <a:gd name="connsiteY27" fmla="*/ 242681 h 547950"/>
                  <a:gd name="connsiteX28" fmla="*/ 494110 w 552489"/>
                  <a:gd name="connsiteY28" fmla="*/ 334438 h 547950"/>
                  <a:gd name="connsiteX29" fmla="*/ 417629 w 552489"/>
                  <a:gd name="connsiteY29" fmla="*/ 420874 h 547950"/>
                  <a:gd name="connsiteX30" fmla="*/ 458176 w 552489"/>
                  <a:gd name="connsiteY30" fmla="*/ 436846 h 547950"/>
                  <a:gd name="connsiteX31" fmla="*/ 499255 w 552489"/>
                  <a:gd name="connsiteY31" fmla="*/ 446431 h 547950"/>
                  <a:gd name="connsiteX32" fmla="*/ 458011 w 552489"/>
                  <a:gd name="connsiteY32" fmla="*/ 535189 h 547950"/>
                  <a:gd name="connsiteX33" fmla="*/ 436645 w 552489"/>
                  <a:gd name="connsiteY33" fmla="*/ 527115 h 547950"/>
                  <a:gd name="connsiteX34" fmla="*/ 390655 w 552489"/>
                  <a:gd name="connsiteY34" fmla="*/ 303297 h 547950"/>
                  <a:gd name="connsiteX35" fmla="*/ 394293 w 552489"/>
                  <a:gd name="connsiteY35" fmla="*/ 299211 h 547950"/>
                  <a:gd name="connsiteX36" fmla="*/ 437503 w 552489"/>
                  <a:gd name="connsiteY36" fmla="*/ 231322 h 547950"/>
                  <a:gd name="connsiteX37" fmla="*/ 160251 w 552489"/>
                  <a:gd name="connsiteY37" fmla="*/ 71955 h 547950"/>
                  <a:gd name="connsiteX38" fmla="*/ 203873 w 552489"/>
                  <a:gd name="connsiteY38" fmla="*/ 160958 h 547950"/>
                  <a:gd name="connsiteX39" fmla="*/ 390000 w 552489"/>
                  <a:gd name="connsiteY39" fmla="*/ 509489 h 547950"/>
                  <a:gd name="connsiteX40" fmla="*/ 214428 w 552489"/>
                  <a:gd name="connsiteY40" fmla="*/ 443144 h 547950"/>
                  <a:gd name="connsiteX41" fmla="*/ 250118 w 552489"/>
                  <a:gd name="connsiteY41" fmla="*/ 427263 h 547950"/>
                  <a:gd name="connsiteX42" fmla="*/ 210077 w 552489"/>
                  <a:gd name="connsiteY42" fmla="*/ 380140 h 547950"/>
                  <a:gd name="connsiteX43" fmla="*/ 176364 w 552489"/>
                  <a:gd name="connsiteY43" fmla="*/ 329294 h 547950"/>
                  <a:gd name="connsiteX44" fmla="*/ 141207 w 552489"/>
                  <a:gd name="connsiteY44" fmla="*/ 362659 h 547950"/>
                  <a:gd name="connsiteX45" fmla="*/ 120966 w 552489"/>
                  <a:gd name="connsiteY45" fmla="*/ 400285 h 547950"/>
                  <a:gd name="connsiteX46" fmla="*/ 120654 w 552489"/>
                  <a:gd name="connsiteY46" fmla="*/ 407709 h 547950"/>
                  <a:gd name="connsiteX47" fmla="*/ 59093 w 552489"/>
                  <a:gd name="connsiteY47" fmla="*/ 384446 h 547950"/>
                  <a:gd name="connsiteX48" fmla="*/ 13373 w 552489"/>
                  <a:gd name="connsiteY48" fmla="*/ 373016 h 547950"/>
                  <a:gd name="connsiteX49" fmla="*/ 10088 w 552489"/>
                  <a:gd name="connsiteY49" fmla="*/ 371921 h 547950"/>
                  <a:gd name="connsiteX50" fmla="*/ 11295 w 552489"/>
                  <a:gd name="connsiteY50" fmla="*/ 368906 h 547950"/>
                  <a:gd name="connsiteX51" fmla="*/ 26708 w 552489"/>
                  <a:gd name="connsiteY51" fmla="*/ 373016 h 547950"/>
                  <a:gd name="connsiteX52" fmla="*/ 72428 w 552489"/>
                  <a:gd name="connsiteY52" fmla="*/ 388256 h 547950"/>
                  <a:gd name="connsiteX53" fmla="*/ 12077 w 552489"/>
                  <a:gd name="connsiteY53" fmla="*/ 366956 h 547950"/>
                  <a:gd name="connsiteX54" fmla="*/ 23651 w 552489"/>
                  <a:gd name="connsiteY54" fmla="*/ 338067 h 547950"/>
                  <a:gd name="connsiteX55" fmla="*/ 52894 w 552489"/>
                  <a:gd name="connsiteY55" fmla="*/ 300096 h 547950"/>
                  <a:gd name="connsiteX56" fmla="*/ 135171 w 552489"/>
                  <a:gd name="connsiteY56" fmla="*/ 239132 h 547950"/>
                  <a:gd name="connsiteX57" fmla="*/ 127446 w 552489"/>
                  <a:gd name="connsiteY57" fmla="*/ 184921 h 547950"/>
                  <a:gd name="connsiteX58" fmla="*/ 133040 w 552489"/>
                  <a:gd name="connsiteY58" fmla="*/ 127054 h 547950"/>
                  <a:gd name="connsiteX59" fmla="*/ 154556 w 552489"/>
                  <a:gd name="connsiteY59" fmla="*/ 78156 h 547950"/>
                  <a:gd name="connsiteX60" fmla="*/ 329291 w 552489"/>
                  <a:gd name="connsiteY60" fmla="*/ 4658 h 547950"/>
                  <a:gd name="connsiteX61" fmla="*/ 358151 w 552489"/>
                  <a:gd name="connsiteY61" fmla="*/ 9572 h 547950"/>
                  <a:gd name="connsiteX62" fmla="*/ 396601 w 552489"/>
                  <a:gd name="connsiteY62" fmla="*/ 36641 h 547950"/>
                  <a:gd name="connsiteX63" fmla="*/ 411952 w 552489"/>
                  <a:gd name="connsiteY63" fmla="*/ 133421 h 547950"/>
                  <a:gd name="connsiteX64" fmla="*/ 392121 w 552489"/>
                  <a:gd name="connsiteY64" fmla="*/ 176876 h 547950"/>
                  <a:gd name="connsiteX65" fmla="*/ 369850 w 552489"/>
                  <a:gd name="connsiteY65" fmla="*/ 202045 h 547950"/>
                  <a:gd name="connsiteX66" fmla="*/ 301934 w 552489"/>
                  <a:gd name="connsiteY66" fmla="*/ 0 h 547950"/>
                  <a:gd name="connsiteX67" fmla="*/ 317422 w 552489"/>
                  <a:gd name="connsiteY67" fmla="*/ 2637 h 547950"/>
                  <a:gd name="connsiteX68" fmla="*/ 364091 w 552489"/>
                  <a:gd name="connsiteY68" fmla="*/ 208553 h 547950"/>
                  <a:gd name="connsiteX69" fmla="*/ 359247 w 552489"/>
                  <a:gd name="connsiteY69" fmla="*/ 214028 h 547950"/>
                  <a:gd name="connsiteX70" fmla="*/ 279805 w 552489"/>
                  <a:gd name="connsiteY70" fmla="*/ 269364 h 547950"/>
                  <a:gd name="connsiteX71" fmla="*/ 243597 w 552489"/>
                  <a:gd name="connsiteY71" fmla="*/ 191232 h 547950"/>
                  <a:gd name="connsiteX72" fmla="*/ 287742 w 552489"/>
                  <a:gd name="connsiteY72" fmla="*/ 160430 h 547950"/>
                  <a:gd name="connsiteX73" fmla="*/ 321096 w 552489"/>
                  <a:gd name="connsiteY73" fmla="*/ 109307 h 547950"/>
                  <a:gd name="connsiteX74" fmla="*/ 320655 w 552489"/>
                  <a:gd name="connsiteY74" fmla="*/ 89524 h 547950"/>
                  <a:gd name="connsiteX75" fmla="*/ 302643 w 552489"/>
                  <a:gd name="connsiteY75" fmla="*/ 83047 h 547950"/>
                  <a:gd name="connsiteX76" fmla="*/ 259356 w 552489"/>
                  <a:gd name="connsiteY76" fmla="*/ 101400 h 547950"/>
                  <a:gd name="connsiteX77" fmla="*/ 230997 w 552489"/>
                  <a:gd name="connsiteY77" fmla="*/ 151101 h 547950"/>
                  <a:gd name="connsiteX78" fmla="*/ 229621 w 552489"/>
                  <a:gd name="connsiteY78" fmla="*/ 161073 h 547950"/>
                  <a:gd name="connsiteX79" fmla="*/ 217208 w 552489"/>
                  <a:gd name="connsiteY79" fmla="*/ 134288 h 547950"/>
                  <a:gd name="connsiteX80" fmla="*/ 172019 w 552489"/>
                  <a:gd name="connsiteY80" fmla="*/ 59142 h 547950"/>
                  <a:gd name="connsiteX81" fmla="*/ 191704 w 552489"/>
                  <a:gd name="connsiteY81" fmla="*/ 37709 h 547950"/>
                  <a:gd name="connsiteX82" fmla="*/ 301934 w 552489"/>
                  <a:gd name="connsiteY82" fmla="*/ 0 h 54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552489" h="547950">
                    <a:moveTo>
                      <a:pt x="437011" y="528893"/>
                    </a:moveTo>
                    <a:lnTo>
                      <a:pt x="457741" y="535768"/>
                    </a:lnTo>
                    <a:lnTo>
                      <a:pt x="452410" y="547241"/>
                    </a:lnTo>
                    <a:lnTo>
                      <a:pt x="439953" y="543211"/>
                    </a:lnTo>
                    <a:close/>
                    <a:moveTo>
                      <a:pt x="5056" y="385637"/>
                    </a:moveTo>
                    <a:lnTo>
                      <a:pt x="121614" y="424293"/>
                    </a:lnTo>
                    <a:lnTo>
                      <a:pt x="128779" y="437558"/>
                    </a:lnTo>
                    <a:cubicBezTo>
                      <a:pt x="137774" y="446608"/>
                      <a:pt x="152454" y="451222"/>
                      <a:pt x="172812" y="451399"/>
                    </a:cubicBezTo>
                    <a:lnTo>
                      <a:pt x="192911" y="447938"/>
                    </a:lnTo>
                    <a:lnTo>
                      <a:pt x="392475" y="514123"/>
                    </a:lnTo>
                    <a:lnTo>
                      <a:pt x="398183" y="524813"/>
                    </a:lnTo>
                    <a:lnTo>
                      <a:pt x="393366" y="514419"/>
                    </a:lnTo>
                    <a:lnTo>
                      <a:pt x="436667" y="528780"/>
                    </a:lnTo>
                    <a:lnTo>
                      <a:pt x="439937" y="543206"/>
                    </a:lnTo>
                    <a:lnTo>
                      <a:pt x="389858" y="527008"/>
                    </a:lnTo>
                    <a:cubicBezTo>
                      <a:pt x="369230" y="517690"/>
                      <a:pt x="349623" y="507395"/>
                      <a:pt x="331035" y="496127"/>
                    </a:cubicBezTo>
                    <a:cubicBezTo>
                      <a:pt x="301967" y="513815"/>
                      <a:pt x="272642" y="526889"/>
                      <a:pt x="243058" y="535348"/>
                    </a:cubicBezTo>
                    <a:cubicBezTo>
                      <a:pt x="213477" y="543810"/>
                      <a:pt x="183432" y="548011"/>
                      <a:pt x="152926" y="547950"/>
                    </a:cubicBezTo>
                    <a:cubicBezTo>
                      <a:pt x="111822" y="547531"/>
                      <a:pt x="79141" y="539772"/>
                      <a:pt x="54881" y="524681"/>
                    </a:cubicBezTo>
                    <a:cubicBezTo>
                      <a:pt x="30621" y="509587"/>
                      <a:pt x="14442" y="489685"/>
                      <a:pt x="6344" y="464967"/>
                    </a:cubicBezTo>
                    <a:cubicBezTo>
                      <a:pt x="2295" y="452609"/>
                      <a:pt x="180" y="439680"/>
                      <a:pt x="0" y="426178"/>
                    </a:cubicBezTo>
                    <a:close/>
                    <a:moveTo>
                      <a:pt x="386597" y="307856"/>
                    </a:moveTo>
                    <a:lnTo>
                      <a:pt x="436257" y="526969"/>
                    </a:lnTo>
                    <a:lnTo>
                      <a:pt x="391312" y="509985"/>
                    </a:lnTo>
                    <a:lnTo>
                      <a:pt x="306545" y="327068"/>
                    </a:lnTo>
                    <a:lnTo>
                      <a:pt x="340971" y="359109"/>
                    </a:lnTo>
                    <a:close/>
                    <a:moveTo>
                      <a:pt x="437503" y="231322"/>
                    </a:moveTo>
                    <a:lnTo>
                      <a:pt x="552489" y="242681"/>
                    </a:lnTo>
                    <a:cubicBezTo>
                      <a:pt x="535336" y="274509"/>
                      <a:pt x="515876" y="305095"/>
                      <a:pt x="494110" y="334438"/>
                    </a:cubicBezTo>
                    <a:cubicBezTo>
                      <a:pt x="472343" y="363782"/>
                      <a:pt x="446849" y="392596"/>
                      <a:pt x="417629" y="420874"/>
                    </a:cubicBezTo>
                    <a:cubicBezTo>
                      <a:pt x="430835" y="426996"/>
                      <a:pt x="444351" y="432320"/>
                      <a:pt x="458176" y="436846"/>
                    </a:cubicBezTo>
                    <a:cubicBezTo>
                      <a:pt x="472003" y="441372"/>
                      <a:pt x="485695" y="444568"/>
                      <a:pt x="499255" y="446431"/>
                    </a:cubicBezTo>
                    <a:lnTo>
                      <a:pt x="458011" y="535189"/>
                    </a:lnTo>
                    <a:lnTo>
                      <a:pt x="436645" y="527115"/>
                    </a:lnTo>
                    <a:lnTo>
                      <a:pt x="390655" y="303297"/>
                    </a:lnTo>
                    <a:lnTo>
                      <a:pt x="394293" y="299211"/>
                    </a:lnTo>
                    <a:cubicBezTo>
                      <a:pt x="410605" y="278045"/>
                      <a:pt x="425009" y="255416"/>
                      <a:pt x="437503" y="231322"/>
                    </a:cubicBezTo>
                    <a:close/>
                    <a:moveTo>
                      <a:pt x="160251" y="71955"/>
                    </a:moveTo>
                    <a:lnTo>
                      <a:pt x="203873" y="160958"/>
                    </a:lnTo>
                    <a:lnTo>
                      <a:pt x="390000" y="509489"/>
                    </a:lnTo>
                    <a:lnTo>
                      <a:pt x="214428" y="443144"/>
                    </a:lnTo>
                    <a:lnTo>
                      <a:pt x="250118" y="427263"/>
                    </a:lnTo>
                    <a:cubicBezTo>
                      <a:pt x="236161" y="412843"/>
                      <a:pt x="222814" y="397136"/>
                      <a:pt x="210077" y="380140"/>
                    </a:cubicBezTo>
                    <a:cubicBezTo>
                      <a:pt x="197339" y="363147"/>
                      <a:pt x="186101" y="346198"/>
                      <a:pt x="176364" y="329294"/>
                    </a:cubicBezTo>
                    <a:cubicBezTo>
                      <a:pt x="162694" y="340414"/>
                      <a:pt x="150975" y="351536"/>
                      <a:pt x="141207" y="362659"/>
                    </a:cubicBezTo>
                    <a:cubicBezTo>
                      <a:pt x="131442" y="373781"/>
                      <a:pt x="124694" y="386322"/>
                      <a:pt x="120966" y="400285"/>
                    </a:cubicBezTo>
                    <a:lnTo>
                      <a:pt x="120654" y="407709"/>
                    </a:lnTo>
                    <a:lnTo>
                      <a:pt x="59093" y="384446"/>
                    </a:lnTo>
                    <a:lnTo>
                      <a:pt x="13373" y="373016"/>
                    </a:lnTo>
                    <a:lnTo>
                      <a:pt x="10088" y="371921"/>
                    </a:lnTo>
                    <a:lnTo>
                      <a:pt x="11295" y="368906"/>
                    </a:lnTo>
                    <a:lnTo>
                      <a:pt x="26708" y="373016"/>
                    </a:lnTo>
                    <a:lnTo>
                      <a:pt x="72428" y="388256"/>
                    </a:lnTo>
                    <a:lnTo>
                      <a:pt x="12077" y="366956"/>
                    </a:lnTo>
                    <a:lnTo>
                      <a:pt x="23651" y="338067"/>
                    </a:lnTo>
                    <a:cubicBezTo>
                      <a:pt x="31589" y="324090"/>
                      <a:pt x="41337" y="311433"/>
                      <a:pt x="52894" y="300096"/>
                    </a:cubicBezTo>
                    <a:cubicBezTo>
                      <a:pt x="76009" y="277424"/>
                      <a:pt x="103434" y="257102"/>
                      <a:pt x="135171" y="239132"/>
                    </a:cubicBezTo>
                    <a:cubicBezTo>
                      <a:pt x="131042" y="221722"/>
                      <a:pt x="128467" y="203653"/>
                      <a:pt x="127446" y="184921"/>
                    </a:cubicBezTo>
                    <a:cubicBezTo>
                      <a:pt x="126425" y="166193"/>
                      <a:pt x="128291" y="146903"/>
                      <a:pt x="133040" y="127054"/>
                    </a:cubicBezTo>
                    <a:cubicBezTo>
                      <a:pt x="137607" y="109346"/>
                      <a:pt x="144779" y="93047"/>
                      <a:pt x="154556" y="78156"/>
                    </a:cubicBezTo>
                    <a:close/>
                    <a:moveTo>
                      <a:pt x="329291" y="4658"/>
                    </a:moveTo>
                    <a:lnTo>
                      <a:pt x="358151" y="9572"/>
                    </a:lnTo>
                    <a:cubicBezTo>
                      <a:pt x="373928" y="15679"/>
                      <a:pt x="386745" y="24701"/>
                      <a:pt x="396601" y="36641"/>
                    </a:cubicBezTo>
                    <a:cubicBezTo>
                      <a:pt x="416312" y="60520"/>
                      <a:pt x="421429" y="92781"/>
                      <a:pt x="411952" y="133421"/>
                    </a:cubicBezTo>
                    <a:cubicBezTo>
                      <a:pt x="407515" y="148957"/>
                      <a:pt x="400905" y="163442"/>
                      <a:pt x="392121" y="176876"/>
                    </a:cubicBezTo>
                    <a:lnTo>
                      <a:pt x="369850" y="202045"/>
                    </a:lnTo>
                    <a:close/>
                    <a:moveTo>
                      <a:pt x="301934" y="0"/>
                    </a:moveTo>
                    <a:lnTo>
                      <a:pt x="317422" y="2637"/>
                    </a:lnTo>
                    <a:lnTo>
                      <a:pt x="364091" y="208553"/>
                    </a:lnTo>
                    <a:lnTo>
                      <a:pt x="359247" y="214028"/>
                    </a:lnTo>
                    <a:lnTo>
                      <a:pt x="279805" y="269364"/>
                    </a:lnTo>
                    <a:lnTo>
                      <a:pt x="243597" y="191232"/>
                    </a:lnTo>
                    <a:lnTo>
                      <a:pt x="287742" y="160430"/>
                    </a:lnTo>
                    <a:cubicBezTo>
                      <a:pt x="304537" y="146166"/>
                      <a:pt x="315654" y="129127"/>
                      <a:pt x="321096" y="109307"/>
                    </a:cubicBezTo>
                    <a:cubicBezTo>
                      <a:pt x="323655" y="100451"/>
                      <a:pt x="323509" y="93855"/>
                      <a:pt x="320655" y="89524"/>
                    </a:cubicBezTo>
                    <a:cubicBezTo>
                      <a:pt x="317798" y="85191"/>
                      <a:pt x="311795" y="83033"/>
                      <a:pt x="302643" y="83047"/>
                    </a:cubicBezTo>
                    <a:cubicBezTo>
                      <a:pt x="287234" y="83270"/>
                      <a:pt x="272805" y="89389"/>
                      <a:pt x="259356" y="101400"/>
                    </a:cubicBezTo>
                    <a:cubicBezTo>
                      <a:pt x="245907" y="113414"/>
                      <a:pt x="236454" y="129982"/>
                      <a:pt x="230997" y="151101"/>
                    </a:cubicBezTo>
                    <a:lnTo>
                      <a:pt x="229621" y="161073"/>
                    </a:lnTo>
                    <a:lnTo>
                      <a:pt x="217208" y="134288"/>
                    </a:lnTo>
                    <a:lnTo>
                      <a:pt x="172019" y="59142"/>
                    </a:lnTo>
                    <a:lnTo>
                      <a:pt x="191704" y="37709"/>
                    </a:lnTo>
                    <a:cubicBezTo>
                      <a:pt x="221680" y="13562"/>
                      <a:pt x="258423" y="991"/>
                      <a:pt x="3019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  <a:gs pos="59000">
                    <a:schemeClr val="accent2"/>
                  </a:gs>
                </a:gsLst>
                <a:lin ang="1800000" scaled="0"/>
              </a:gradFill>
              <a:ln w="3175" cap="flat">
                <a:noFill/>
                <a:prstDash val="solid"/>
                <a:miter/>
              </a:ln>
              <a:effectLst>
                <a:innerShdw blurRad="12700" dist="12700" dir="16200000">
                  <a:schemeClr val="tx1"/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 dirty="0"/>
              </a:p>
            </p:txBody>
          </p:sp>
        </p:grpSp>
      </p:grpSp>
      <p:sp>
        <p:nvSpPr>
          <p:cNvPr id="38" name="矩形 37"/>
          <p:cNvSpPr/>
          <p:nvPr/>
        </p:nvSpPr>
        <p:spPr>
          <a:xfrm>
            <a:off x="720117" y="549275"/>
            <a:ext cx="246221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技术壁垒导致垄断</a:t>
            </a:r>
          </a:p>
        </p:txBody>
      </p:sp>
      <p:sp>
        <p:nvSpPr>
          <p:cNvPr id="39" name="矩形 38"/>
          <p:cNvSpPr/>
          <p:nvPr/>
        </p:nvSpPr>
        <p:spPr>
          <a:xfrm>
            <a:off x="523948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30" y="1176793"/>
            <a:ext cx="4570541" cy="2833376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-1246121" y="-1844150"/>
            <a:ext cx="14401682" cy="14401682"/>
          </a:xfrm>
          <a:prstGeom prst="ellipse">
            <a:avLst/>
          </a:prstGeom>
          <a:gradFill flip="none" rotWithShape="1">
            <a:gsLst>
              <a:gs pos="60000">
                <a:srgbClr val="00B0F0">
                  <a:alpha val="0"/>
                </a:srgbClr>
              </a:gs>
              <a:gs pos="100000">
                <a:srgbClr val="00B0F0">
                  <a:alpha val="68000"/>
                </a:srgbClr>
              </a:gs>
            </a:gsLst>
            <a:path path="circle">
              <a:fillToRect l="50000" t="50000" r="50000" b="50000"/>
            </a:path>
            <a:tileRect/>
          </a:gradFill>
          <a:ln w="257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0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7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365039" y="-1167208"/>
            <a:ext cx="12922078" cy="12922076"/>
          </a:xfrm>
          <a:prstGeom prst="ellipse">
            <a:avLst/>
          </a:prstGeom>
          <a:gradFill flip="none" rotWithShape="1">
            <a:gsLst>
              <a:gs pos="59000">
                <a:srgbClr val="00B0F0">
                  <a:alpha val="0"/>
                </a:srgbClr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 w="257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0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7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607957" y="2638078"/>
            <a:ext cx="8976087" cy="1134319"/>
          </a:xfrm>
          <a:prstGeom prst="ellipse">
            <a:avLst/>
          </a:prstGeom>
          <a:noFill/>
          <a:ln>
            <a:gradFill>
              <a:gsLst>
                <a:gs pos="31200">
                  <a:srgbClr val="00D3E3">
                    <a:alpha val="60000"/>
                  </a:srgbClr>
                </a:gs>
                <a:gs pos="0">
                  <a:srgbClr val="00E3DE">
                    <a:alpha val="0"/>
                  </a:srgbClr>
                </a:gs>
                <a:gs pos="100000">
                  <a:srgbClr val="01B1E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07957" y="2776974"/>
            <a:ext cx="8976087" cy="1134319"/>
          </a:xfrm>
          <a:prstGeom prst="ellipse">
            <a:avLst/>
          </a:prstGeom>
          <a:noFill/>
          <a:ln>
            <a:gradFill>
              <a:gsLst>
                <a:gs pos="31200">
                  <a:srgbClr val="00D3E3">
                    <a:alpha val="60000"/>
                  </a:srgbClr>
                </a:gs>
                <a:gs pos="0">
                  <a:srgbClr val="00E3DE">
                    <a:alpha val="0"/>
                  </a:srgbClr>
                </a:gs>
                <a:gs pos="100000">
                  <a:srgbClr val="01B1E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960699" y="2985318"/>
            <a:ext cx="2280212" cy="706056"/>
          </a:xfrm>
          <a:prstGeom prst="line">
            <a:avLst/>
          </a:prstGeom>
          <a:ln>
            <a:gradFill>
              <a:gsLst>
                <a:gs pos="0">
                  <a:srgbClr val="01B1EF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567159" y="3338346"/>
            <a:ext cx="2280212" cy="706056"/>
          </a:xfrm>
          <a:prstGeom prst="line">
            <a:avLst/>
          </a:prstGeom>
          <a:ln>
            <a:gradFill>
              <a:gsLst>
                <a:gs pos="0">
                  <a:srgbClr val="01B1EF">
                    <a:alpha val="7600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5417155" y="4151070"/>
            <a:ext cx="230991" cy="1513662"/>
          </a:xfrm>
          <a:prstGeom prst="line">
            <a:avLst/>
          </a:prstGeom>
          <a:ln w="19050">
            <a:gradFill>
              <a:gsLst>
                <a:gs pos="0">
                  <a:srgbClr val="01B1EF">
                    <a:alpha val="76000"/>
                  </a:srgbClr>
                </a:gs>
                <a:gs pos="5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206454" y="4196454"/>
            <a:ext cx="155901" cy="1422894"/>
          </a:xfrm>
          <a:prstGeom prst="line">
            <a:avLst/>
          </a:prstGeom>
          <a:ln w="9525">
            <a:gradFill>
              <a:gsLst>
                <a:gs pos="0">
                  <a:srgbClr val="01B1EF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28451" y="3359213"/>
            <a:ext cx="1190830" cy="2241487"/>
          </a:xfrm>
          <a:prstGeom prst="line">
            <a:avLst/>
          </a:prstGeom>
          <a:ln w="19050">
            <a:gradFill>
              <a:gsLst>
                <a:gs pos="0">
                  <a:srgbClr val="01B1EF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7406562" y="3311521"/>
            <a:ext cx="1105382" cy="1923878"/>
          </a:xfrm>
          <a:prstGeom prst="line">
            <a:avLst/>
          </a:prstGeom>
          <a:ln>
            <a:gradFill>
              <a:gsLst>
                <a:gs pos="0">
                  <a:srgbClr val="01B1EF">
                    <a:alpha val="86000"/>
                  </a:srgbClr>
                </a:gs>
                <a:gs pos="63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9128173" y="3287185"/>
            <a:ext cx="3068328" cy="616352"/>
          </a:xfrm>
          <a:prstGeom prst="line">
            <a:avLst/>
          </a:prstGeom>
          <a:ln>
            <a:gradFill>
              <a:gsLst>
                <a:gs pos="0">
                  <a:srgbClr val="01B1EF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061330" y="2453784"/>
            <a:ext cx="8069340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3200" b="1"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rPr>
              <a:t>智慧书店</a:t>
            </a:r>
            <a:endParaRPr lang="en-US" altLang="zh-CN" sz="3200" b="1" dirty="0">
              <a:gradFill flip="none" rotWithShape="1">
                <a:gsLst>
                  <a:gs pos="0">
                    <a:srgbClr val="009DD9"/>
                  </a:gs>
                  <a:gs pos="100000">
                    <a:srgbClr val="0BD0D9"/>
                  </a:gs>
                </a:gsLst>
                <a:lin ang="2700000" scaled="1"/>
                <a:tileRect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charset="-122"/>
                <a:cs typeface="+mn-cs"/>
              </a:rPr>
              <a:t>线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charset="-122"/>
                <a:cs typeface="+mn-cs"/>
              </a:rPr>
              <a:t>上线下一体化服务模式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 flipV="1">
            <a:off x="10137474" y="3717664"/>
            <a:ext cx="1618726" cy="662650"/>
          </a:xfrm>
          <a:prstGeom prst="line">
            <a:avLst/>
          </a:prstGeom>
          <a:ln w="19050">
            <a:gradFill>
              <a:gsLst>
                <a:gs pos="0">
                  <a:srgbClr val="01B1EF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511597" y="4671995"/>
            <a:ext cx="518251" cy="1141919"/>
          </a:xfrm>
          <a:prstGeom prst="line">
            <a:avLst/>
          </a:prstGeom>
          <a:ln w="9525">
            <a:gradFill>
              <a:gsLst>
                <a:gs pos="0">
                  <a:srgbClr val="01B1EF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972334" y="4498077"/>
            <a:ext cx="1002714" cy="1835481"/>
          </a:xfrm>
          <a:prstGeom prst="line">
            <a:avLst/>
          </a:prstGeom>
          <a:ln w="19050">
            <a:gradFill>
              <a:gsLst>
                <a:gs pos="0">
                  <a:srgbClr val="01B1EF"/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683637" y="3618816"/>
            <a:ext cx="10381165" cy="2023138"/>
            <a:chOff x="538497" y="3270479"/>
            <a:chExt cx="10381165" cy="2023138"/>
          </a:xfrm>
        </p:grpSpPr>
        <p:grpSp>
          <p:nvGrpSpPr>
            <p:cNvPr id="19" name="组合 18"/>
            <p:cNvGrpSpPr/>
            <p:nvPr/>
          </p:nvGrpSpPr>
          <p:grpSpPr>
            <a:xfrm>
              <a:off x="2955511" y="3270479"/>
              <a:ext cx="2321120" cy="2023138"/>
              <a:chOff x="4535905" y="3519561"/>
              <a:chExt cx="2957738" cy="2578028"/>
            </a:xfrm>
          </p:grpSpPr>
          <p:sp>
            <p:nvSpPr>
              <p:cNvPr id="33" name="梯形 39"/>
              <p:cNvSpPr/>
              <p:nvPr/>
            </p:nvSpPr>
            <p:spPr>
              <a:xfrm>
                <a:off x="4535905" y="3519561"/>
                <a:ext cx="2957738" cy="2578028"/>
              </a:xfrm>
              <a:custGeom>
                <a:avLst/>
                <a:gdLst>
                  <a:gd name="connsiteX0" fmla="*/ 0 w 3140242"/>
                  <a:gd name="connsiteY0" fmla="*/ 2586790 h 2586790"/>
                  <a:gd name="connsiteX1" fmla="*/ 983575 w 3140242"/>
                  <a:gd name="connsiteY1" fmla="*/ 0 h 2586790"/>
                  <a:gd name="connsiteX2" fmla="*/ 2156667 w 3140242"/>
                  <a:gd name="connsiteY2" fmla="*/ 0 h 2586790"/>
                  <a:gd name="connsiteX3" fmla="*/ 3140242 w 3140242"/>
                  <a:gd name="connsiteY3" fmla="*/ 2586790 h 2586790"/>
                  <a:gd name="connsiteX4" fmla="*/ 0 w 3140242"/>
                  <a:gd name="connsiteY4" fmla="*/ 2586790 h 2586790"/>
                  <a:gd name="connsiteX0-1" fmla="*/ 0 w 2644942"/>
                  <a:gd name="connsiteY0-2" fmla="*/ 2586790 h 2662990"/>
                  <a:gd name="connsiteX1-3" fmla="*/ 983575 w 2644942"/>
                  <a:gd name="connsiteY1-4" fmla="*/ 0 h 2662990"/>
                  <a:gd name="connsiteX2-5" fmla="*/ 2156667 w 2644942"/>
                  <a:gd name="connsiteY2-6" fmla="*/ 0 h 2662990"/>
                  <a:gd name="connsiteX3-7" fmla="*/ 2644942 w 2644942"/>
                  <a:gd name="connsiteY3-8" fmla="*/ 2662990 h 2662990"/>
                  <a:gd name="connsiteX4-9" fmla="*/ 0 w 2644942"/>
                  <a:gd name="connsiteY4-10" fmla="*/ 2586790 h 2662990"/>
                  <a:gd name="connsiteX0-11" fmla="*/ 0 w 2957737"/>
                  <a:gd name="connsiteY0-12" fmla="*/ 2586790 h 2662990"/>
                  <a:gd name="connsiteX1-13" fmla="*/ 983575 w 2957737"/>
                  <a:gd name="connsiteY1-14" fmla="*/ 0 h 2662990"/>
                  <a:gd name="connsiteX2-15" fmla="*/ 2957737 w 2957737"/>
                  <a:gd name="connsiteY2-16" fmla="*/ 145649 h 2662990"/>
                  <a:gd name="connsiteX3-17" fmla="*/ 2644942 w 2957737"/>
                  <a:gd name="connsiteY3-18" fmla="*/ 2662990 h 2662990"/>
                  <a:gd name="connsiteX4-19" fmla="*/ 0 w 2957737"/>
                  <a:gd name="connsiteY4-20" fmla="*/ 2586790 h 2662990"/>
                  <a:gd name="connsiteX0-21" fmla="*/ 0 w 2957737"/>
                  <a:gd name="connsiteY0-22" fmla="*/ 2501828 h 2578028"/>
                  <a:gd name="connsiteX1-23" fmla="*/ 1214186 w 2957737"/>
                  <a:gd name="connsiteY1-24" fmla="*/ 0 h 2578028"/>
                  <a:gd name="connsiteX2-25" fmla="*/ 2957737 w 2957737"/>
                  <a:gd name="connsiteY2-26" fmla="*/ 60687 h 2578028"/>
                  <a:gd name="connsiteX3-27" fmla="*/ 2644942 w 2957737"/>
                  <a:gd name="connsiteY3-28" fmla="*/ 2578028 h 2578028"/>
                  <a:gd name="connsiteX4-29" fmla="*/ 0 w 2957737"/>
                  <a:gd name="connsiteY4-30" fmla="*/ 2501828 h 257802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57737" h="2578028">
                    <a:moveTo>
                      <a:pt x="0" y="2501828"/>
                    </a:moveTo>
                    <a:lnTo>
                      <a:pt x="1214186" y="0"/>
                    </a:lnTo>
                    <a:lnTo>
                      <a:pt x="2957737" y="60687"/>
                    </a:lnTo>
                    <a:lnTo>
                      <a:pt x="2644942" y="2578028"/>
                    </a:lnTo>
                    <a:lnTo>
                      <a:pt x="0" y="2501828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33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01B1E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梯形 40"/>
              <p:cNvSpPr/>
              <p:nvPr/>
            </p:nvSpPr>
            <p:spPr>
              <a:xfrm>
                <a:off x="4535905" y="3557138"/>
                <a:ext cx="2848502" cy="2455728"/>
              </a:xfrm>
              <a:custGeom>
                <a:avLst/>
                <a:gdLst>
                  <a:gd name="connsiteX0" fmla="*/ 0 w 3140242"/>
                  <a:gd name="connsiteY0" fmla="*/ 2586790 h 2586790"/>
                  <a:gd name="connsiteX1" fmla="*/ 983575 w 3140242"/>
                  <a:gd name="connsiteY1" fmla="*/ 0 h 2586790"/>
                  <a:gd name="connsiteX2" fmla="*/ 2156667 w 3140242"/>
                  <a:gd name="connsiteY2" fmla="*/ 0 h 2586790"/>
                  <a:gd name="connsiteX3" fmla="*/ 3140242 w 3140242"/>
                  <a:gd name="connsiteY3" fmla="*/ 2586790 h 2586790"/>
                  <a:gd name="connsiteX4" fmla="*/ 0 w 3140242"/>
                  <a:gd name="connsiteY4" fmla="*/ 2586790 h 2586790"/>
                  <a:gd name="connsiteX0-1" fmla="*/ 0 w 2530642"/>
                  <a:gd name="connsiteY0-2" fmla="*/ 2586790 h 2710615"/>
                  <a:gd name="connsiteX1-3" fmla="*/ 983575 w 2530642"/>
                  <a:gd name="connsiteY1-4" fmla="*/ 0 h 2710615"/>
                  <a:gd name="connsiteX2-5" fmla="*/ 2156667 w 2530642"/>
                  <a:gd name="connsiteY2-6" fmla="*/ 0 h 2710615"/>
                  <a:gd name="connsiteX3-7" fmla="*/ 2530642 w 2530642"/>
                  <a:gd name="connsiteY3-8" fmla="*/ 2710615 h 2710615"/>
                  <a:gd name="connsiteX4-9" fmla="*/ 0 w 2530642"/>
                  <a:gd name="connsiteY4-10" fmla="*/ 2586790 h 2710615"/>
                  <a:gd name="connsiteX0-11" fmla="*/ 0 w 2848501"/>
                  <a:gd name="connsiteY0-12" fmla="*/ 2586790 h 2710615"/>
                  <a:gd name="connsiteX1-13" fmla="*/ 983575 w 2848501"/>
                  <a:gd name="connsiteY1-14" fmla="*/ 0 h 2710615"/>
                  <a:gd name="connsiteX2-15" fmla="*/ 2848501 w 2848501"/>
                  <a:gd name="connsiteY2-16" fmla="*/ 254886 h 2710615"/>
                  <a:gd name="connsiteX3-17" fmla="*/ 2530642 w 2848501"/>
                  <a:gd name="connsiteY3-18" fmla="*/ 2710615 h 2710615"/>
                  <a:gd name="connsiteX4-19" fmla="*/ 0 w 2848501"/>
                  <a:gd name="connsiteY4-20" fmla="*/ 2586790 h 2710615"/>
                  <a:gd name="connsiteX0-21" fmla="*/ 0 w 2848501"/>
                  <a:gd name="connsiteY0-22" fmla="*/ 2331904 h 2455729"/>
                  <a:gd name="connsiteX1-23" fmla="*/ 1141362 w 2848501"/>
                  <a:gd name="connsiteY1-24" fmla="*/ 0 h 2455729"/>
                  <a:gd name="connsiteX2-25" fmla="*/ 2848501 w 2848501"/>
                  <a:gd name="connsiteY2-26" fmla="*/ 0 h 2455729"/>
                  <a:gd name="connsiteX3-27" fmla="*/ 2530642 w 2848501"/>
                  <a:gd name="connsiteY3-28" fmla="*/ 2455729 h 2455729"/>
                  <a:gd name="connsiteX4-29" fmla="*/ 0 w 2848501"/>
                  <a:gd name="connsiteY4-30" fmla="*/ 2331904 h 2455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848501" h="2455729">
                    <a:moveTo>
                      <a:pt x="0" y="2331904"/>
                    </a:moveTo>
                    <a:lnTo>
                      <a:pt x="1141362" y="0"/>
                    </a:lnTo>
                    <a:lnTo>
                      <a:pt x="2848501" y="0"/>
                    </a:lnTo>
                    <a:lnTo>
                      <a:pt x="2530642" y="2455729"/>
                    </a:lnTo>
                    <a:lnTo>
                      <a:pt x="0" y="2331904"/>
                    </a:lnTo>
                    <a:close/>
                  </a:path>
                </a:pathLst>
              </a:custGeom>
              <a:gradFill flip="none" rotWithShape="1">
                <a:gsLst>
                  <a:gs pos="26000">
                    <a:srgbClr val="00B0F0">
                      <a:alpha val="52000"/>
                    </a:srgbClr>
                  </a:gs>
                  <a:gs pos="80000">
                    <a:schemeClr val="accent1"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38497" y="3326315"/>
              <a:ext cx="2934885" cy="1768697"/>
              <a:chOff x="538497" y="3326315"/>
              <a:chExt cx="3744744" cy="2256756"/>
            </a:xfrm>
          </p:grpSpPr>
          <p:sp>
            <p:nvSpPr>
              <p:cNvPr id="31" name="平行四边形 22"/>
              <p:cNvSpPr/>
              <p:nvPr/>
            </p:nvSpPr>
            <p:spPr>
              <a:xfrm>
                <a:off x="538497" y="3326315"/>
                <a:ext cx="3744744" cy="2093495"/>
              </a:xfrm>
              <a:custGeom>
                <a:avLst/>
                <a:gdLst>
                  <a:gd name="connsiteX0" fmla="*/ 0 w 3143166"/>
                  <a:gd name="connsiteY0" fmla="*/ 3272589 h 3272589"/>
                  <a:gd name="connsiteX1" fmla="*/ 785792 w 3143166"/>
                  <a:gd name="connsiteY1" fmla="*/ 0 h 3272589"/>
                  <a:gd name="connsiteX2" fmla="*/ 3143166 w 3143166"/>
                  <a:gd name="connsiteY2" fmla="*/ 0 h 3272589"/>
                  <a:gd name="connsiteX3" fmla="*/ 2357375 w 3143166"/>
                  <a:gd name="connsiteY3" fmla="*/ 3272589 h 3272589"/>
                  <a:gd name="connsiteX4" fmla="*/ 0 w 3143166"/>
                  <a:gd name="connsiteY4" fmla="*/ 3272589 h 3272589"/>
                  <a:gd name="connsiteX0-1" fmla="*/ 0 w 3143166"/>
                  <a:gd name="connsiteY0-2" fmla="*/ 3272589 h 4006516"/>
                  <a:gd name="connsiteX1-3" fmla="*/ 785792 w 3143166"/>
                  <a:gd name="connsiteY1-4" fmla="*/ 0 h 4006516"/>
                  <a:gd name="connsiteX2-5" fmla="*/ 3143166 w 3143166"/>
                  <a:gd name="connsiteY2-6" fmla="*/ 0 h 4006516"/>
                  <a:gd name="connsiteX3-7" fmla="*/ 2489722 w 3143166"/>
                  <a:gd name="connsiteY3-8" fmla="*/ 4006516 h 4006516"/>
                  <a:gd name="connsiteX4-9" fmla="*/ 0 w 3143166"/>
                  <a:gd name="connsiteY4-10" fmla="*/ 3272589 h 4006516"/>
                  <a:gd name="connsiteX0-11" fmla="*/ 0 w 3648492"/>
                  <a:gd name="connsiteY0-12" fmla="*/ 3272589 h 4006516"/>
                  <a:gd name="connsiteX1-13" fmla="*/ 785792 w 3648492"/>
                  <a:gd name="connsiteY1-14" fmla="*/ 0 h 4006516"/>
                  <a:gd name="connsiteX2-15" fmla="*/ 3648492 w 3648492"/>
                  <a:gd name="connsiteY2-16" fmla="*/ 2189747 h 4006516"/>
                  <a:gd name="connsiteX3-17" fmla="*/ 2489722 w 3648492"/>
                  <a:gd name="connsiteY3-18" fmla="*/ 4006516 h 4006516"/>
                  <a:gd name="connsiteX4-19" fmla="*/ 0 w 3648492"/>
                  <a:gd name="connsiteY4-20" fmla="*/ 3272589 h 4006516"/>
                  <a:gd name="connsiteX0-21" fmla="*/ 0 w 3648492"/>
                  <a:gd name="connsiteY0-22" fmla="*/ 1359568 h 2093495"/>
                  <a:gd name="connsiteX1-23" fmla="*/ 2530371 w 3648492"/>
                  <a:gd name="connsiteY1-24" fmla="*/ 0 h 2093495"/>
                  <a:gd name="connsiteX2-25" fmla="*/ 3648492 w 3648492"/>
                  <a:gd name="connsiteY2-26" fmla="*/ 276726 h 2093495"/>
                  <a:gd name="connsiteX3-27" fmla="*/ 2489722 w 3648492"/>
                  <a:gd name="connsiteY3-28" fmla="*/ 2093495 h 2093495"/>
                  <a:gd name="connsiteX4-29" fmla="*/ 0 w 3648492"/>
                  <a:gd name="connsiteY4-30" fmla="*/ 1359568 h 2093495"/>
                  <a:gd name="connsiteX0-31" fmla="*/ 0 w 3744744"/>
                  <a:gd name="connsiteY0-32" fmla="*/ 1359568 h 2093495"/>
                  <a:gd name="connsiteX1-33" fmla="*/ 2530371 w 3744744"/>
                  <a:gd name="connsiteY1-34" fmla="*/ 0 h 2093495"/>
                  <a:gd name="connsiteX2-35" fmla="*/ 3744744 w 3744744"/>
                  <a:gd name="connsiteY2-36" fmla="*/ 120316 h 2093495"/>
                  <a:gd name="connsiteX3-37" fmla="*/ 2489722 w 3744744"/>
                  <a:gd name="connsiteY3-38" fmla="*/ 2093495 h 2093495"/>
                  <a:gd name="connsiteX4-39" fmla="*/ 0 w 3744744"/>
                  <a:gd name="connsiteY4-40" fmla="*/ 1359568 h 209349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744744" h="2093495">
                    <a:moveTo>
                      <a:pt x="0" y="1359568"/>
                    </a:moveTo>
                    <a:lnTo>
                      <a:pt x="2530371" y="0"/>
                    </a:lnTo>
                    <a:lnTo>
                      <a:pt x="3744744" y="120316"/>
                    </a:lnTo>
                    <a:lnTo>
                      <a:pt x="2489722" y="2093495"/>
                    </a:lnTo>
                    <a:lnTo>
                      <a:pt x="0" y="1359568"/>
                    </a:lnTo>
                    <a:close/>
                  </a:path>
                </a:pathLst>
              </a:custGeom>
              <a:gradFill flip="none" rotWithShape="1">
                <a:gsLst>
                  <a:gs pos="26000">
                    <a:srgbClr val="00B0F0">
                      <a:alpha val="52000"/>
                    </a:srgbClr>
                  </a:gs>
                  <a:gs pos="80000">
                    <a:schemeClr val="accent1"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平行四边形 22"/>
              <p:cNvSpPr/>
              <p:nvPr/>
            </p:nvSpPr>
            <p:spPr>
              <a:xfrm>
                <a:off x="538497" y="3489576"/>
                <a:ext cx="3744744" cy="2093495"/>
              </a:xfrm>
              <a:custGeom>
                <a:avLst/>
                <a:gdLst>
                  <a:gd name="connsiteX0" fmla="*/ 0 w 3143166"/>
                  <a:gd name="connsiteY0" fmla="*/ 3272589 h 3272589"/>
                  <a:gd name="connsiteX1" fmla="*/ 785792 w 3143166"/>
                  <a:gd name="connsiteY1" fmla="*/ 0 h 3272589"/>
                  <a:gd name="connsiteX2" fmla="*/ 3143166 w 3143166"/>
                  <a:gd name="connsiteY2" fmla="*/ 0 h 3272589"/>
                  <a:gd name="connsiteX3" fmla="*/ 2357375 w 3143166"/>
                  <a:gd name="connsiteY3" fmla="*/ 3272589 h 3272589"/>
                  <a:gd name="connsiteX4" fmla="*/ 0 w 3143166"/>
                  <a:gd name="connsiteY4" fmla="*/ 3272589 h 3272589"/>
                  <a:gd name="connsiteX0-1" fmla="*/ 0 w 3143166"/>
                  <a:gd name="connsiteY0-2" fmla="*/ 3272589 h 4006516"/>
                  <a:gd name="connsiteX1-3" fmla="*/ 785792 w 3143166"/>
                  <a:gd name="connsiteY1-4" fmla="*/ 0 h 4006516"/>
                  <a:gd name="connsiteX2-5" fmla="*/ 3143166 w 3143166"/>
                  <a:gd name="connsiteY2-6" fmla="*/ 0 h 4006516"/>
                  <a:gd name="connsiteX3-7" fmla="*/ 2489722 w 3143166"/>
                  <a:gd name="connsiteY3-8" fmla="*/ 4006516 h 4006516"/>
                  <a:gd name="connsiteX4-9" fmla="*/ 0 w 3143166"/>
                  <a:gd name="connsiteY4-10" fmla="*/ 3272589 h 4006516"/>
                  <a:gd name="connsiteX0-11" fmla="*/ 0 w 3648492"/>
                  <a:gd name="connsiteY0-12" fmla="*/ 3272589 h 4006516"/>
                  <a:gd name="connsiteX1-13" fmla="*/ 785792 w 3648492"/>
                  <a:gd name="connsiteY1-14" fmla="*/ 0 h 4006516"/>
                  <a:gd name="connsiteX2-15" fmla="*/ 3648492 w 3648492"/>
                  <a:gd name="connsiteY2-16" fmla="*/ 2189747 h 4006516"/>
                  <a:gd name="connsiteX3-17" fmla="*/ 2489722 w 3648492"/>
                  <a:gd name="connsiteY3-18" fmla="*/ 4006516 h 4006516"/>
                  <a:gd name="connsiteX4-19" fmla="*/ 0 w 3648492"/>
                  <a:gd name="connsiteY4-20" fmla="*/ 3272589 h 4006516"/>
                  <a:gd name="connsiteX0-21" fmla="*/ 0 w 3648492"/>
                  <a:gd name="connsiteY0-22" fmla="*/ 1359568 h 2093495"/>
                  <a:gd name="connsiteX1-23" fmla="*/ 2530371 w 3648492"/>
                  <a:gd name="connsiteY1-24" fmla="*/ 0 h 2093495"/>
                  <a:gd name="connsiteX2-25" fmla="*/ 3648492 w 3648492"/>
                  <a:gd name="connsiteY2-26" fmla="*/ 276726 h 2093495"/>
                  <a:gd name="connsiteX3-27" fmla="*/ 2489722 w 3648492"/>
                  <a:gd name="connsiteY3-28" fmla="*/ 2093495 h 2093495"/>
                  <a:gd name="connsiteX4-29" fmla="*/ 0 w 3648492"/>
                  <a:gd name="connsiteY4-30" fmla="*/ 1359568 h 2093495"/>
                  <a:gd name="connsiteX0-31" fmla="*/ 0 w 3744744"/>
                  <a:gd name="connsiteY0-32" fmla="*/ 1359568 h 2093495"/>
                  <a:gd name="connsiteX1-33" fmla="*/ 2530371 w 3744744"/>
                  <a:gd name="connsiteY1-34" fmla="*/ 0 h 2093495"/>
                  <a:gd name="connsiteX2-35" fmla="*/ 3744744 w 3744744"/>
                  <a:gd name="connsiteY2-36" fmla="*/ 120316 h 2093495"/>
                  <a:gd name="connsiteX3-37" fmla="*/ 2489722 w 3744744"/>
                  <a:gd name="connsiteY3-38" fmla="*/ 2093495 h 2093495"/>
                  <a:gd name="connsiteX4-39" fmla="*/ 0 w 3744744"/>
                  <a:gd name="connsiteY4-40" fmla="*/ 1359568 h 209349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744744" h="2093495">
                    <a:moveTo>
                      <a:pt x="0" y="1359568"/>
                    </a:moveTo>
                    <a:lnTo>
                      <a:pt x="2530371" y="0"/>
                    </a:lnTo>
                    <a:lnTo>
                      <a:pt x="3744744" y="120316"/>
                    </a:lnTo>
                    <a:lnTo>
                      <a:pt x="2489722" y="2093495"/>
                    </a:lnTo>
                    <a:lnTo>
                      <a:pt x="0" y="1359568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33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01B1E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flipH="1">
              <a:off x="5525466" y="3270479"/>
              <a:ext cx="2321120" cy="2023138"/>
              <a:chOff x="4535905" y="3519561"/>
              <a:chExt cx="2957738" cy="2578028"/>
            </a:xfrm>
          </p:grpSpPr>
          <p:sp>
            <p:nvSpPr>
              <p:cNvPr id="29" name="梯形 39"/>
              <p:cNvSpPr/>
              <p:nvPr/>
            </p:nvSpPr>
            <p:spPr>
              <a:xfrm>
                <a:off x="4535905" y="3519561"/>
                <a:ext cx="2957738" cy="2578028"/>
              </a:xfrm>
              <a:custGeom>
                <a:avLst/>
                <a:gdLst>
                  <a:gd name="connsiteX0" fmla="*/ 0 w 3140242"/>
                  <a:gd name="connsiteY0" fmla="*/ 2586790 h 2586790"/>
                  <a:gd name="connsiteX1" fmla="*/ 983575 w 3140242"/>
                  <a:gd name="connsiteY1" fmla="*/ 0 h 2586790"/>
                  <a:gd name="connsiteX2" fmla="*/ 2156667 w 3140242"/>
                  <a:gd name="connsiteY2" fmla="*/ 0 h 2586790"/>
                  <a:gd name="connsiteX3" fmla="*/ 3140242 w 3140242"/>
                  <a:gd name="connsiteY3" fmla="*/ 2586790 h 2586790"/>
                  <a:gd name="connsiteX4" fmla="*/ 0 w 3140242"/>
                  <a:gd name="connsiteY4" fmla="*/ 2586790 h 2586790"/>
                  <a:gd name="connsiteX0-1" fmla="*/ 0 w 2644942"/>
                  <a:gd name="connsiteY0-2" fmla="*/ 2586790 h 2662990"/>
                  <a:gd name="connsiteX1-3" fmla="*/ 983575 w 2644942"/>
                  <a:gd name="connsiteY1-4" fmla="*/ 0 h 2662990"/>
                  <a:gd name="connsiteX2-5" fmla="*/ 2156667 w 2644942"/>
                  <a:gd name="connsiteY2-6" fmla="*/ 0 h 2662990"/>
                  <a:gd name="connsiteX3-7" fmla="*/ 2644942 w 2644942"/>
                  <a:gd name="connsiteY3-8" fmla="*/ 2662990 h 2662990"/>
                  <a:gd name="connsiteX4-9" fmla="*/ 0 w 2644942"/>
                  <a:gd name="connsiteY4-10" fmla="*/ 2586790 h 2662990"/>
                  <a:gd name="connsiteX0-11" fmla="*/ 0 w 2957737"/>
                  <a:gd name="connsiteY0-12" fmla="*/ 2586790 h 2662990"/>
                  <a:gd name="connsiteX1-13" fmla="*/ 983575 w 2957737"/>
                  <a:gd name="connsiteY1-14" fmla="*/ 0 h 2662990"/>
                  <a:gd name="connsiteX2-15" fmla="*/ 2957737 w 2957737"/>
                  <a:gd name="connsiteY2-16" fmla="*/ 145649 h 2662990"/>
                  <a:gd name="connsiteX3-17" fmla="*/ 2644942 w 2957737"/>
                  <a:gd name="connsiteY3-18" fmla="*/ 2662990 h 2662990"/>
                  <a:gd name="connsiteX4-19" fmla="*/ 0 w 2957737"/>
                  <a:gd name="connsiteY4-20" fmla="*/ 2586790 h 2662990"/>
                  <a:gd name="connsiteX0-21" fmla="*/ 0 w 2957737"/>
                  <a:gd name="connsiteY0-22" fmla="*/ 2501828 h 2578028"/>
                  <a:gd name="connsiteX1-23" fmla="*/ 1214186 w 2957737"/>
                  <a:gd name="connsiteY1-24" fmla="*/ 0 h 2578028"/>
                  <a:gd name="connsiteX2-25" fmla="*/ 2957737 w 2957737"/>
                  <a:gd name="connsiteY2-26" fmla="*/ 60687 h 2578028"/>
                  <a:gd name="connsiteX3-27" fmla="*/ 2644942 w 2957737"/>
                  <a:gd name="connsiteY3-28" fmla="*/ 2578028 h 2578028"/>
                  <a:gd name="connsiteX4-29" fmla="*/ 0 w 2957737"/>
                  <a:gd name="connsiteY4-30" fmla="*/ 2501828 h 257802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57737" h="2578028">
                    <a:moveTo>
                      <a:pt x="0" y="2501828"/>
                    </a:moveTo>
                    <a:lnTo>
                      <a:pt x="1214186" y="0"/>
                    </a:lnTo>
                    <a:lnTo>
                      <a:pt x="2957737" y="60687"/>
                    </a:lnTo>
                    <a:lnTo>
                      <a:pt x="2644942" y="2578028"/>
                    </a:lnTo>
                    <a:lnTo>
                      <a:pt x="0" y="2501828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33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01B1E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梯形 40"/>
              <p:cNvSpPr/>
              <p:nvPr/>
            </p:nvSpPr>
            <p:spPr>
              <a:xfrm>
                <a:off x="4535905" y="3557138"/>
                <a:ext cx="2848502" cy="2455728"/>
              </a:xfrm>
              <a:custGeom>
                <a:avLst/>
                <a:gdLst>
                  <a:gd name="connsiteX0" fmla="*/ 0 w 3140242"/>
                  <a:gd name="connsiteY0" fmla="*/ 2586790 h 2586790"/>
                  <a:gd name="connsiteX1" fmla="*/ 983575 w 3140242"/>
                  <a:gd name="connsiteY1" fmla="*/ 0 h 2586790"/>
                  <a:gd name="connsiteX2" fmla="*/ 2156667 w 3140242"/>
                  <a:gd name="connsiteY2" fmla="*/ 0 h 2586790"/>
                  <a:gd name="connsiteX3" fmla="*/ 3140242 w 3140242"/>
                  <a:gd name="connsiteY3" fmla="*/ 2586790 h 2586790"/>
                  <a:gd name="connsiteX4" fmla="*/ 0 w 3140242"/>
                  <a:gd name="connsiteY4" fmla="*/ 2586790 h 2586790"/>
                  <a:gd name="connsiteX0-1" fmla="*/ 0 w 2530642"/>
                  <a:gd name="connsiteY0-2" fmla="*/ 2586790 h 2710615"/>
                  <a:gd name="connsiteX1-3" fmla="*/ 983575 w 2530642"/>
                  <a:gd name="connsiteY1-4" fmla="*/ 0 h 2710615"/>
                  <a:gd name="connsiteX2-5" fmla="*/ 2156667 w 2530642"/>
                  <a:gd name="connsiteY2-6" fmla="*/ 0 h 2710615"/>
                  <a:gd name="connsiteX3-7" fmla="*/ 2530642 w 2530642"/>
                  <a:gd name="connsiteY3-8" fmla="*/ 2710615 h 2710615"/>
                  <a:gd name="connsiteX4-9" fmla="*/ 0 w 2530642"/>
                  <a:gd name="connsiteY4-10" fmla="*/ 2586790 h 2710615"/>
                  <a:gd name="connsiteX0-11" fmla="*/ 0 w 2848501"/>
                  <a:gd name="connsiteY0-12" fmla="*/ 2586790 h 2710615"/>
                  <a:gd name="connsiteX1-13" fmla="*/ 983575 w 2848501"/>
                  <a:gd name="connsiteY1-14" fmla="*/ 0 h 2710615"/>
                  <a:gd name="connsiteX2-15" fmla="*/ 2848501 w 2848501"/>
                  <a:gd name="connsiteY2-16" fmla="*/ 254886 h 2710615"/>
                  <a:gd name="connsiteX3-17" fmla="*/ 2530642 w 2848501"/>
                  <a:gd name="connsiteY3-18" fmla="*/ 2710615 h 2710615"/>
                  <a:gd name="connsiteX4-19" fmla="*/ 0 w 2848501"/>
                  <a:gd name="connsiteY4-20" fmla="*/ 2586790 h 2710615"/>
                  <a:gd name="connsiteX0-21" fmla="*/ 0 w 2848501"/>
                  <a:gd name="connsiteY0-22" fmla="*/ 2331904 h 2455729"/>
                  <a:gd name="connsiteX1-23" fmla="*/ 1141362 w 2848501"/>
                  <a:gd name="connsiteY1-24" fmla="*/ 0 h 2455729"/>
                  <a:gd name="connsiteX2-25" fmla="*/ 2848501 w 2848501"/>
                  <a:gd name="connsiteY2-26" fmla="*/ 0 h 2455729"/>
                  <a:gd name="connsiteX3-27" fmla="*/ 2530642 w 2848501"/>
                  <a:gd name="connsiteY3-28" fmla="*/ 2455729 h 2455729"/>
                  <a:gd name="connsiteX4-29" fmla="*/ 0 w 2848501"/>
                  <a:gd name="connsiteY4-30" fmla="*/ 2331904 h 2455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848501" h="2455729">
                    <a:moveTo>
                      <a:pt x="0" y="2331904"/>
                    </a:moveTo>
                    <a:lnTo>
                      <a:pt x="1141362" y="0"/>
                    </a:lnTo>
                    <a:lnTo>
                      <a:pt x="2848501" y="0"/>
                    </a:lnTo>
                    <a:lnTo>
                      <a:pt x="2530642" y="2455729"/>
                    </a:lnTo>
                    <a:lnTo>
                      <a:pt x="0" y="2331904"/>
                    </a:lnTo>
                    <a:close/>
                  </a:path>
                </a:pathLst>
              </a:custGeom>
              <a:gradFill flip="none" rotWithShape="1">
                <a:gsLst>
                  <a:gs pos="26000">
                    <a:srgbClr val="00B0F0">
                      <a:alpha val="52000"/>
                    </a:srgbClr>
                  </a:gs>
                  <a:gs pos="80000">
                    <a:schemeClr val="accent1"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 flipH="1">
              <a:off x="7984777" y="3326315"/>
              <a:ext cx="2934885" cy="1768697"/>
              <a:chOff x="538497" y="3326315"/>
              <a:chExt cx="3744744" cy="2256756"/>
            </a:xfrm>
          </p:grpSpPr>
          <p:sp>
            <p:nvSpPr>
              <p:cNvPr id="27" name="平行四边形 22"/>
              <p:cNvSpPr/>
              <p:nvPr/>
            </p:nvSpPr>
            <p:spPr>
              <a:xfrm>
                <a:off x="538497" y="3326315"/>
                <a:ext cx="3744744" cy="2093495"/>
              </a:xfrm>
              <a:custGeom>
                <a:avLst/>
                <a:gdLst>
                  <a:gd name="connsiteX0" fmla="*/ 0 w 3143166"/>
                  <a:gd name="connsiteY0" fmla="*/ 3272589 h 3272589"/>
                  <a:gd name="connsiteX1" fmla="*/ 785792 w 3143166"/>
                  <a:gd name="connsiteY1" fmla="*/ 0 h 3272589"/>
                  <a:gd name="connsiteX2" fmla="*/ 3143166 w 3143166"/>
                  <a:gd name="connsiteY2" fmla="*/ 0 h 3272589"/>
                  <a:gd name="connsiteX3" fmla="*/ 2357375 w 3143166"/>
                  <a:gd name="connsiteY3" fmla="*/ 3272589 h 3272589"/>
                  <a:gd name="connsiteX4" fmla="*/ 0 w 3143166"/>
                  <a:gd name="connsiteY4" fmla="*/ 3272589 h 3272589"/>
                  <a:gd name="connsiteX0-1" fmla="*/ 0 w 3143166"/>
                  <a:gd name="connsiteY0-2" fmla="*/ 3272589 h 4006516"/>
                  <a:gd name="connsiteX1-3" fmla="*/ 785792 w 3143166"/>
                  <a:gd name="connsiteY1-4" fmla="*/ 0 h 4006516"/>
                  <a:gd name="connsiteX2-5" fmla="*/ 3143166 w 3143166"/>
                  <a:gd name="connsiteY2-6" fmla="*/ 0 h 4006516"/>
                  <a:gd name="connsiteX3-7" fmla="*/ 2489722 w 3143166"/>
                  <a:gd name="connsiteY3-8" fmla="*/ 4006516 h 4006516"/>
                  <a:gd name="connsiteX4-9" fmla="*/ 0 w 3143166"/>
                  <a:gd name="connsiteY4-10" fmla="*/ 3272589 h 4006516"/>
                  <a:gd name="connsiteX0-11" fmla="*/ 0 w 3648492"/>
                  <a:gd name="connsiteY0-12" fmla="*/ 3272589 h 4006516"/>
                  <a:gd name="connsiteX1-13" fmla="*/ 785792 w 3648492"/>
                  <a:gd name="connsiteY1-14" fmla="*/ 0 h 4006516"/>
                  <a:gd name="connsiteX2-15" fmla="*/ 3648492 w 3648492"/>
                  <a:gd name="connsiteY2-16" fmla="*/ 2189747 h 4006516"/>
                  <a:gd name="connsiteX3-17" fmla="*/ 2489722 w 3648492"/>
                  <a:gd name="connsiteY3-18" fmla="*/ 4006516 h 4006516"/>
                  <a:gd name="connsiteX4-19" fmla="*/ 0 w 3648492"/>
                  <a:gd name="connsiteY4-20" fmla="*/ 3272589 h 4006516"/>
                  <a:gd name="connsiteX0-21" fmla="*/ 0 w 3648492"/>
                  <a:gd name="connsiteY0-22" fmla="*/ 1359568 h 2093495"/>
                  <a:gd name="connsiteX1-23" fmla="*/ 2530371 w 3648492"/>
                  <a:gd name="connsiteY1-24" fmla="*/ 0 h 2093495"/>
                  <a:gd name="connsiteX2-25" fmla="*/ 3648492 w 3648492"/>
                  <a:gd name="connsiteY2-26" fmla="*/ 276726 h 2093495"/>
                  <a:gd name="connsiteX3-27" fmla="*/ 2489722 w 3648492"/>
                  <a:gd name="connsiteY3-28" fmla="*/ 2093495 h 2093495"/>
                  <a:gd name="connsiteX4-29" fmla="*/ 0 w 3648492"/>
                  <a:gd name="connsiteY4-30" fmla="*/ 1359568 h 2093495"/>
                  <a:gd name="connsiteX0-31" fmla="*/ 0 w 3744744"/>
                  <a:gd name="connsiteY0-32" fmla="*/ 1359568 h 2093495"/>
                  <a:gd name="connsiteX1-33" fmla="*/ 2530371 w 3744744"/>
                  <a:gd name="connsiteY1-34" fmla="*/ 0 h 2093495"/>
                  <a:gd name="connsiteX2-35" fmla="*/ 3744744 w 3744744"/>
                  <a:gd name="connsiteY2-36" fmla="*/ 120316 h 2093495"/>
                  <a:gd name="connsiteX3-37" fmla="*/ 2489722 w 3744744"/>
                  <a:gd name="connsiteY3-38" fmla="*/ 2093495 h 2093495"/>
                  <a:gd name="connsiteX4-39" fmla="*/ 0 w 3744744"/>
                  <a:gd name="connsiteY4-40" fmla="*/ 1359568 h 209349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744744" h="2093495">
                    <a:moveTo>
                      <a:pt x="0" y="1359568"/>
                    </a:moveTo>
                    <a:lnTo>
                      <a:pt x="2530371" y="0"/>
                    </a:lnTo>
                    <a:lnTo>
                      <a:pt x="3744744" y="120316"/>
                    </a:lnTo>
                    <a:lnTo>
                      <a:pt x="2489722" y="2093495"/>
                    </a:lnTo>
                    <a:lnTo>
                      <a:pt x="0" y="1359568"/>
                    </a:lnTo>
                    <a:close/>
                  </a:path>
                </a:pathLst>
              </a:custGeom>
              <a:gradFill flip="none" rotWithShape="1">
                <a:gsLst>
                  <a:gs pos="26000">
                    <a:srgbClr val="00B0F0">
                      <a:alpha val="52000"/>
                    </a:srgbClr>
                  </a:gs>
                  <a:gs pos="80000">
                    <a:schemeClr val="accent1">
                      <a:alpha val="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平行四边形 22"/>
              <p:cNvSpPr/>
              <p:nvPr/>
            </p:nvSpPr>
            <p:spPr>
              <a:xfrm>
                <a:off x="538497" y="3489576"/>
                <a:ext cx="3744744" cy="2093495"/>
              </a:xfrm>
              <a:custGeom>
                <a:avLst/>
                <a:gdLst>
                  <a:gd name="connsiteX0" fmla="*/ 0 w 3143166"/>
                  <a:gd name="connsiteY0" fmla="*/ 3272589 h 3272589"/>
                  <a:gd name="connsiteX1" fmla="*/ 785792 w 3143166"/>
                  <a:gd name="connsiteY1" fmla="*/ 0 h 3272589"/>
                  <a:gd name="connsiteX2" fmla="*/ 3143166 w 3143166"/>
                  <a:gd name="connsiteY2" fmla="*/ 0 h 3272589"/>
                  <a:gd name="connsiteX3" fmla="*/ 2357375 w 3143166"/>
                  <a:gd name="connsiteY3" fmla="*/ 3272589 h 3272589"/>
                  <a:gd name="connsiteX4" fmla="*/ 0 w 3143166"/>
                  <a:gd name="connsiteY4" fmla="*/ 3272589 h 3272589"/>
                  <a:gd name="connsiteX0-1" fmla="*/ 0 w 3143166"/>
                  <a:gd name="connsiteY0-2" fmla="*/ 3272589 h 4006516"/>
                  <a:gd name="connsiteX1-3" fmla="*/ 785792 w 3143166"/>
                  <a:gd name="connsiteY1-4" fmla="*/ 0 h 4006516"/>
                  <a:gd name="connsiteX2-5" fmla="*/ 3143166 w 3143166"/>
                  <a:gd name="connsiteY2-6" fmla="*/ 0 h 4006516"/>
                  <a:gd name="connsiteX3-7" fmla="*/ 2489722 w 3143166"/>
                  <a:gd name="connsiteY3-8" fmla="*/ 4006516 h 4006516"/>
                  <a:gd name="connsiteX4-9" fmla="*/ 0 w 3143166"/>
                  <a:gd name="connsiteY4-10" fmla="*/ 3272589 h 4006516"/>
                  <a:gd name="connsiteX0-11" fmla="*/ 0 w 3648492"/>
                  <a:gd name="connsiteY0-12" fmla="*/ 3272589 h 4006516"/>
                  <a:gd name="connsiteX1-13" fmla="*/ 785792 w 3648492"/>
                  <a:gd name="connsiteY1-14" fmla="*/ 0 h 4006516"/>
                  <a:gd name="connsiteX2-15" fmla="*/ 3648492 w 3648492"/>
                  <a:gd name="connsiteY2-16" fmla="*/ 2189747 h 4006516"/>
                  <a:gd name="connsiteX3-17" fmla="*/ 2489722 w 3648492"/>
                  <a:gd name="connsiteY3-18" fmla="*/ 4006516 h 4006516"/>
                  <a:gd name="connsiteX4-19" fmla="*/ 0 w 3648492"/>
                  <a:gd name="connsiteY4-20" fmla="*/ 3272589 h 4006516"/>
                  <a:gd name="connsiteX0-21" fmla="*/ 0 w 3648492"/>
                  <a:gd name="connsiteY0-22" fmla="*/ 1359568 h 2093495"/>
                  <a:gd name="connsiteX1-23" fmla="*/ 2530371 w 3648492"/>
                  <a:gd name="connsiteY1-24" fmla="*/ 0 h 2093495"/>
                  <a:gd name="connsiteX2-25" fmla="*/ 3648492 w 3648492"/>
                  <a:gd name="connsiteY2-26" fmla="*/ 276726 h 2093495"/>
                  <a:gd name="connsiteX3-27" fmla="*/ 2489722 w 3648492"/>
                  <a:gd name="connsiteY3-28" fmla="*/ 2093495 h 2093495"/>
                  <a:gd name="connsiteX4-29" fmla="*/ 0 w 3648492"/>
                  <a:gd name="connsiteY4-30" fmla="*/ 1359568 h 2093495"/>
                  <a:gd name="connsiteX0-31" fmla="*/ 0 w 3744744"/>
                  <a:gd name="connsiteY0-32" fmla="*/ 1359568 h 2093495"/>
                  <a:gd name="connsiteX1-33" fmla="*/ 2530371 w 3744744"/>
                  <a:gd name="connsiteY1-34" fmla="*/ 0 h 2093495"/>
                  <a:gd name="connsiteX2-35" fmla="*/ 3744744 w 3744744"/>
                  <a:gd name="connsiteY2-36" fmla="*/ 120316 h 2093495"/>
                  <a:gd name="connsiteX3-37" fmla="*/ 2489722 w 3744744"/>
                  <a:gd name="connsiteY3-38" fmla="*/ 2093495 h 2093495"/>
                  <a:gd name="connsiteX4-39" fmla="*/ 0 w 3744744"/>
                  <a:gd name="connsiteY4-40" fmla="*/ 1359568 h 209349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744744" h="2093495">
                    <a:moveTo>
                      <a:pt x="0" y="1359568"/>
                    </a:moveTo>
                    <a:lnTo>
                      <a:pt x="2530371" y="0"/>
                    </a:lnTo>
                    <a:lnTo>
                      <a:pt x="3744744" y="120316"/>
                    </a:lnTo>
                    <a:lnTo>
                      <a:pt x="2489722" y="2093495"/>
                    </a:lnTo>
                    <a:lnTo>
                      <a:pt x="0" y="1359568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33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100000">
                      <a:srgbClr val="01B1E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1312244" y="3618605"/>
              <a:ext cx="1231106" cy="1042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24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线</a:t>
              </a:r>
              <a:r>
                <a:rPr lang="zh-CN" altLang="en-US" sz="2400" b="1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下活动</a:t>
              </a:r>
              <a:endParaRPr lang="en-US" altLang="zh-CN" sz="2400" b="1" dirty="0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defTabSz="914400">
                <a:lnSpc>
                  <a:spcPct val="150000"/>
                </a:lnSpc>
              </a:pPr>
              <a:r>
                <a:rPr lang="zh-CN" altLang="en-US" sz="24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线上定制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3443" y="3923826"/>
              <a:ext cx="1231106" cy="1042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24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线</a:t>
              </a:r>
              <a:r>
                <a:rPr lang="zh-CN" altLang="en-US" sz="2400" b="1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下讲师</a:t>
              </a:r>
              <a:endParaRPr lang="en-US" altLang="zh-CN" sz="2400" b="1" dirty="0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defTabSz="914400">
                <a:lnSpc>
                  <a:spcPct val="150000"/>
                </a:lnSpc>
              </a:pPr>
              <a:r>
                <a:rPr lang="zh-CN" altLang="en-US" sz="24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线上互动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013285" y="3923826"/>
              <a:ext cx="1231106" cy="1042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24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线</a:t>
              </a:r>
              <a:r>
                <a:rPr lang="zh-CN" altLang="en-US" sz="2400" b="1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上活动</a:t>
              </a:r>
              <a:endParaRPr lang="en-US" altLang="zh-CN" sz="2400" b="1" dirty="0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defTabSz="914400">
                <a:lnSpc>
                  <a:spcPct val="150000"/>
                </a:lnSpc>
              </a:pPr>
              <a:r>
                <a:rPr lang="zh-CN" altLang="en-US" sz="24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线下体验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8923552" y="3657525"/>
              <a:ext cx="1231106" cy="10427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24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线</a:t>
              </a:r>
              <a:r>
                <a:rPr lang="zh-CN" altLang="en-US" sz="2400" b="1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上产品</a:t>
              </a:r>
              <a:endParaRPr lang="en-US" altLang="zh-CN" sz="2400" b="1" dirty="0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defTabSz="914400">
                <a:lnSpc>
                  <a:spcPct val="150000"/>
                </a:lnSpc>
              </a:pPr>
              <a:r>
                <a:rPr lang="zh-CN" altLang="en-US" sz="24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线下交易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631833" y="5250193"/>
            <a:ext cx="13455666" cy="1744441"/>
            <a:chOff x="-759497" y="4166952"/>
            <a:chExt cx="13455666" cy="4471372"/>
          </a:xfrm>
        </p:grpSpPr>
        <p:sp>
          <p:nvSpPr>
            <p:cNvPr id="36" name="椭圆 35"/>
            <p:cNvSpPr/>
            <p:nvPr/>
          </p:nvSpPr>
          <p:spPr>
            <a:xfrm>
              <a:off x="-759497" y="4166952"/>
              <a:ext cx="13455666" cy="4471372"/>
            </a:xfrm>
            <a:prstGeom prst="ellipse">
              <a:avLst/>
            </a:prstGeom>
            <a:gradFill>
              <a:gsLst>
                <a:gs pos="32000">
                  <a:schemeClr val="accent1">
                    <a:alpha val="3000"/>
                  </a:schemeClr>
                </a:gs>
                <a:gs pos="100000">
                  <a:schemeClr val="accent1">
                    <a:alpha val="3000"/>
                  </a:schemeClr>
                </a:gs>
              </a:gsLst>
              <a:lin ang="5400000" scaled="1"/>
            </a:gradFill>
            <a:ln>
              <a:gradFill>
                <a:gsLst>
                  <a:gs pos="2500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502360" y="4280512"/>
              <a:ext cx="9136625" cy="3680471"/>
            </a:xfrm>
            <a:prstGeom prst="ellipse">
              <a:avLst/>
            </a:prstGeom>
            <a:gradFill>
              <a:gsLst>
                <a:gs pos="32000">
                  <a:schemeClr val="accent1">
                    <a:alpha val="4000"/>
                  </a:schemeClr>
                </a:gs>
                <a:gs pos="100000">
                  <a:schemeClr val="accent1">
                    <a:alpha val="3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charset="-122"/>
                <a:cs typeface="+mn-cs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720117" y="549275"/>
            <a:ext cx="215443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线上线下一体化</a:t>
            </a:r>
          </a:p>
        </p:txBody>
      </p:sp>
      <p:sp>
        <p:nvSpPr>
          <p:cNvPr id="75" name="矩形 74"/>
          <p:cNvSpPr/>
          <p:nvPr/>
        </p:nvSpPr>
        <p:spPr>
          <a:xfrm>
            <a:off x="523948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-51797"/>
            <a:ext cx="12192000" cy="6961594"/>
          </a:xfrm>
          <a:prstGeom prst="rect">
            <a:avLst/>
          </a:prstGeom>
        </p:spPr>
      </p:pic>
      <p:pic>
        <p:nvPicPr>
          <p:cNvPr id="3" name="图片 2" descr="图片包含 户外, 山, 天空, 自然&#10;&#10;描述已自动生成"/>
          <p:cNvPicPr>
            <a:picLocks noChangeAspect="1"/>
          </p:cNvPicPr>
          <p:nvPr/>
        </p:nvPicPr>
        <p:blipFill>
          <a:blip r:embed="rId6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8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>
            <a:alphaModFix amt="4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56" r="48710"/>
          <a:stretch>
            <a:fillRect/>
          </a:stretch>
        </p:blipFill>
        <p:spPr>
          <a:xfrm flipH="1">
            <a:off x="0" y="0"/>
            <a:ext cx="10751873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023878" y="1302475"/>
            <a:ext cx="8152868" cy="2694204"/>
            <a:chOff x="2990216" y="2140517"/>
            <a:chExt cx="6220191" cy="2055531"/>
          </a:xfrm>
        </p:grpSpPr>
        <p:sp>
          <p:nvSpPr>
            <p:cNvPr id="5" name="PA-文本框 9"/>
            <p:cNvSpPr txBox="1"/>
            <p:nvPr>
              <p:custDataLst>
                <p:tags r:id="rId1"/>
              </p:custDataLst>
            </p:nvPr>
          </p:nvSpPr>
          <p:spPr>
            <a:xfrm>
              <a:off x="2990216" y="2848881"/>
              <a:ext cx="3031951" cy="732949"/>
            </a:xfrm>
            <a:custGeom>
              <a:avLst/>
              <a:gdLst/>
              <a:ahLst/>
              <a:cxnLst/>
              <a:rect l="l" t="t" r="r" b="b"/>
              <a:pathLst>
                <a:path w="3031951" h="732949">
                  <a:moveTo>
                    <a:pt x="396238" y="481517"/>
                  </a:moveTo>
                  <a:lnTo>
                    <a:pt x="390901" y="503613"/>
                  </a:lnTo>
                  <a:lnTo>
                    <a:pt x="561547" y="503613"/>
                  </a:lnTo>
                  <a:lnTo>
                    <a:pt x="566881" y="481517"/>
                  </a:lnTo>
                  <a:close/>
                  <a:moveTo>
                    <a:pt x="2465048" y="451089"/>
                  </a:moveTo>
                  <a:lnTo>
                    <a:pt x="2434562" y="572954"/>
                  </a:lnTo>
                  <a:lnTo>
                    <a:pt x="2799594" y="572954"/>
                  </a:lnTo>
                  <a:lnTo>
                    <a:pt x="2830020" y="451089"/>
                  </a:lnTo>
                  <a:close/>
                  <a:moveTo>
                    <a:pt x="416058" y="403098"/>
                  </a:moveTo>
                  <a:lnTo>
                    <a:pt x="410721" y="425196"/>
                  </a:lnTo>
                  <a:lnTo>
                    <a:pt x="581359" y="425196"/>
                  </a:lnTo>
                  <a:lnTo>
                    <a:pt x="586693" y="403098"/>
                  </a:lnTo>
                  <a:close/>
                  <a:moveTo>
                    <a:pt x="435115" y="325361"/>
                  </a:moveTo>
                  <a:lnTo>
                    <a:pt x="429779" y="346639"/>
                  </a:lnTo>
                  <a:lnTo>
                    <a:pt x="600409" y="346639"/>
                  </a:lnTo>
                  <a:lnTo>
                    <a:pt x="605743" y="325361"/>
                  </a:lnTo>
                  <a:close/>
                  <a:moveTo>
                    <a:pt x="454935" y="248344"/>
                  </a:moveTo>
                  <a:lnTo>
                    <a:pt x="448836" y="271226"/>
                  </a:lnTo>
                  <a:lnTo>
                    <a:pt x="619459" y="271226"/>
                  </a:lnTo>
                  <a:lnTo>
                    <a:pt x="625555" y="248344"/>
                  </a:lnTo>
                  <a:close/>
                  <a:moveTo>
                    <a:pt x="2521449" y="226314"/>
                  </a:moveTo>
                  <a:lnTo>
                    <a:pt x="2492486" y="341304"/>
                  </a:lnTo>
                  <a:lnTo>
                    <a:pt x="2857452" y="341304"/>
                  </a:lnTo>
                  <a:lnTo>
                    <a:pt x="2886409" y="226314"/>
                  </a:lnTo>
                  <a:close/>
                  <a:moveTo>
                    <a:pt x="1722147" y="191262"/>
                  </a:moveTo>
                  <a:lnTo>
                    <a:pt x="1693941" y="281106"/>
                  </a:lnTo>
                  <a:cubicBezTo>
                    <a:pt x="1720430" y="271129"/>
                    <a:pt x="1746526" y="260023"/>
                    <a:pt x="1772231" y="247789"/>
                  </a:cubicBezTo>
                  <a:cubicBezTo>
                    <a:pt x="1797935" y="235555"/>
                    <a:pt x="1822114" y="222555"/>
                    <a:pt x="1844767" y="208788"/>
                  </a:cubicBezTo>
                  <a:lnTo>
                    <a:pt x="1912621" y="284921"/>
                  </a:lnTo>
                  <a:cubicBezTo>
                    <a:pt x="1883684" y="303675"/>
                    <a:pt x="1852379" y="321656"/>
                    <a:pt x="1818705" y="338866"/>
                  </a:cubicBezTo>
                  <a:cubicBezTo>
                    <a:pt x="1785031" y="356075"/>
                    <a:pt x="1751066" y="372130"/>
                    <a:pt x="1716811" y="387030"/>
                  </a:cubicBezTo>
                  <a:lnTo>
                    <a:pt x="2126694" y="380943"/>
                  </a:lnTo>
                  <a:cubicBezTo>
                    <a:pt x="2100771" y="364979"/>
                    <a:pt x="2072123" y="348382"/>
                    <a:pt x="2040750" y="331151"/>
                  </a:cubicBezTo>
                  <a:cubicBezTo>
                    <a:pt x="2009377" y="313921"/>
                    <a:pt x="1980137" y="298256"/>
                    <a:pt x="1953029" y="284158"/>
                  </a:cubicBezTo>
                  <a:lnTo>
                    <a:pt x="2033767" y="211836"/>
                  </a:lnTo>
                  <a:cubicBezTo>
                    <a:pt x="2050819" y="219914"/>
                    <a:pt x="2069710" y="228889"/>
                    <a:pt x="2090440" y="238760"/>
                  </a:cubicBezTo>
                  <a:cubicBezTo>
                    <a:pt x="2111169" y="248630"/>
                    <a:pt x="2132144" y="258931"/>
                    <a:pt x="2153364" y="269663"/>
                  </a:cubicBezTo>
                  <a:lnTo>
                    <a:pt x="2177748" y="191262"/>
                  </a:lnTo>
                  <a:close/>
                  <a:moveTo>
                    <a:pt x="1024137" y="9906"/>
                  </a:moveTo>
                  <a:cubicBezTo>
                    <a:pt x="1037414" y="24130"/>
                    <a:pt x="1049928" y="39878"/>
                    <a:pt x="1061681" y="57150"/>
                  </a:cubicBezTo>
                  <a:cubicBezTo>
                    <a:pt x="1073433" y="74422"/>
                    <a:pt x="1082517" y="90170"/>
                    <a:pt x="1088933" y="104394"/>
                  </a:cubicBezTo>
                  <a:lnTo>
                    <a:pt x="1039383" y="134112"/>
                  </a:lnTo>
                  <a:lnTo>
                    <a:pt x="1115613" y="134112"/>
                  </a:lnTo>
                  <a:lnTo>
                    <a:pt x="1134638" y="129540"/>
                  </a:lnTo>
                  <a:lnTo>
                    <a:pt x="1190959" y="180594"/>
                  </a:lnTo>
                  <a:cubicBezTo>
                    <a:pt x="1169740" y="211451"/>
                    <a:pt x="1146518" y="241915"/>
                    <a:pt x="1121292" y="271986"/>
                  </a:cubicBezTo>
                  <a:cubicBezTo>
                    <a:pt x="1096065" y="302057"/>
                    <a:pt x="1068254" y="331759"/>
                    <a:pt x="1037859" y="361093"/>
                  </a:cubicBezTo>
                  <a:cubicBezTo>
                    <a:pt x="1039828" y="361251"/>
                    <a:pt x="1041988" y="362077"/>
                    <a:pt x="1044338" y="363569"/>
                  </a:cubicBezTo>
                  <a:cubicBezTo>
                    <a:pt x="1046689" y="365061"/>
                    <a:pt x="1048848" y="366268"/>
                    <a:pt x="1050818" y="367189"/>
                  </a:cubicBezTo>
                  <a:cubicBezTo>
                    <a:pt x="1067335" y="351756"/>
                    <a:pt x="1082516" y="336329"/>
                    <a:pt x="1096362" y="320907"/>
                  </a:cubicBezTo>
                  <a:cubicBezTo>
                    <a:pt x="1110208" y="305484"/>
                    <a:pt x="1121952" y="291220"/>
                    <a:pt x="1131596" y="278113"/>
                  </a:cubicBezTo>
                  <a:lnTo>
                    <a:pt x="1194769" y="348901"/>
                  </a:lnTo>
                  <a:lnTo>
                    <a:pt x="1280875" y="10668"/>
                  </a:lnTo>
                  <a:lnTo>
                    <a:pt x="1402033" y="10668"/>
                  </a:lnTo>
                  <a:lnTo>
                    <a:pt x="1337263" y="265938"/>
                  </a:lnTo>
                  <a:lnTo>
                    <a:pt x="1381459" y="237744"/>
                  </a:lnTo>
                  <a:cubicBezTo>
                    <a:pt x="1400604" y="261949"/>
                    <a:pt x="1422511" y="288535"/>
                    <a:pt x="1447181" y="317502"/>
                  </a:cubicBezTo>
                  <a:cubicBezTo>
                    <a:pt x="1471851" y="346469"/>
                    <a:pt x="1491853" y="371921"/>
                    <a:pt x="1507189" y="393859"/>
                  </a:cubicBezTo>
                  <a:lnTo>
                    <a:pt x="1403557" y="465487"/>
                  </a:lnTo>
                  <a:cubicBezTo>
                    <a:pt x="1394778" y="449532"/>
                    <a:pt x="1382998" y="431149"/>
                    <a:pt x="1368219" y="410337"/>
                  </a:cubicBezTo>
                  <a:cubicBezTo>
                    <a:pt x="1353439" y="389525"/>
                    <a:pt x="1338040" y="368284"/>
                    <a:pt x="1322023" y="346615"/>
                  </a:cubicBezTo>
                  <a:lnTo>
                    <a:pt x="1222963" y="730663"/>
                  </a:lnTo>
                  <a:lnTo>
                    <a:pt x="1101892" y="730663"/>
                  </a:lnTo>
                  <a:lnTo>
                    <a:pt x="1197817" y="359569"/>
                  </a:lnTo>
                  <a:cubicBezTo>
                    <a:pt x="1182233" y="371380"/>
                    <a:pt x="1166752" y="383572"/>
                    <a:pt x="1151373" y="396145"/>
                  </a:cubicBezTo>
                  <a:cubicBezTo>
                    <a:pt x="1135994" y="408718"/>
                    <a:pt x="1120517" y="421672"/>
                    <a:pt x="1104941" y="435007"/>
                  </a:cubicBezTo>
                  <a:cubicBezTo>
                    <a:pt x="1113165" y="444357"/>
                    <a:pt x="1121098" y="453279"/>
                    <a:pt x="1128739" y="461772"/>
                  </a:cubicBezTo>
                  <a:cubicBezTo>
                    <a:pt x="1136380" y="470265"/>
                    <a:pt x="1142403" y="477091"/>
                    <a:pt x="1146808" y="482251"/>
                  </a:cubicBezTo>
                  <a:lnTo>
                    <a:pt x="1069113" y="558451"/>
                  </a:lnTo>
                  <a:cubicBezTo>
                    <a:pt x="1062030" y="542941"/>
                    <a:pt x="1052946" y="525764"/>
                    <a:pt x="1041861" y="506920"/>
                  </a:cubicBezTo>
                  <a:cubicBezTo>
                    <a:pt x="1030775" y="488077"/>
                    <a:pt x="1019023" y="469185"/>
                    <a:pt x="1006604" y="450247"/>
                  </a:cubicBezTo>
                  <a:lnTo>
                    <a:pt x="932661" y="732949"/>
                  </a:lnTo>
                  <a:lnTo>
                    <a:pt x="821484" y="732949"/>
                  </a:lnTo>
                  <a:lnTo>
                    <a:pt x="884636" y="494443"/>
                  </a:lnTo>
                  <a:cubicBezTo>
                    <a:pt x="868254" y="506333"/>
                    <a:pt x="852339" y="517033"/>
                    <a:pt x="836892" y="526542"/>
                  </a:cubicBezTo>
                  <a:cubicBezTo>
                    <a:pt x="821445" y="536051"/>
                    <a:pt x="806657" y="543893"/>
                    <a:pt x="792528" y="550069"/>
                  </a:cubicBezTo>
                  <a:cubicBezTo>
                    <a:pt x="789385" y="532257"/>
                    <a:pt x="784622" y="512445"/>
                    <a:pt x="778240" y="490633"/>
                  </a:cubicBezTo>
                  <a:cubicBezTo>
                    <a:pt x="771859" y="468820"/>
                    <a:pt x="764429" y="451294"/>
                    <a:pt x="755952" y="438055"/>
                  </a:cubicBezTo>
                  <a:cubicBezTo>
                    <a:pt x="801869" y="416621"/>
                    <a:pt x="848879" y="387098"/>
                    <a:pt x="896982" y="349484"/>
                  </a:cubicBezTo>
                  <a:cubicBezTo>
                    <a:pt x="945085" y="311870"/>
                    <a:pt x="988487" y="271321"/>
                    <a:pt x="1027186" y="227838"/>
                  </a:cubicBezTo>
                  <a:lnTo>
                    <a:pt x="833676" y="233172"/>
                  </a:lnTo>
                  <a:lnTo>
                    <a:pt x="858778" y="134112"/>
                  </a:lnTo>
                  <a:lnTo>
                    <a:pt x="982973" y="128778"/>
                  </a:lnTo>
                  <a:cubicBezTo>
                    <a:pt x="976859" y="116808"/>
                    <a:pt x="970030" y="104743"/>
                    <a:pt x="962486" y="92583"/>
                  </a:cubicBezTo>
                  <a:cubicBezTo>
                    <a:pt x="954942" y="80423"/>
                    <a:pt x="946779" y="69119"/>
                    <a:pt x="937997" y="58674"/>
                  </a:cubicBezTo>
                  <a:close/>
                  <a:moveTo>
                    <a:pt x="2030724" y="6858"/>
                  </a:moveTo>
                  <a:cubicBezTo>
                    <a:pt x="2033529" y="20875"/>
                    <a:pt x="2036476" y="35893"/>
                    <a:pt x="2039566" y="51911"/>
                  </a:cubicBezTo>
                  <a:cubicBezTo>
                    <a:pt x="2042656" y="67929"/>
                    <a:pt x="2045033" y="83137"/>
                    <a:pt x="2046696" y="97536"/>
                  </a:cubicBezTo>
                  <a:lnTo>
                    <a:pt x="2317956" y="91440"/>
                  </a:lnTo>
                  <a:lnTo>
                    <a:pt x="2272236" y="274240"/>
                  </a:lnTo>
                  <a:lnTo>
                    <a:pt x="2167080" y="276529"/>
                  </a:lnTo>
                  <a:cubicBezTo>
                    <a:pt x="2183225" y="285000"/>
                    <a:pt x="2198751" y="293233"/>
                    <a:pt x="2213658" y="301227"/>
                  </a:cubicBezTo>
                  <a:cubicBezTo>
                    <a:pt x="2228564" y="309221"/>
                    <a:pt x="2241995" y="316500"/>
                    <a:pt x="2253948" y="323064"/>
                  </a:cubicBezTo>
                  <a:lnTo>
                    <a:pt x="2164033" y="404529"/>
                  </a:lnTo>
                  <a:cubicBezTo>
                    <a:pt x="2161318" y="402294"/>
                    <a:pt x="2158175" y="400106"/>
                    <a:pt x="2154603" y="397967"/>
                  </a:cubicBezTo>
                  <a:cubicBezTo>
                    <a:pt x="2151031" y="395827"/>
                    <a:pt x="2147316" y="393449"/>
                    <a:pt x="2143459" y="390834"/>
                  </a:cubicBezTo>
                  <a:lnTo>
                    <a:pt x="2116026" y="482313"/>
                  </a:lnTo>
                  <a:lnTo>
                    <a:pt x="1935493" y="482313"/>
                  </a:lnTo>
                  <a:lnTo>
                    <a:pt x="1904235" y="607246"/>
                  </a:lnTo>
                  <a:lnTo>
                    <a:pt x="2183083" y="607246"/>
                  </a:lnTo>
                  <a:lnTo>
                    <a:pt x="2157936" y="707117"/>
                  </a:lnTo>
                  <a:lnTo>
                    <a:pt x="1492044" y="707117"/>
                  </a:lnTo>
                  <a:lnTo>
                    <a:pt x="1517138" y="607246"/>
                  </a:lnTo>
                  <a:lnTo>
                    <a:pt x="1785389" y="607246"/>
                  </a:lnTo>
                  <a:lnTo>
                    <a:pt x="1816571" y="482313"/>
                  </a:lnTo>
                  <a:lnTo>
                    <a:pt x="1648966" y="482313"/>
                  </a:lnTo>
                  <a:lnTo>
                    <a:pt x="1672597" y="405290"/>
                  </a:lnTo>
                  <a:cubicBezTo>
                    <a:pt x="1664529" y="408387"/>
                    <a:pt x="1656652" y="411532"/>
                    <a:pt x="1648966" y="414725"/>
                  </a:cubicBezTo>
                  <a:cubicBezTo>
                    <a:pt x="1641279" y="417918"/>
                    <a:pt x="1634164" y="420873"/>
                    <a:pt x="1627621" y="423590"/>
                  </a:cubicBezTo>
                  <a:lnTo>
                    <a:pt x="1580358" y="317724"/>
                  </a:lnTo>
                  <a:cubicBezTo>
                    <a:pt x="1597161" y="313497"/>
                    <a:pt x="1614249" y="308601"/>
                    <a:pt x="1631623" y="303039"/>
                  </a:cubicBezTo>
                  <a:cubicBezTo>
                    <a:pt x="1648997" y="297476"/>
                    <a:pt x="1666467" y="291437"/>
                    <a:pt x="1684032" y="284921"/>
                  </a:cubicBezTo>
                  <a:lnTo>
                    <a:pt x="1588744" y="287209"/>
                  </a:lnTo>
                  <a:lnTo>
                    <a:pt x="1637531" y="91440"/>
                  </a:lnTo>
                  <a:lnTo>
                    <a:pt x="1917196" y="85344"/>
                  </a:lnTo>
                  <a:cubicBezTo>
                    <a:pt x="1916433" y="75327"/>
                    <a:pt x="1915480" y="65262"/>
                    <a:pt x="1914336" y="55150"/>
                  </a:cubicBezTo>
                  <a:cubicBezTo>
                    <a:pt x="1913193" y="45037"/>
                    <a:pt x="1911858" y="35544"/>
                    <a:pt x="1910334" y="26670"/>
                  </a:cubicBezTo>
                  <a:close/>
                  <a:moveTo>
                    <a:pt x="547847" y="5334"/>
                  </a:moveTo>
                  <a:lnTo>
                    <a:pt x="662893" y="19812"/>
                  </a:lnTo>
                  <a:cubicBezTo>
                    <a:pt x="659098" y="27845"/>
                    <a:pt x="655447" y="35972"/>
                    <a:pt x="651939" y="44196"/>
                  </a:cubicBezTo>
                  <a:cubicBezTo>
                    <a:pt x="648430" y="52419"/>
                    <a:pt x="644970" y="60547"/>
                    <a:pt x="641557" y="68580"/>
                  </a:cubicBezTo>
                  <a:lnTo>
                    <a:pt x="807673" y="62484"/>
                  </a:lnTo>
                  <a:lnTo>
                    <a:pt x="786337" y="149352"/>
                  </a:lnTo>
                  <a:lnTo>
                    <a:pt x="600409" y="149352"/>
                  </a:lnTo>
                  <a:lnTo>
                    <a:pt x="585931" y="179832"/>
                  </a:lnTo>
                  <a:lnTo>
                    <a:pt x="742141" y="179832"/>
                  </a:lnTo>
                  <a:lnTo>
                    <a:pt x="661369" y="503613"/>
                  </a:lnTo>
                  <a:lnTo>
                    <a:pt x="714709" y="503613"/>
                  </a:lnTo>
                  <a:lnTo>
                    <a:pt x="691849" y="596590"/>
                  </a:lnTo>
                  <a:lnTo>
                    <a:pt x="577549" y="599642"/>
                  </a:lnTo>
                  <a:cubicBezTo>
                    <a:pt x="596583" y="609768"/>
                    <a:pt x="615093" y="620412"/>
                    <a:pt x="633079" y="631573"/>
                  </a:cubicBezTo>
                  <a:cubicBezTo>
                    <a:pt x="651066" y="642734"/>
                    <a:pt x="666337" y="653162"/>
                    <a:pt x="678895" y="662857"/>
                  </a:cubicBezTo>
                  <a:lnTo>
                    <a:pt x="596599" y="731425"/>
                  </a:lnTo>
                  <a:cubicBezTo>
                    <a:pt x="581839" y="717183"/>
                    <a:pt x="561279" y="701661"/>
                    <a:pt x="534918" y="684860"/>
                  </a:cubicBezTo>
                  <a:cubicBezTo>
                    <a:pt x="508558" y="668059"/>
                    <a:pt x="482659" y="653131"/>
                    <a:pt x="457222" y="640077"/>
                  </a:cubicBezTo>
                  <a:lnTo>
                    <a:pt x="508296" y="596590"/>
                  </a:lnTo>
                  <a:lnTo>
                    <a:pt x="395475" y="596590"/>
                  </a:lnTo>
                  <a:lnTo>
                    <a:pt x="442738" y="640077"/>
                  </a:lnTo>
                  <a:cubicBezTo>
                    <a:pt x="410322" y="657638"/>
                    <a:pt x="374339" y="674407"/>
                    <a:pt x="334790" y="690383"/>
                  </a:cubicBezTo>
                  <a:cubicBezTo>
                    <a:pt x="295240" y="706360"/>
                    <a:pt x="259093" y="718770"/>
                    <a:pt x="226347" y="727614"/>
                  </a:cubicBezTo>
                  <a:cubicBezTo>
                    <a:pt x="218279" y="715501"/>
                    <a:pt x="209257" y="702581"/>
                    <a:pt x="199283" y="688855"/>
                  </a:cubicBezTo>
                  <a:cubicBezTo>
                    <a:pt x="189309" y="675130"/>
                    <a:pt x="178763" y="662416"/>
                    <a:pt x="167645" y="650714"/>
                  </a:cubicBezTo>
                  <a:cubicBezTo>
                    <a:pt x="189609" y="645776"/>
                    <a:pt x="214089" y="637969"/>
                    <a:pt x="241083" y="627292"/>
                  </a:cubicBezTo>
                  <a:cubicBezTo>
                    <a:pt x="268077" y="616616"/>
                    <a:pt x="293877" y="605365"/>
                    <a:pt x="318483" y="593538"/>
                  </a:cubicBezTo>
                  <a:lnTo>
                    <a:pt x="217199" y="596590"/>
                  </a:lnTo>
                  <a:lnTo>
                    <a:pt x="230159" y="566836"/>
                  </a:lnTo>
                  <a:cubicBezTo>
                    <a:pt x="188909" y="581475"/>
                    <a:pt x="147714" y="595874"/>
                    <a:pt x="106576" y="610032"/>
                  </a:cubicBezTo>
                  <a:lnTo>
                    <a:pt x="0" y="646356"/>
                  </a:lnTo>
                  <a:lnTo>
                    <a:pt x="0" y="526387"/>
                  </a:lnTo>
                  <a:lnTo>
                    <a:pt x="57873" y="512007"/>
                  </a:lnTo>
                  <a:lnTo>
                    <a:pt x="118853" y="286480"/>
                  </a:lnTo>
                  <a:lnTo>
                    <a:pt x="48754" y="286480"/>
                  </a:lnTo>
                  <a:lnTo>
                    <a:pt x="74635" y="182118"/>
                  </a:lnTo>
                  <a:lnTo>
                    <a:pt x="144773" y="182118"/>
                  </a:lnTo>
                  <a:lnTo>
                    <a:pt x="185179" y="20574"/>
                  </a:lnTo>
                  <a:lnTo>
                    <a:pt x="289515" y="20574"/>
                  </a:lnTo>
                  <a:lnTo>
                    <a:pt x="249218" y="182118"/>
                  </a:lnTo>
                  <a:lnTo>
                    <a:pt x="322294" y="182118"/>
                  </a:lnTo>
                  <a:lnTo>
                    <a:pt x="296376" y="286480"/>
                  </a:lnTo>
                  <a:lnTo>
                    <a:pt x="223298" y="286480"/>
                  </a:lnTo>
                  <a:lnTo>
                    <a:pt x="173744" y="482273"/>
                  </a:lnTo>
                  <a:lnTo>
                    <a:pt x="242357" y="462534"/>
                  </a:lnTo>
                  <a:lnTo>
                    <a:pt x="239308" y="505139"/>
                  </a:lnTo>
                  <a:lnTo>
                    <a:pt x="240832" y="503613"/>
                  </a:lnTo>
                  <a:lnTo>
                    <a:pt x="295614" y="503613"/>
                  </a:lnTo>
                  <a:lnTo>
                    <a:pt x="376418" y="179832"/>
                  </a:lnTo>
                  <a:lnTo>
                    <a:pt x="486952" y="173736"/>
                  </a:lnTo>
                  <a:cubicBezTo>
                    <a:pt x="488841" y="168799"/>
                    <a:pt x="490779" y="163814"/>
                    <a:pt x="492764" y="158782"/>
                  </a:cubicBezTo>
                  <a:cubicBezTo>
                    <a:pt x="494749" y="153749"/>
                    <a:pt x="496877" y="148574"/>
                    <a:pt x="499148" y="143256"/>
                  </a:cubicBezTo>
                  <a:lnTo>
                    <a:pt x="350499" y="149352"/>
                  </a:lnTo>
                  <a:lnTo>
                    <a:pt x="371844" y="62484"/>
                  </a:lnTo>
                  <a:lnTo>
                    <a:pt x="531136" y="56388"/>
                  </a:lnTo>
                  <a:cubicBezTo>
                    <a:pt x="534206" y="47593"/>
                    <a:pt x="537181" y="38894"/>
                    <a:pt x="540061" y="30289"/>
                  </a:cubicBezTo>
                  <a:cubicBezTo>
                    <a:pt x="542941" y="21685"/>
                    <a:pt x="545537" y="13366"/>
                    <a:pt x="547847" y="5334"/>
                  </a:cubicBezTo>
                  <a:close/>
                  <a:moveTo>
                    <a:pt x="2685314" y="0"/>
                  </a:moveTo>
                  <a:lnTo>
                    <a:pt x="2827735" y="29718"/>
                  </a:lnTo>
                  <a:cubicBezTo>
                    <a:pt x="2816707" y="45752"/>
                    <a:pt x="2805868" y="61309"/>
                    <a:pt x="2795217" y="76390"/>
                  </a:cubicBezTo>
                  <a:cubicBezTo>
                    <a:pt x="2784566" y="91472"/>
                    <a:pt x="2774099" y="105886"/>
                    <a:pt x="2763816" y="119634"/>
                  </a:cubicBezTo>
                  <a:lnTo>
                    <a:pt x="3031951" y="114300"/>
                  </a:lnTo>
                  <a:lnTo>
                    <a:pt x="2878026" y="731475"/>
                  </a:lnTo>
                  <a:lnTo>
                    <a:pt x="2760005" y="731475"/>
                  </a:lnTo>
                  <a:lnTo>
                    <a:pt x="2772200" y="685024"/>
                  </a:lnTo>
                  <a:lnTo>
                    <a:pt x="2407124" y="685024"/>
                  </a:lnTo>
                  <a:lnTo>
                    <a:pt x="2394930" y="731475"/>
                  </a:lnTo>
                  <a:lnTo>
                    <a:pt x="2283000" y="731475"/>
                  </a:lnTo>
                  <a:lnTo>
                    <a:pt x="2436848" y="114300"/>
                  </a:lnTo>
                  <a:lnTo>
                    <a:pt x="2631200" y="108204"/>
                  </a:lnTo>
                  <a:cubicBezTo>
                    <a:pt x="2641648" y="90074"/>
                    <a:pt x="2651619" y="71660"/>
                    <a:pt x="2661115" y="52959"/>
                  </a:cubicBezTo>
                  <a:cubicBezTo>
                    <a:pt x="2670610" y="34258"/>
                    <a:pt x="2678676" y="16605"/>
                    <a:pt x="2685314" y="0"/>
                  </a:cubicBezTo>
                  <a:close/>
                </a:path>
              </a:pathLst>
            </a:custGeom>
            <a:gradFill>
              <a:gsLst>
                <a:gs pos="15000">
                  <a:schemeClr val="tx1">
                    <a:lumMod val="95000"/>
                  </a:schemeClr>
                </a:gs>
                <a:gs pos="74000">
                  <a:schemeClr val="tx1">
                    <a:lumMod val="85000"/>
                  </a:schemeClr>
                </a:gs>
                <a:gs pos="45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>
                <a:gradFill>
                  <a:gsLst>
                    <a:gs pos="15000">
                      <a:schemeClr val="tx1">
                        <a:lumMod val="95000"/>
                      </a:schemeClr>
                    </a:gs>
                    <a:gs pos="74000">
                      <a:schemeClr val="tx1">
                        <a:lumMod val="85000"/>
                      </a:schemeClr>
                    </a:gs>
                    <a:gs pos="45000">
                      <a:schemeClr val="tx1"/>
                    </a:gs>
                  </a:gsLst>
                  <a:lin ang="5400000" scaled="1"/>
                </a:gradFill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  <p:sp>
          <p:nvSpPr>
            <p:cNvPr id="6" name="PA-文本框 11"/>
            <p:cNvSpPr txBox="1"/>
            <p:nvPr>
              <p:custDataLst>
                <p:tags r:id="rId2"/>
              </p:custDataLst>
            </p:nvPr>
          </p:nvSpPr>
          <p:spPr>
            <a:xfrm>
              <a:off x="7418869" y="3073101"/>
              <a:ext cx="1791538" cy="588188"/>
            </a:xfrm>
            <a:custGeom>
              <a:avLst/>
              <a:gdLst/>
              <a:ahLst/>
              <a:cxnLst/>
              <a:rect l="l" t="t" r="r" b="b"/>
              <a:pathLst>
                <a:path w="1791538" h="588188">
                  <a:moveTo>
                    <a:pt x="949744" y="236525"/>
                  </a:moveTo>
                  <a:lnTo>
                    <a:pt x="925972" y="331567"/>
                  </a:lnTo>
                  <a:lnTo>
                    <a:pt x="991743" y="331567"/>
                  </a:lnTo>
                  <a:lnTo>
                    <a:pt x="1015517" y="236525"/>
                  </a:lnTo>
                  <a:close/>
                  <a:moveTo>
                    <a:pt x="1569101" y="195641"/>
                  </a:moveTo>
                  <a:lnTo>
                    <a:pt x="1561164" y="227368"/>
                  </a:lnTo>
                  <a:lnTo>
                    <a:pt x="1649501" y="227368"/>
                  </a:lnTo>
                  <a:lnTo>
                    <a:pt x="1657426" y="195641"/>
                  </a:lnTo>
                  <a:close/>
                  <a:moveTo>
                    <a:pt x="1391710" y="195641"/>
                  </a:moveTo>
                  <a:lnTo>
                    <a:pt x="1383773" y="227368"/>
                  </a:lnTo>
                  <a:lnTo>
                    <a:pt x="1471551" y="227368"/>
                  </a:lnTo>
                  <a:lnTo>
                    <a:pt x="1479485" y="195641"/>
                  </a:lnTo>
                  <a:close/>
                  <a:moveTo>
                    <a:pt x="1592847" y="99365"/>
                  </a:moveTo>
                  <a:lnTo>
                    <a:pt x="1584939" y="130454"/>
                  </a:lnTo>
                  <a:lnTo>
                    <a:pt x="1673276" y="130454"/>
                  </a:lnTo>
                  <a:lnTo>
                    <a:pt x="1681201" y="99365"/>
                  </a:lnTo>
                  <a:close/>
                  <a:moveTo>
                    <a:pt x="1415449" y="99365"/>
                  </a:moveTo>
                  <a:lnTo>
                    <a:pt x="1407542" y="130454"/>
                  </a:lnTo>
                  <a:lnTo>
                    <a:pt x="1495339" y="130454"/>
                  </a:lnTo>
                  <a:lnTo>
                    <a:pt x="1503247" y="99365"/>
                  </a:lnTo>
                  <a:close/>
                  <a:moveTo>
                    <a:pt x="1344703" y="28651"/>
                  </a:moveTo>
                  <a:lnTo>
                    <a:pt x="1791538" y="28651"/>
                  </a:lnTo>
                  <a:lnTo>
                    <a:pt x="1724482" y="298059"/>
                  </a:lnTo>
                  <a:lnTo>
                    <a:pt x="1633652" y="301110"/>
                  </a:lnTo>
                  <a:cubicBezTo>
                    <a:pt x="1650213" y="316589"/>
                    <a:pt x="1670126" y="330148"/>
                    <a:pt x="1693393" y="341789"/>
                  </a:cubicBezTo>
                  <a:cubicBezTo>
                    <a:pt x="1716659" y="353430"/>
                    <a:pt x="1742669" y="363630"/>
                    <a:pt x="1771421" y="372389"/>
                  </a:cubicBezTo>
                  <a:cubicBezTo>
                    <a:pt x="1760830" y="381330"/>
                    <a:pt x="1748333" y="393014"/>
                    <a:pt x="1733931" y="407441"/>
                  </a:cubicBezTo>
                  <a:cubicBezTo>
                    <a:pt x="1719529" y="421869"/>
                    <a:pt x="1708252" y="434772"/>
                    <a:pt x="1700098" y="446151"/>
                  </a:cubicBezTo>
                  <a:cubicBezTo>
                    <a:pt x="1684871" y="438302"/>
                    <a:pt x="1670520" y="430378"/>
                    <a:pt x="1657045" y="422377"/>
                  </a:cubicBezTo>
                  <a:cubicBezTo>
                    <a:pt x="1643571" y="414376"/>
                    <a:pt x="1630896" y="405841"/>
                    <a:pt x="1619021" y="396773"/>
                  </a:cubicBezTo>
                  <a:lnTo>
                    <a:pt x="1569101" y="583921"/>
                  </a:lnTo>
                  <a:lnTo>
                    <a:pt x="1476434" y="583921"/>
                  </a:lnTo>
                  <a:lnTo>
                    <a:pt x="1530635" y="366903"/>
                  </a:lnTo>
                  <a:lnTo>
                    <a:pt x="1581897" y="363855"/>
                  </a:lnTo>
                  <a:cubicBezTo>
                    <a:pt x="1572369" y="353454"/>
                    <a:pt x="1563524" y="342319"/>
                    <a:pt x="1555360" y="330450"/>
                  </a:cubicBezTo>
                  <a:cubicBezTo>
                    <a:pt x="1547196" y="318580"/>
                    <a:pt x="1540175" y="306360"/>
                    <a:pt x="1534298" y="293789"/>
                  </a:cubicBezTo>
                  <a:lnTo>
                    <a:pt x="1472771" y="302330"/>
                  </a:lnTo>
                  <a:cubicBezTo>
                    <a:pt x="1460334" y="314493"/>
                    <a:pt x="1447525" y="325998"/>
                    <a:pt x="1434344" y="336845"/>
                  </a:cubicBezTo>
                  <a:cubicBezTo>
                    <a:pt x="1421162" y="347691"/>
                    <a:pt x="1407155" y="358117"/>
                    <a:pt x="1392321" y="368122"/>
                  </a:cubicBezTo>
                  <a:lnTo>
                    <a:pt x="1441031" y="365074"/>
                  </a:lnTo>
                  <a:lnTo>
                    <a:pt x="1428831" y="414452"/>
                  </a:lnTo>
                  <a:cubicBezTo>
                    <a:pt x="1424458" y="434301"/>
                    <a:pt x="1416504" y="455088"/>
                    <a:pt x="1404969" y="476812"/>
                  </a:cubicBezTo>
                  <a:cubicBezTo>
                    <a:pt x="1393434" y="498535"/>
                    <a:pt x="1375358" y="519141"/>
                    <a:pt x="1350742" y="538630"/>
                  </a:cubicBezTo>
                  <a:cubicBezTo>
                    <a:pt x="1326127" y="558118"/>
                    <a:pt x="1292011" y="574434"/>
                    <a:pt x="1248396" y="587578"/>
                  </a:cubicBezTo>
                  <a:cubicBezTo>
                    <a:pt x="1243329" y="575767"/>
                    <a:pt x="1236433" y="562966"/>
                    <a:pt x="1227710" y="549173"/>
                  </a:cubicBezTo>
                  <a:cubicBezTo>
                    <a:pt x="1218988" y="535381"/>
                    <a:pt x="1209648" y="523799"/>
                    <a:pt x="1199693" y="514426"/>
                  </a:cubicBezTo>
                  <a:cubicBezTo>
                    <a:pt x="1233515" y="505440"/>
                    <a:pt x="1260211" y="494422"/>
                    <a:pt x="1279782" y="481372"/>
                  </a:cubicBezTo>
                  <a:cubicBezTo>
                    <a:pt x="1299352" y="468322"/>
                    <a:pt x="1313673" y="454731"/>
                    <a:pt x="1322744" y="440597"/>
                  </a:cubicBezTo>
                  <a:cubicBezTo>
                    <a:pt x="1331815" y="426463"/>
                    <a:pt x="1337513" y="413278"/>
                    <a:pt x="1339836" y="401041"/>
                  </a:cubicBezTo>
                  <a:cubicBezTo>
                    <a:pt x="1322743" y="410515"/>
                    <a:pt x="1305634" y="418694"/>
                    <a:pt x="1288508" y="425577"/>
                  </a:cubicBezTo>
                  <a:cubicBezTo>
                    <a:pt x="1271382" y="432460"/>
                    <a:pt x="1254565" y="437896"/>
                    <a:pt x="1238057" y="441884"/>
                  </a:cubicBezTo>
                  <a:cubicBezTo>
                    <a:pt x="1232456" y="430124"/>
                    <a:pt x="1225557" y="417373"/>
                    <a:pt x="1217360" y="403631"/>
                  </a:cubicBezTo>
                  <a:cubicBezTo>
                    <a:pt x="1209163" y="389890"/>
                    <a:pt x="1200429" y="378054"/>
                    <a:pt x="1191159" y="368122"/>
                  </a:cubicBezTo>
                  <a:cubicBezTo>
                    <a:pt x="1219568" y="361458"/>
                    <a:pt x="1248183" y="351638"/>
                    <a:pt x="1277005" y="338662"/>
                  </a:cubicBezTo>
                  <a:cubicBezTo>
                    <a:pt x="1305827" y="325687"/>
                    <a:pt x="1332462" y="311136"/>
                    <a:pt x="1356911" y="295009"/>
                  </a:cubicBezTo>
                  <a:lnTo>
                    <a:pt x="1277679" y="298059"/>
                  </a:lnTo>
                  <a:close/>
                  <a:moveTo>
                    <a:pt x="916822" y="13411"/>
                  </a:moveTo>
                  <a:lnTo>
                    <a:pt x="1005154" y="13411"/>
                  </a:lnTo>
                  <a:lnTo>
                    <a:pt x="971036" y="151181"/>
                  </a:lnTo>
                  <a:lnTo>
                    <a:pt x="1036853" y="151181"/>
                  </a:lnTo>
                  <a:lnTo>
                    <a:pt x="1069772" y="18898"/>
                  </a:lnTo>
                  <a:lnTo>
                    <a:pt x="1163041" y="18898"/>
                  </a:lnTo>
                  <a:lnTo>
                    <a:pt x="1130122" y="151181"/>
                  </a:lnTo>
                  <a:lnTo>
                    <a:pt x="1205103" y="151181"/>
                  </a:lnTo>
                  <a:lnTo>
                    <a:pt x="1183767" y="236525"/>
                  </a:lnTo>
                  <a:lnTo>
                    <a:pt x="1108786" y="236525"/>
                  </a:lnTo>
                  <a:lnTo>
                    <a:pt x="1064895" y="412684"/>
                  </a:lnTo>
                  <a:lnTo>
                    <a:pt x="817408" y="412684"/>
                  </a:lnTo>
                  <a:lnTo>
                    <a:pt x="861314" y="236525"/>
                  </a:lnTo>
                  <a:lnTo>
                    <a:pt x="794905" y="236525"/>
                  </a:lnTo>
                  <a:lnTo>
                    <a:pt x="736364" y="471146"/>
                  </a:lnTo>
                  <a:lnTo>
                    <a:pt x="1110615" y="471146"/>
                  </a:lnTo>
                  <a:lnTo>
                    <a:pt x="1089279" y="557158"/>
                  </a:lnTo>
                  <a:lnTo>
                    <a:pt x="623012" y="557158"/>
                  </a:lnTo>
                  <a:lnTo>
                    <a:pt x="702815" y="236525"/>
                  </a:lnTo>
                  <a:lnTo>
                    <a:pt x="623621" y="236525"/>
                  </a:lnTo>
                  <a:lnTo>
                    <a:pt x="644927" y="151181"/>
                  </a:lnTo>
                  <a:lnTo>
                    <a:pt x="724165" y="151181"/>
                  </a:lnTo>
                  <a:lnTo>
                    <a:pt x="755274" y="26213"/>
                  </a:lnTo>
                  <a:lnTo>
                    <a:pt x="847284" y="26213"/>
                  </a:lnTo>
                  <a:lnTo>
                    <a:pt x="816191" y="151181"/>
                  </a:lnTo>
                  <a:lnTo>
                    <a:pt x="882663" y="151181"/>
                  </a:lnTo>
                  <a:close/>
                  <a:moveTo>
                    <a:pt x="199340" y="0"/>
                  </a:moveTo>
                  <a:lnTo>
                    <a:pt x="269995" y="32918"/>
                  </a:lnTo>
                  <a:cubicBezTo>
                    <a:pt x="266103" y="39218"/>
                    <a:pt x="261834" y="45669"/>
                    <a:pt x="257187" y="52273"/>
                  </a:cubicBezTo>
                  <a:cubicBezTo>
                    <a:pt x="252539" y="58877"/>
                    <a:pt x="247063" y="66243"/>
                    <a:pt x="240758" y="74371"/>
                  </a:cubicBezTo>
                  <a:cubicBezTo>
                    <a:pt x="254005" y="90082"/>
                    <a:pt x="267566" y="107275"/>
                    <a:pt x="281443" y="125949"/>
                  </a:cubicBezTo>
                  <a:cubicBezTo>
                    <a:pt x="295320" y="144622"/>
                    <a:pt x="306760" y="161951"/>
                    <a:pt x="315762" y="177936"/>
                  </a:cubicBezTo>
                  <a:lnTo>
                    <a:pt x="323085" y="157235"/>
                  </a:lnTo>
                  <a:lnTo>
                    <a:pt x="397443" y="152376"/>
                  </a:lnTo>
                  <a:cubicBezTo>
                    <a:pt x="402058" y="145034"/>
                    <a:pt x="406708" y="137497"/>
                    <a:pt x="411392" y="129766"/>
                  </a:cubicBezTo>
                  <a:cubicBezTo>
                    <a:pt x="416076" y="122034"/>
                    <a:pt x="420564" y="114339"/>
                    <a:pt x="424857" y="106680"/>
                  </a:cubicBezTo>
                  <a:lnTo>
                    <a:pt x="321864" y="111557"/>
                  </a:lnTo>
                  <a:lnTo>
                    <a:pt x="341303" y="34747"/>
                  </a:lnTo>
                  <a:lnTo>
                    <a:pt x="627812" y="34747"/>
                  </a:lnTo>
                  <a:lnTo>
                    <a:pt x="608305" y="111557"/>
                  </a:lnTo>
                  <a:lnTo>
                    <a:pt x="505283" y="116434"/>
                  </a:lnTo>
                  <a:cubicBezTo>
                    <a:pt x="500088" y="124397"/>
                    <a:pt x="494932" y="132242"/>
                    <a:pt x="489814" y="139969"/>
                  </a:cubicBezTo>
                  <a:cubicBezTo>
                    <a:pt x="484696" y="147695"/>
                    <a:pt x="479692" y="155071"/>
                    <a:pt x="474803" y="162095"/>
                  </a:cubicBezTo>
                  <a:lnTo>
                    <a:pt x="586359" y="157235"/>
                  </a:lnTo>
                  <a:lnTo>
                    <a:pt x="516255" y="440694"/>
                  </a:lnTo>
                  <a:lnTo>
                    <a:pt x="435189" y="440694"/>
                  </a:lnTo>
                  <a:lnTo>
                    <a:pt x="490043" y="219420"/>
                  </a:lnTo>
                  <a:lnTo>
                    <a:pt x="385238" y="219420"/>
                  </a:lnTo>
                  <a:lnTo>
                    <a:pt x="330383" y="433984"/>
                  </a:lnTo>
                  <a:cubicBezTo>
                    <a:pt x="344043" y="411695"/>
                    <a:pt x="356152" y="384065"/>
                    <a:pt x="366710" y="351096"/>
                  </a:cubicBezTo>
                  <a:cubicBezTo>
                    <a:pt x="377268" y="318126"/>
                    <a:pt x="388326" y="278301"/>
                    <a:pt x="399884" y="231621"/>
                  </a:cubicBezTo>
                  <a:lnTo>
                    <a:pt x="468707" y="241382"/>
                  </a:lnTo>
                  <a:cubicBezTo>
                    <a:pt x="456922" y="289990"/>
                    <a:pt x="445296" y="332806"/>
                    <a:pt x="433829" y="369831"/>
                  </a:cubicBezTo>
                  <a:cubicBezTo>
                    <a:pt x="422361" y="406857"/>
                    <a:pt x="408605" y="439019"/>
                    <a:pt x="392561" y="466318"/>
                  </a:cubicBezTo>
                  <a:lnTo>
                    <a:pt x="421818" y="441915"/>
                  </a:lnTo>
                  <a:cubicBezTo>
                    <a:pt x="435891" y="456544"/>
                    <a:pt x="450964" y="472882"/>
                    <a:pt x="467037" y="490927"/>
                  </a:cubicBezTo>
                  <a:cubicBezTo>
                    <a:pt x="483109" y="508973"/>
                    <a:pt x="496061" y="525143"/>
                    <a:pt x="505892" y="539436"/>
                  </a:cubicBezTo>
                  <a:lnTo>
                    <a:pt x="441884" y="583921"/>
                  </a:lnTo>
                  <a:cubicBezTo>
                    <a:pt x="435055" y="571285"/>
                    <a:pt x="425441" y="557095"/>
                    <a:pt x="413043" y="541349"/>
                  </a:cubicBezTo>
                  <a:cubicBezTo>
                    <a:pt x="400645" y="525604"/>
                    <a:pt x="388122" y="510965"/>
                    <a:pt x="375474" y="497432"/>
                  </a:cubicBezTo>
                  <a:cubicBezTo>
                    <a:pt x="356684" y="520654"/>
                    <a:pt x="335273" y="539505"/>
                    <a:pt x="311240" y="553987"/>
                  </a:cubicBezTo>
                  <a:cubicBezTo>
                    <a:pt x="287206" y="568468"/>
                    <a:pt x="258034" y="579868"/>
                    <a:pt x="223724" y="588188"/>
                  </a:cubicBezTo>
                  <a:cubicBezTo>
                    <a:pt x="220650" y="578028"/>
                    <a:pt x="216434" y="567109"/>
                    <a:pt x="211074" y="555431"/>
                  </a:cubicBezTo>
                  <a:cubicBezTo>
                    <a:pt x="205715" y="543754"/>
                    <a:pt x="199365" y="533755"/>
                    <a:pt x="192024" y="525436"/>
                  </a:cubicBezTo>
                  <a:cubicBezTo>
                    <a:pt x="224109" y="517536"/>
                    <a:pt x="251147" y="506391"/>
                    <a:pt x="273139" y="492001"/>
                  </a:cubicBezTo>
                  <a:cubicBezTo>
                    <a:pt x="295130" y="477612"/>
                    <a:pt x="313200" y="459899"/>
                    <a:pt x="327350" y="438864"/>
                  </a:cubicBezTo>
                  <a:lnTo>
                    <a:pt x="251693" y="443745"/>
                  </a:lnTo>
                  <a:lnTo>
                    <a:pt x="316372" y="190137"/>
                  </a:lnTo>
                  <a:lnTo>
                    <a:pt x="257180" y="239551"/>
                  </a:lnTo>
                  <a:cubicBezTo>
                    <a:pt x="251362" y="224196"/>
                    <a:pt x="242765" y="207170"/>
                    <a:pt x="231391" y="188472"/>
                  </a:cubicBezTo>
                  <a:cubicBezTo>
                    <a:pt x="220016" y="169774"/>
                    <a:pt x="207910" y="151857"/>
                    <a:pt x="195072" y="134722"/>
                  </a:cubicBezTo>
                  <a:cubicBezTo>
                    <a:pt x="184239" y="146813"/>
                    <a:pt x="174054" y="157922"/>
                    <a:pt x="164516" y="168047"/>
                  </a:cubicBezTo>
                  <a:cubicBezTo>
                    <a:pt x="154978" y="178173"/>
                    <a:pt x="145250" y="187773"/>
                    <a:pt x="135332" y="196848"/>
                  </a:cubicBezTo>
                  <a:lnTo>
                    <a:pt x="170688" y="174886"/>
                  </a:lnTo>
                  <a:cubicBezTo>
                    <a:pt x="180099" y="185638"/>
                    <a:pt x="189472" y="197229"/>
                    <a:pt x="198806" y="209659"/>
                  </a:cubicBezTo>
                  <a:cubicBezTo>
                    <a:pt x="208141" y="222089"/>
                    <a:pt x="215837" y="233070"/>
                    <a:pt x="221895" y="242602"/>
                  </a:cubicBezTo>
                  <a:lnTo>
                    <a:pt x="172517" y="271840"/>
                  </a:lnTo>
                  <a:lnTo>
                    <a:pt x="209093" y="271840"/>
                  </a:lnTo>
                  <a:lnTo>
                    <a:pt x="222504" y="267614"/>
                  </a:lnTo>
                  <a:lnTo>
                    <a:pt x="272436" y="307185"/>
                  </a:lnTo>
                  <a:cubicBezTo>
                    <a:pt x="252545" y="338013"/>
                    <a:pt x="229904" y="369212"/>
                    <a:pt x="204511" y="400781"/>
                  </a:cubicBezTo>
                  <a:cubicBezTo>
                    <a:pt x="179118" y="432351"/>
                    <a:pt x="153417" y="462331"/>
                    <a:pt x="127407" y="490721"/>
                  </a:cubicBezTo>
                  <a:cubicBezTo>
                    <a:pt x="133223" y="497566"/>
                    <a:pt x="138659" y="504901"/>
                    <a:pt x="143714" y="512727"/>
                  </a:cubicBezTo>
                  <a:cubicBezTo>
                    <a:pt x="148768" y="520553"/>
                    <a:pt x="153289" y="528036"/>
                    <a:pt x="157277" y="535175"/>
                  </a:cubicBezTo>
                  <a:lnTo>
                    <a:pt x="87173" y="579044"/>
                  </a:lnTo>
                  <a:cubicBezTo>
                    <a:pt x="78893" y="559698"/>
                    <a:pt x="66498" y="537458"/>
                    <a:pt x="49988" y="512325"/>
                  </a:cubicBezTo>
                  <a:cubicBezTo>
                    <a:pt x="33478" y="487192"/>
                    <a:pt x="16815" y="463722"/>
                    <a:pt x="0" y="441915"/>
                  </a:cubicBezTo>
                  <a:lnTo>
                    <a:pt x="62789" y="404699"/>
                  </a:lnTo>
                  <a:cubicBezTo>
                    <a:pt x="66459" y="409034"/>
                    <a:pt x="70092" y="413177"/>
                    <a:pt x="73686" y="417130"/>
                  </a:cubicBezTo>
                  <a:cubicBezTo>
                    <a:pt x="77280" y="421083"/>
                    <a:pt x="80760" y="424464"/>
                    <a:pt x="84125" y="427273"/>
                  </a:cubicBezTo>
                  <a:cubicBezTo>
                    <a:pt x="97257" y="413188"/>
                    <a:pt x="109703" y="398995"/>
                    <a:pt x="121463" y="384696"/>
                  </a:cubicBezTo>
                  <a:cubicBezTo>
                    <a:pt x="133223" y="370396"/>
                    <a:pt x="144145" y="356353"/>
                    <a:pt x="154229" y="342567"/>
                  </a:cubicBezTo>
                  <a:lnTo>
                    <a:pt x="24994" y="346837"/>
                  </a:lnTo>
                  <a:lnTo>
                    <a:pt x="43892" y="271840"/>
                  </a:lnTo>
                  <a:lnTo>
                    <a:pt x="158496" y="268224"/>
                  </a:lnTo>
                  <a:cubicBezTo>
                    <a:pt x="153734" y="259048"/>
                    <a:pt x="148019" y="249185"/>
                    <a:pt x="141351" y="238636"/>
                  </a:cubicBezTo>
                  <a:cubicBezTo>
                    <a:pt x="134684" y="228087"/>
                    <a:pt x="128207" y="218835"/>
                    <a:pt x="121920" y="210879"/>
                  </a:cubicBezTo>
                  <a:cubicBezTo>
                    <a:pt x="108560" y="222762"/>
                    <a:pt x="96266" y="233159"/>
                    <a:pt x="85040" y="242068"/>
                  </a:cubicBezTo>
                  <a:cubicBezTo>
                    <a:pt x="73813" y="250977"/>
                    <a:pt x="63348" y="258476"/>
                    <a:pt x="53645" y="264564"/>
                  </a:cubicBezTo>
                  <a:cubicBezTo>
                    <a:pt x="48146" y="254409"/>
                    <a:pt x="40856" y="243453"/>
                    <a:pt x="31776" y="231697"/>
                  </a:cubicBezTo>
                  <a:cubicBezTo>
                    <a:pt x="22695" y="219941"/>
                    <a:pt x="13729" y="209748"/>
                    <a:pt x="4877" y="201118"/>
                  </a:cubicBezTo>
                  <a:cubicBezTo>
                    <a:pt x="41021" y="177580"/>
                    <a:pt x="76480" y="147567"/>
                    <a:pt x="111252" y="111079"/>
                  </a:cubicBezTo>
                  <a:cubicBezTo>
                    <a:pt x="146025" y="74592"/>
                    <a:pt x="175387" y="37565"/>
                    <a:pt x="199340" y="0"/>
                  </a:cubicBezTo>
                  <a:close/>
                </a:path>
              </a:pathLst>
            </a:custGeom>
            <a:gradFill>
              <a:gsLst>
                <a:gs pos="15000">
                  <a:schemeClr val="tx1">
                    <a:lumMod val="95000"/>
                  </a:schemeClr>
                </a:gs>
                <a:gs pos="74000">
                  <a:schemeClr val="tx1">
                    <a:lumMod val="85000"/>
                  </a:schemeClr>
                </a:gs>
                <a:gs pos="45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4800">
                <a:gradFill>
                  <a:gsLst>
                    <a:gs pos="15000">
                      <a:schemeClr val="tx1">
                        <a:lumMod val="95000"/>
                      </a:schemeClr>
                    </a:gs>
                    <a:gs pos="74000">
                      <a:schemeClr val="tx1">
                        <a:lumMod val="85000"/>
                      </a:schemeClr>
                    </a:gs>
                    <a:gs pos="45000">
                      <a:schemeClr val="tx1"/>
                    </a:gs>
                  </a:gsLst>
                  <a:lin ang="5400000" scaled="1"/>
                </a:gradFill>
                <a:latin typeface="演示斜黑体" panose="00000A08000000000000" pitchFamily="50" charset="-122"/>
                <a:ea typeface="演示斜黑体" panose="00000A08000000000000" pitchFamily="50" charset="-122"/>
              </a:endParaRPr>
            </a:p>
          </p:txBody>
        </p:sp>
        <p:sp>
          <p:nvSpPr>
            <p:cNvPr id="7" name="PA-文本框 7"/>
            <p:cNvSpPr txBox="1"/>
            <p:nvPr>
              <p:custDataLst>
                <p:tags r:id="rId3"/>
              </p:custDataLst>
            </p:nvPr>
          </p:nvSpPr>
          <p:spPr>
            <a:xfrm>
              <a:off x="6152054" y="2140517"/>
              <a:ext cx="1239345" cy="2055531"/>
            </a:xfrm>
            <a:custGeom>
              <a:avLst/>
              <a:gdLst/>
              <a:ahLst/>
              <a:cxnLst/>
              <a:rect l="l" t="t" r="r" b="b"/>
              <a:pathLst>
                <a:path w="480568" h="797052">
                  <a:moveTo>
                    <a:pt x="223774" y="93726"/>
                  </a:moveTo>
                  <a:cubicBezTo>
                    <a:pt x="228346" y="93726"/>
                    <a:pt x="232918" y="95504"/>
                    <a:pt x="237490" y="99060"/>
                  </a:cubicBezTo>
                  <a:cubicBezTo>
                    <a:pt x="248158" y="104140"/>
                    <a:pt x="254508" y="107442"/>
                    <a:pt x="256540" y="108966"/>
                  </a:cubicBezTo>
                  <a:cubicBezTo>
                    <a:pt x="262636" y="110998"/>
                    <a:pt x="266192" y="115316"/>
                    <a:pt x="267208" y="121920"/>
                  </a:cubicBezTo>
                  <a:cubicBezTo>
                    <a:pt x="267208" y="122936"/>
                    <a:pt x="268732" y="125476"/>
                    <a:pt x="271780" y="129540"/>
                  </a:cubicBezTo>
                  <a:cubicBezTo>
                    <a:pt x="272796" y="130048"/>
                    <a:pt x="274193" y="131064"/>
                    <a:pt x="275971" y="132588"/>
                  </a:cubicBezTo>
                  <a:cubicBezTo>
                    <a:pt x="277749" y="134112"/>
                    <a:pt x="279019" y="135636"/>
                    <a:pt x="279781" y="137160"/>
                  </a:cubicBezTo>
                  <a:cubicBezTo>
                    <a:pt x="280543" y="138684"/>
                    <a:pt x="280670" y="140462"/>
                    <a:pt x="280162" y="142494"/>
                  </a:cubicBezTo>
                  <a:lnTo>
                    <a:pt x="284734" y="147066"/>
                  </a:lnTo>
                  <a:cubicBezTo>
                    <a:pt x="290322" y="150622"/>
                    <a:pt x="293116" y="154940"/>
                    <a:pt x="293116" y="160020"/>
                  </a:cubicBezTo>
                  <a:cubicBezTo>
                    <a:pt x="293116" y="163068"/>
                    <a:pt x="292608" y="165608"/>
                    <a:pt x="291592" y="167640"/>
                  </a:cubicBezTo>
                  <a:cubicBezTo>
                    <a:pt x="290576" y="168656"/>
                    <a:pt x="290576" y="169926"/>
                    <a:pt x="291592" y="171450"/>
                  </a:cubicBezTo>
                  <a:lnTo>
                    <a:pt x="286258" y="177546"/>
                  </a:lnTo>
                  <a:cubicBezTo>
                    <a:pt x="280670" y="183134"/>
                    <a:pt x="277876" y="185928"/>
                    <a:pt x="277876" y="185928"/>
                  </a:cubicBezTo>
                  <a:cubicBezTo>
                    <a:pt x="276860" y="186436"/>
                    <a:pt x="274574" y="189230"/>
                    <a:pt x="271018" y="194310"/>
                  </a:cubicBezTo>
                  <a:cubicBezTo>
                    <a:pt x="263906" y="202438"/>
                    <a:pt x="259842" y="207518"/>
                    <a:pt x="258826" y="209550"/>
                  </a:cubicBezTo>
                  <a:cubicBezTo>
                    <a:pt x="257810" y="210566"/>
                    <a:pt x="256921" y="211836"/>
                    <a:pt x="256159" y="213360"/>
                  </a:cubicBezTo>
                  <a:cubicBezTo>
                    <a:pt x="255397" y="214884"/>
                    <a:pt x="254254" y="216408"/>
                    <a:pt x="252730" y="217932"/>
                  </a:cubicBezTo>
                  <a:cubicBezTo>
                    <a:pt x="237490" y="234696"/>
                    <a:pt x="230124" y="242824"/>
                    <a:pt x="230632" y="242316"/>
                  </a:cubicBezTo>
                  <a:cubicBezTo>
                    <a:pt x="228092" y="246380"/>
                    <a:pt x="225679" y="250063"/>
                    <a:pt x="223393" y="253365"/>
                  </a:cubicBezTo>
                  <a:cubicBezTo>
                    <a:pt x="221107" y="256667"/>
                    <a:pt x="218948" y="259588"/>
                    <a:pt x="216916" y="262128"/>
                  </a:cubicBezTo>
                  <a:cubicBezTo>
                    <a:pt x="223012" y="265684"/>
                    <a:pt x="226568" y="267716"/>
                    <a:pt x="227584" y="268224"/>
                  </a:cubicBezTo>
                  <a:lnTo>
                    <a:pt x="228346" y="272796"/>
                  </a:lnTo>
                  <a:lnTo>
                    <a:pt x="229870" y="282702"/>
                  </a:lnTo>
                  <a:lnTo>
                    <a:pt x="229870" y="284226"/>
                  </a:lnTo>
                  <a:cubicBezTo>
                    <a:pt x="229870" y="286766"/>
                    <a:pt x="229362" y="289433"/>
                    <a:pt x="228346" y="292227"/>
                  </a:cubicBezTo>
                  <a:cubicBezTo>
                    <a:pt x="227330" y="295021"/>
                    <a:pt x="226314" y="296926"/>
                    <a:pt x="225298" y="297942"/>
                  </a:cubicBezTo>
                  <a:cubicBezTo>
                    <a:pt x="224282" y="298958"/>
                    <a:pt x="222504" y="299466"/>
                    <a:pt x="219964" y="299466"/>
                  </a:cubicBezTo>
                  <a:cubicBezTo>
                    <a:pt x="215900" y="299466"/>
                    <a:pt x="213106" y="298196"/>
                    <a:pt x="211582" y="295656"/>
                  </a:cubicBezTo>
                  <a:lnTo>
                    <a:pt x="209296" y="291846"/>
                  </a:lnTo>
                  <a:cubicBezTo>
                    <a:pt x="204724" y="296418"/>
                    <a:pt x="202438" y="298704"/>
                    <a:pt x="202438" y="298704"/>
                  </a:cubicBezTo>
                  <a:cubicBezTo>
                    <a:pt x="202438" y="298704"/>
                    <a:pt x="201168" y="297434"/>
                    <a:pt x="198628" y="294894"/>
                  </a:cubicBezTo>
                  <a:cubicBezTo>
                    <a:pt x="198120" y="295910"/>
                    <a:pt x="197104" y="296926"/>
                    <a:pt x="195580" y="297942"/>
                  </a:cubicBezTo>
                  <a:cubicBezTo>
                    <a:pt x="194056" y="298958"/>
                    <a:pt x="193294" y="300228"/>
                    <a:pt x="193294" y="301752"/>
                  </a:cubicBezTo>
                  <a:cubicBezTo>
                    <a:pt x="193802" y="301752"/>
                    <a:pt x="193929" y="302006"/>
                    <a:pt x="193675" y="302514"/>
                  </a:cubicBezTo>
                  <a:cubicBezTo>
                    <a:pt x="193421" y="303022"/>
                    <a:pt x="193040" y="303276"/>
                    <a:pt x="192532" y="303276"/>
                  </a:cubicBezTo>
                  <a:cubicBezTo>
                    <a:pt x="188468" y="303276"/>
                    <a:pt x="185547" y="304673"/>
                    <a:pt x="183769" y="307467"/>
                  </a:cubicBezTo>
                  <a:cubicBezTo>
                    <a:pt x="181991" y="310261"/>
                    <a:pt x="181102" y="311912"/>
                    <a:pt x="181102" y="312420"/>
                  </a:cubicBezTo>
                  <a:cubicBezTo>
                    <a:pt x="179070" y="314452"/>
                    <a:pt x="176911" y="315468"/>
                    <a:pt x="174625" y="315468"/>
                  </a:cubicBezTo>
                  <a:cubicBezTo>
                    <a:pt x="172339" y="315468"/>
                    <a:pt x="170434" y="314960"/>
                    <a:pt x="168910" y="313944"/>
                  </a:cubicBezTo>
                  <a:cubicBezTo>
                    <a:pt x="168402" y="312420"/>
                    <a:pt x="166878" y="311658"/>
                    <a:pt x="164338" y="311658"/>
                  </a:cubicBezTo>
                  <a:cubicBezTo>
                    <a:pt x="157226" y="315214"/>
                    <a:pt x="152654" y="317246"/>
                    <a:pt x="150622" y="317754"/>
                  </a:cubicBezTo>
                  <a:cubicBezTo>
                    <a:pt x="135382" y="323850"/>
                    <a:pt x="124968" y="328422"/>
                    <a:pt x="119380" y="331470"/>
                  </a:cubicBezTo>
                  <a:cubicBezTo>
                    <a:pt x="118872" y="331978"/>
                    <a:pt x="118745" y="333121"/>
                    <a:pt x="118999" y="334899"/>
                  </a:cubicBezTo>
                  <a:cubicBezTo>
                    <a:pt x="119253" y="336677"/>
                    <a:pt x="119380" y="338074"/>
                    <a:pt x="119380" y="339090"/>
                  </a:cubicBezTo>
                  <a:cubicBezTo>
                    <a:pt x="119380" y="340614"/>
                    <a:pt x="119126" y="341884"/>
                    <a:pt x="118618" y="342900"/>
                  </a:cubicBezTo>
                  <a:cubicBezTo>
                    <a:pt x="118110" y="343916"/>
                    <a:pt x="117856" y="344932"/>
                    <a:pt x="117856" y="345948"/>
                  </a:cubicBezTo>
                  <a:lnTo>
                    <a:pt x="115570" y="350520"/>
                  </a:lnTo>
                  <a:cubicBezTo>
                    <a:pt x="115570" y="355600"/>
                    <a:pt x="114046" y="359410"/>
                    <a:pt x="110998" y="361950"/>
                  </a:cubicBezTo>
                  <a:cubicBezTo>
                    <a:pt x="110490" y="362458"/>
                    <a:pt x="110236" y="363093"/>
                    <a:pt x="110236" y="363855"/>
                  </a:cubicBezTo>
                  <a:cubicBezTo>
                    <a:pt x="110236" y="364617"/>
                    <a:pt x="110490" y="365252"/>
                    <a:pt x="110998" y="365760"/>
                  </a:cubicBezTo>
                  <a:cubicBezTo>
                    <a:pt x="112014" y="367284"/>
                    <a:pt x="113284" y="368046"/>
                    <a:pt x="114808" y="368046"/>
                  </a:cubicBezTo>
                  <a:lnTo>
                    <a:pt x="131572" y="365760"/>
                  </a:lnTo>
                  <a:cubicBezTo>
                    <a:pt x="133096" y="365252"/>
                    <a:pt x="134239" y="365252"/>
                    <a:pt x="135001" y="365760"/>
                  </a:cubicBezTo>
                  <a:cubicBezTo>
                    <a:pt x="135763" y="366268"/>
                    <a:pt x="135890" y="367284"/>
                    <a:pt x="135382" y="368808"/>
                  </a:cubicBezTo>
                  <a:cubicBezTo>
                    <a:pt x="134366" y="372364"/>
                    <a:pt x="135890" y="373380"/>
                    <a:pt x="139954" y="371856"/>
                  </a:cubicBezTo>
                  <a:cubicBezTo>
                    <a:pt x="147574" y="370840"/>
                    <a:pt x="156972" y="368808"/>
                    <a:pt x="168148" y="365760"/>
                  </a:cubicBezTo>
                  <a:lnTo>
                    <a:pt x="171958" y="364998"/>
                  </a:lnTo>
                  <a:cubicBezTo>
                    <a:pt x="175514" y="364998"/>
                    <a:pt x="178054" y="364744"/>
                    <a:pt x="179578" y="364236"/>
                  </a:cubicBezTo>
                  <a:cubicBezTo>
                    <a:pt x="181102" y="363728"/>
                    <a:pt x="182626" y="362204"/>
                    <a:pt x="184150" y="359664"/>
                  </a:cubicBezTo>
                  <a:cubicBezTo>
                    <a:pt x="184150" y="358648"/>
                    <a:pt x="184912" y="357378"/>
                    <a:pt x="186436" y="355854"/>
                  </a:cubicBezTo>
                  <a:cubicBezTo>
                    <a:pt x="186944" y="355346"/>
                    <a:pt x="187960" y="355092"/>
                    <a:pt x="189484" y="355092"/>
                  </a:cubicBezTo>
                  <a:cubicBezTo>
                    <a:pt x="191008" y="356108"/>
                    <a:pt x="193929" y="356743"/>
                    <a:pt x="198247" y="356997"/>
                  </a:cubicBezTo>
                  <a:cubicBezTo>
                    <a:pt x="202565" y="357251"/>
                    <a:pt x="205740" y="358140"/>
                    <a:pt x="207772" y="359664"/>
                  </a:cubicBezTo>
                  <a:cubicBezTo>
                    <a:pt x="209804" y="361188"/>
                    <a:pt x="213233" y="363220"/>
                    <a:pt x="218059" y="365760"/>
                  </a:cubicBezTo>
                  <a:cubicBezTo>
                    <a:pt x="222885" y="368300"/>
                    <a:pt x="226060" y="370332"/>
                    <a:pt x="227584" y="371856"/>
                  </a:cubicBezTo>
                  <a:cubicBezTo>
                    <a:pt x="229108" y="373888"/>
                    <a:pt x="232029" y="377190"/>
                    <a:pt x="236347" y="381762"/>
                  </a:cubicBezTo>
                  <a:cubicBezTo>
                    <a:pt x="240665" y="386334"/>
                    <a:pt x="243586" y="391160"/>
                    <a:pt x="245110" y="396240"/>
                  </a:cubicBezTo>
                  <a:cubicBezTo>
                    <a:pt x="245110" y="396748"/>
                    <a:pt x="246126" y="398526"/>
                    <a:pt x="248158" y="401574"/>
                  </a:cubicBezTo>
                  <a:cubicBezTo>
                    <a:pt x="250698" y="405130"/>
                    <a:pt x="253111" y="408686"/>
                    <a:pt x="255397" y="412242"/>
                  </a:cubicBezTo>
                  <a:cubicBezTo>
                    <a:pt x="257683" y="415798"/>
                    <a:pt x="260096" y="419354"/>
                    <a:pt x="262636" y="422910"/>
                  </a:cubicBezTo>
                  <a:cubicBezTo>
                    <a:pt x="263144" y="423418"/>
                    <a:pt x="263398" y="424688"/>
                    <a:pt x="263398" y="426720"/>
                  </a:cubicBezTo>
                  <a:lnTo>
                    <a:pt x="258826" y="447294"/>
                  </a:lnTo>
                  <a:cubicBezTo>
                    <a:pt x="258826" y="448818"/>
                    <a:pt x="257302" y="452120"/>
                    <a:pt x="254254" y="457200"/>
                  </a:cubicBezTo>
                  <a:lnTo>
                    <a:pt x="242824" y="475488"/>
                  </a:lnTo>
                  <a:cubicBezTo>
                    <a:pt x="240284" y="479044"/>
                    <a:pt x="237871" y="482219"/>
                    <a:pt x="235585" y="485013"/>
                  </a:cubicBezTo>
                  <a:cubicBezTo>
                    <a:pt x="233299" y="487807"/>
                    <a:pt x="231140" y="490474"/>
                    <a:pt x="229108" y="493014"/>
                  </a:cubicBezTo>
                  <a:cubicBezTo>
                    <a:pt x="228092" y="494538"/>
                    <a:pt x="226949" y="496443"/>
                    <a:pt x="225679" y="498729"/>
                  </a:cubicBezTo>
                  <a:cubicBezTo>
                    <a:pt x="224409" y="501015"/>
                    <a:pt x="222758" y="503428"/>
                    <a:pt x="220726" y="505968"/>
                  </a:cubicBezTo>
                  <a:cubicBezTo>
                    <a:pt x="219710" y="506476"/>
                    <a:pt x="218821" y="507111"/>
                    <a:pt x="218059" y="507873"/>
                  </a:cubicBezTo>
                  <a:cubicBezTo>
                    <a:pt x="217297" y="508635"/>
                    <a:pt x="216408" y="509524"/>
                    <a:pt x="215392" y="510540"/>
                  </a:cubicBezTo>
                  <a:cubicBezTo>
                    <a:pt x="213868" y="512572"/>
                    <a:pt x="211836" y="515493"/>
                    <a:pt x="209296" y="519303"/>
                  </a:cubicBezTo>
                  <a:cubicBezTo>
                    <a:pt x="206756" y="523113"/>
                    <a:pt x="203962" y="526288"/>
                    <a:pt x="200914" y="528828"/>
                  </a:cubicBezTo>
                  <a:cubicBezTo>
                    <a:pt x="199898" y="529844"/>
                    <a:pt x="198374" y="532130"/>
                    <a:pt x="196342" y="535686"/>
                  </a:cubicBezTo>
                  <a:cubicBezTo>
                    <a:pt x="194818" y="537210"/>
                    <a:pt x="192151" y="539750"/>
                    <a:pt x="188341" y="543306"/>
                  </a:cubicBezTo>
                  <a:cubicBezTo>
                    <a:pt x="184531" y="546862"/>
                    <a:pt x="181864" y="550164"/>
                    <a:pt x="180340" y="553212"/>
                  </a:cubicBezTo>
                  <a:cubicBezTo>
                    <a:pt x="178308" y="556260"/>
                    <a:pt x="175006" y="559816"/>
                    <a:pt x="170434" y="563880"/>
                  </a:cubicBezTo>
                  <a:cubicBezTo>
                    <a:pt x="165862" y="567944"/>
                    <a:pt x="163068" y="570992"/>
                    <a:pt x="162052" y="573024"/>
                  </a:cubicBezTo>
                  <a:cubicBezTo>
                    <a:pt x="159512" y="577088"/>
                    <a:pt x="155829" y="581279"/>
                    <a:pt x="151003" y="585597"/>
                  </a:cubicBezTo>
                  <a:cubicBezTo>
                    <a:pt x="146177" y="589915"/>
                    <a:pt x="142494" y="593598"/>
                    <a:pt x="139954" y="596646"/>
                  </a:cubicBezTo>
                  <a:cubicBezTo>
                    <a:pt x="134366" y="604774"/>
                    <a:pt x="131318" y="612140"/>
                    <a:pt x="130810" y="618744"/>
                  </a:cubicBezTo>
                  <a:cubicBezTo>
                    <a:pt x="129794" y="623824"/>
                    <a:pt x="128270" y="626618"/>
                    <a:pt x="126238" y="627126"/>
                  </a:cubicBezTo>
                  <a:cubicBezTo>
                    <a:pt x="121158" y="630174"/>
                    <a:pt x="117094" y="631698"/>
                    <a:pt x="114046" y="631698"/>
                  </a:cubicBezTo>
                  <a:cubicBezTo>
                    <a:pt x="112522" y="631698"/>
                    <a:pt x="110490" y="630936"/>
                    <a:pt x="107950" y="629412"/>
                  </a:cubicBezTo>
                  <a:cubicBezTo>
                    <a:pt x="107442" y="628396"/>
                    <a:pt x="106172" y="627380"/>
                    <a:pt x="104140" y="626364"/>
                  </a:cubicBezTo>
                  <a:cubicBezTo>
                    <a:pt x="100584" y="625856"/>
                    <a:pt x="97663" y="624459"/>
                    <a:pt x="95377" y="622173"/>
                  </a:cubicBezTo>
                  <a:cubicBezTo>
                    <a:pt x="93091" y="619887"/>
                    <a:pt x="91694" y="618490"/>
                    <a:pt x="91186" y="617982"/>
                  </a:cubicBezTo>
                  <a:lnTo>
                    <a:pt x="77470" y="603504"/>
                  </a:lnTo>
                  <a:cubicBezTo>
                    <a:pt x="64770" y="592328"/>
                    <a:pt x="55626" y="580390"/>
                    <a:pt x="50038" y="567690"/>
                  </a:cubicBezTo>
                  <a:cubicBezTo>
                    <a:pt x="49530" y="566674"/>
                    <a:pt x="48895" y="565658"/>
                    <a:pt x="48133" y="564642"/>
                  </a:cubicBezTo>
                  <a:cubicBezTo>
                    <a:pt x="47371" y="563626"/>
                    <a:pt x="46736" y="562610"/>
                    <a:pt x="46228" y="561594"/>
                  </a:cubicBezTo>
                  <a:cubicBezTo>
                    <a:pt x="45212" y="559054"/>
                    <a:pt x="43815" y="555752"/>
                    <a:pt x="42037" y="551688"/>
                  </a:cubicBezTo>
                  <a:cubicBezTo>
                    <a:pt x="40259" y="547624"/>
                    <a:pt x="39370" y="544068"/>
                    <a:pt x="39370" y="541020"/>
                  </a:cubicBezTo>
                  <a:cubicBezTo>
                    <a:pt x="39370" y="537464"/>
                    <a:pt x="39116" y="533908"/>
                    <a:pt x="38608" y="530352"/>
                  </a:cubicBezTo>
                  <a:cubicBezTo>
                    <a:pt x="38100" y="526796"/>
                    <a:pt x="37846" y="523240"/>
                    <a:pt x="37846" y="519684"/>
                  </a:cubicBezTo>
                  <a:cubicBezTo>
                    <a:pt x="37846" y="518160"/>
                    <a:pt x="37465" y="516636"/>
                    <a:pt x="36703" y="515112"/>
                  </a:cubicBezTo>
                  <a:cubicBezTo>
                    <a:pt x="35941" y="513588"/>
                    <a:pt x="35560" y="511810"/>
                    <a:pt x="35560" y="509778"/>
                  </a:cubicBezTo>
                  <a:cubicBezTo>
                    <a:pt x="35560" y="509270"/>
                    <a:pt x="37338" y="511175"/>
                    <a:pt x="40894" y="515493"/>
                  </a:cubicBezTo>
                  <a:cubicBezTo>
                    <a:pt x="44450" y="519811"/>
                    <a:pt x="46228" y="521462"/>
                    <a:pt x="46228" y="520446"/>
                  </a:cubicBezTo>
                  <a:cubicBezTo>
                    <a:pt x="44196" y="516382"/>
                    <a:pt x="41656" y="509778"/>
                    <a:pt x="38608" y="500634"/>
                  </a:cubicBezTo>
                  <a:cubicBezTo>
                    <a:pt x="35560" y="491490"/>
                    <a:pt x="33274" y="484632"/>
                    <a:pt x="31750" y="480060"/>
                  </a:cubicBezTo>
                  <a:cubicBezTo>
                    <a:pt x="31750" y="479044"/>
                    <a:pt x="34036" y="483362"/>
                    <a:pt x="38608" y="493014"/>
                  </a:cubicBezTo>
                  <a:cubicBezTo>
                    <a:pt x="43180" y="502666"/>
                    <a:pt x="45720" y="506476"/>
                    <a:pt x="46228" y="504444"/>
                  </a:cubicBezTo>
                  <a:lnTo>
                    <a:pt x="28702" y="467106"/>
                  </a:lnTo>
                  <a:cubicBezTo>
                    <a:pt x="29718" y="467614"/>
                    <a:pt x="40894" y="482092"/>
                    <a:pt x="62230" y="510540"/>
                  </a:cubicBezTo>
                  <a:cubicBezTo>
                    <a:pt x="63754" y="511556"/>
                    <a:pt x="65786" y="514096"/>
                    <a:pt x="68326" y="518160"/>
                  </a:cubicBezTo>
                  <a:cubicBezTo>
                    <a:pt x="70866" y="522224"/>
                    <a:pt x="73660" y="524764"/>
                    <a:pt x="76708" y="525780"/>
                  </a:cubicBezTo>
                  <a:cubicBezTo>
                    <a:pt x="77724" y="525780"/>
                    <a:pt x="78232" y="526796"/>
                    <a:pt x="78232" y="528828"/>
                  </a:cubicBezTo>
                  <a:cubicBezTo>
                    <a:pt x="80264" y="532892"/>
                    <a:pt x="81788" y="535432"/>
                    <a:pt x="82804" y="536448"/>
                  </a:cubicBezTo>
                  <a:cubicBezTo>
                    <a:pt x="86868" y="536448"/>
                    <a:pt x="90170" y="534924"/>
                    <a:pt x="92710" y="531876"/>
                  </a:cubicBezTo>
                  <a:cubicBezTo>
                    <a:pt x="93726" y="529336"/>
                    <a:pt x="95885" y="526542"/>
                    <a:pt x="99187" y="523494"/>
                  </a:cubicBezTo>
                  <a:cubicBezTo>
                    <a:pt x="102489" y="520446"/>
                    <a:pt x="104902" y="517906"/>
                    <a:pt x="106426" y="515874"/>
                  </a:cubicBezTo>
                  <a:lnTo>
                    <a:pt x="120142" y="497586"/>
                  </a:lnTo>
                  <a:lnTo>
                    <a:pt x="126238" y="490728"/>
                  </a:lnTo>
                  <a:cubicBezTo>
                    <a:pt x="128778" y="487172"/>
                    <a:pt x="131318" y="483870"/>
                    <a:pt x="133858" y="480822"/>
                  </a:cubicBezTo>
                  <a:cubicBezTo>
                    <a:pt x="136398" y="477774"/>
                    <a:pt x="138938" y="474472"/>
                    <a:pt x="141478" y="470916"/>
                  </a:cubicBezTo>
                  <a:cubicBezTo>
                    <a:pt x="144018" y="467360"/>
                    <a:pt x="146812" y="463804"/>
                    <a:pt x="149860" y="460248"/>
                  </a:cubicBezTo>
                  <a:cubicBezTo>
                    <a:pt x="152908" y="456692"/>
                    <a:pt x="155956" y="452628"/>
                    <a:pt x="159004" y="448056"/>
                  </a:cubicBezTo>
                  <a:cubicBezTo>
                    <a:pt x="160528" y="446024"/>
                    <a:pt x="161671" y="443865"/>
                    <a:pt x="162433" y="441579"/>
                  </a:cubicBezTo>
                  <a:cubicBezTo>
                    <a:pt x="163195" y="439293"/>
                    <a:pt x="164084" y="437388"/>
                    <a:pt x="165100" y="435864"/>
                  </a:cubicBezTo>
                  <a:cubicBezTo>
                    <a:pt x="166624" y="434340"/>
                    <a:pt x="167386" y="432816"/>
                    <a:pt x="167386" y="431292"/>
                  </a:cubicBezTo>
                  <a:lnTo>
                    <a:pt x="168910" y="428244"/>
                  </a:lnTo>
                  <a:lnTo>
                    <a:pt x="165862" y="427482"/>
                  </a:lnTo>
                  <a:cubicBezTo>
                    <a:pt x="164338" y="427482"/>
                    <a:pt x="162306" y="427228"/>
                    <a:pt x="159766" y="426720"/>
                  </a:cubicBezTo>
                  <a:cubicBezTo>
                    <a:pt x="157226" y="426212"/>
                    <a:pt x="155194" y="425704"/>
                    <a:pt x="153670" y="425196"/>
                  </a:cubicBezTo>
                  <a:cubicBezTo>
                    <a:pt x="152654" y="425196"/>
                    <a:pt x="152019" y="424942"/>
                    <a:pt x="151765" y="424434"/>
                  </a:cubicBezTo>
                  <a:cubicBezTo>
                    <a:pt x="151511" y="423926"/>
                    <a:pt x="151130" y="423672"/>
                    <a:pt x="150622" y="423672"/>
                  </a:cubicBezTo>
                  <a:cubicBezTo>
                    <a:pt x="148590" y="420624"/>
                    <a:pt x="149098" y="418846"/>
                    <a:pt x="152146" y="418338"/>
                  </a:cubicBezTo>
                  <a:cubicBezTo>
                    <a:pt x="153670" y="417830"/>
                    <a:pt x="154813" y="417068"/>
                    <a:pt x="155575" y="416052"/>
                  </a:cubicBezTo>
                  <a:cubicBezTo>
                    <a:pt x="156337" y="415036"/>
                    <a:pt x="157226" y="414274"/>
                    <a:pt x="158242" y="413766"/>
                  </a:cubicBezTo>
                  <a:cubicBezTo>
                    <a:pt x="157226" y="413258"/>
                    <a:pt x="155702" y="413004"/>
                    <a:pt x="153670" y="413004"/>
                  </a:cubicBezTo>
                  <a:cubicBezTo>
                    <a:pt x="150114" y="413004"/>
                    <a:pt x="147066" y="415290"/>
                    <a:pt x="144526" y="419862"/>
                  </a:cubicBezTo>
                  <a:cubicBezTo>
                    <a:pt x="140970" y="424942"/>
                    <a:pt x="136906" y="428498"/>
                    <a:pt x="132334" y="430530"/>
                  </a:cubicBezTo>
                  <a:lnTo>
                    <a:pt x="132334" y="429006"/>
                  </a:lnTo>
                  <a:cubicBezTo>
                    <a:pt x="132334" y="426974"/>
                    <a:pt x="133731" y="424561"/>
                    <a:pt x="136525" y="421767"/>
                  </a:cubicBezTo>
                  <a:cubicBezTo>
                    <a:pt x="139319" y="418973"/>
                    <a:pt x="140970" y="416560"/>
                    <a:pt x="141478" y="414528"/>
                  </a:cubicBezTo>
                  <a:cubicBezTo>
                    <a:pt x="137414" y="416052"/>
                    <a:pt x="132461" y="417322"/>
                    <a:pt x="126619" y="418338"/>
                  </a:cubicBezTo>
                  <a:cubicBezTo>
                    <a:pt x="120777" y="419354"/>
                    <a:pt x="115824" y="421132"/>
                    <a:pt x="111760" y="423672"/>
                  </a:cubicBezTo>
                  <a:cubicBezTo>
                    <a:pt x="108204" y="425704"/>
                    <a:pt x="104775" y="428371"/>
                    <a:pt x="101473" y="431673"/>
                  </a:cubicBezTo>
                  <a:cubicBezTo>
                    <a:pt x="98171" y="434975"/>
                    <a:pt x="95250" y="437642"/>
                    <a:pt x="92710" y="439674"/>
                  </a:cubicBezTo>
                  <a:cubicBezTo>
                    <a:pt x="87630" y="443738"/>
                    <a:pt x="79756" y="449072"/>
                    <a:pt x="69088" y="455676"/>
                  </a:cubicBezTo>
                  <a:lnTo>
                    <a:pt x="61468" y="464058"/>
                  </a:lnTo>
                  <a:cubicBezTo>
                    <a:pt x="54356" y="465074"/>
                    <a:pt x="48006" y="465582"/>
                    <a:pt x="42418" y="465582"/>
                  </a:cubicBezTo>
                  <a:cubicBezTo>
                    <a:pt x="39370" y="465582"/>
                    <a:pt x="37338" y="464312"/>
                    <a:pt x="36322" y="461772"/>
                  </a:cubicBezTo>
                  <a:cubicBezTo>
                    <a:pt x="35306" y="459740"/>
                    <a:pt x="34036" y="457708"/>
                    <a:pt x="32512" y="455676"/>
                  </a:cubicBezTo>
                  <a:cubicBezTo>
                    <a:pt x="30988" y="453644"/>
                    <a:pt x="28956" y="451866"/>
                    <a:pt x="26416" y="450342"/>
                  </a:cubicBezTo>
                  <a:cubicBezTo>
                    <a:pt x="24384" y="449834"/>
                    <a:pt x="21971" y="448691"/>
                    <a:pt x="19177" y="446913"/>
                  </a:cubicBezTo>
                  <a:cubicBezTo>
                    <a:pt x="16383" y="445135"/>
                    <a:pt x="14224" y="443738"/>
                    <a:pt x="12700" y="442722"/>
                  </a:cubicBezTo>
                  <a:lnTo>
                    <a:pt x="10414" y="437388"/>
                  </a:lnTo>
                  <a:lnTo>
                    <a:pt x="6604" y="429006"/>
                  </a:lnTo>
                  <a:cubicBezTo>
                    <a:pt x="5080" y="427482"/>
                    <a:pt x="3810" y="425196"/>
                    <a:pt x="2794" y="422148"/>
                  </a:cubicBezTo>
                  <a:cubicBezTo>
                    <a:pt x="2286" y="421132"/>
                    <a:pt x="1905" y="419735"/>
                    <a:pt x="1651" y="417957"/>
                  </a:cubicBezTo>
                  <a:cubicBezTo>
                    <a:pt x="1397" y="416179"/>
                    <a:pt x="1016" y="415036"/>
                    <a:pt x="508" y="414528"/>
                  </a:cubicBezTo>
                  <a:cubicBezTo>
                    <a:pt x="0" y="413512"/>
                    <a:pt x="-127" y="412496"/>
                    <a:pt x="127" y="411480"/>
                  </a:cubicBezTo>
                  <a:cubicBezTo>
                    <a:pt x="381" y="410464"/>
                    <a:pt x="1270" y="409448"/>
                    <a:pt x="2794" y="408432"/>
                  </a:cubicBezTo>
                  <a:cubicBezTo>
                    <a:pt x="4826" y="407416"/>
                    <a:pt x="8128" y="404622"/>
                    <a:pt x="12700" y="400050"/>
                  </a:cubicBezTo>
                  <a:cubicBezTo>
                    <a:pt x="13208" y="399542"/>
                    <a:pt x="14224" y="398907"/>
                    <a:pt x="15748" y="398145"/>
                  </a:cubicBezTo>
                  <a:cubicBezTo>
                    <a:pt x="17272" y="397383"/>
                    <a:pt x="17018" y="395986"/>
                    <a:pt x="14986" y="393954"/>
                  </a:cubicBezTo>
                  <a:lnTo>
                    <a:pt x="15748" y="392430"/>
                  </a:lnTo>
                  <a:cubicBezTo>
                    <a:pt x="20828" y="389382"/>
                    <a:pt x="25019" y="385318"/>
                    <a:pt x="28321" y="380238"/>
                  </a:cubicBezTo>
                  <a:cubicBezTo>
                    <a:pt x="31623" y="375158"/>
                    <a:pt x="33782" y="371856"/>
                    <a:pt x="34798" y="370332"/>
                  </a:cubicBezTo>
                  <a:cubicBezTo>
                    <a:pt x="43942" y="358140"/>
                    <a:pt x="50546" y="348996"/>
                    <a:pt x="54610" y="342900"/>
                  </a:cubicBezTo>
                  <a:cubicBezTo>
                    <a:pt x="55626" y="341884"/>
                    <a:pt x="56134" y="341376"/>
                    <a:pt x="56134" y="341376"/>
                  </a:cubicBezTo>
                  <a:cubicBezTo>
                    <a:pt x="55118" y="340868"/>
                    <a:pt x="53213" y="340106"/>
                    <a:pt x="50419" y="339090"/>
                  </a:cubicBezTo>
                  <a:cubicBezTo>
                    <a:pt x="47625" y="338074"/>
                    <a:pt x="44958" y="337566"/>
                    <a:pt x="42418" y="337566"/>
                  </a:cubicBezTo>
                  <a:cubicBezTo>
                    <a:pt x="38354" y="336042"/>
                    <a:pt x="35433" y="334518"/>
                    <a:pt x="33655" y="332994"/>
                  </a:cubicBezTo>
                  <a:cubicBezTo>
                    <a:pt x="31877" y="331470"/>
                    <a:pt x="30988" y="328930"/>
                    <a:pt x="30988" y="325374"/>
                  </a:cubicBezTo>
                  <a:lnTo>
                    <a:pt x="26416" y="323088"/>
                  </a:lnTo>
                  <a:cubicBezTo>
                    <a:pt x="22352" y="320548"/>
                    <a:pt x="20574" y="317246"/>
                    <a:pt x="21082" y="313182"/>
                  </a:cubicBezTo>
                  <a:cubicBezTo>
                    <a:pt x="20574" y="312674"/>
                    <a:pt x="19939" y="312039"/>
                    <a:pt x="19177" y="311277"/>
                  </a:cubicBezTo>
                  <a:cubicBezTo>
                    <a:pt x="18415" y="310515"/>
                    <a:pt x="17526" y="309626"/>
                    <a:pt x="16510" y="308610"/>
                  </a:cubicBezTo>
                  <a:cubicBezTo>
                    <a:pt x="16510" y="308102"/>
                    <a:pt x="16129" y="307340"/>
                    <a:pt x="15367" y="306324"/>
                  </a:cubicBezTo>
                  <a:cubicBezTo>
                    <a:pt x="14605" y="305308"/>
                    <a:pt x="14224" y="304292"/>
                    <a:pt x="14224" y="303276"/>
                  </a:cubicBezTo>
                  <a:lnTo>
                    <a:pt x="17272" y="298704"/>
                  </a:lnTo>
                  <a:cubicBezTo>
                    <a:pt x="18796" y="299212"/>
                    <a:pt x="20320" y="299847"/>
                    <a:pt x="21844" y="300609"/>
                  </a:cubicBezTo>
                  <a:cubicBezTo>
                    <a:pt x="23368" y="301371"/>
                    <a:pt x="25146" y="302006"/>
                    <a:pt x="27178" y="302514"/>
                  </a:cubicBezTo>
                  <a:cubicBezTo>
                    <a:pt x="28194" y="303022"/>
                    <a:pt x="29464" y="304546"/>
                    <a:pt x="30988" y="307086"/>
                  </a:cubicBezTo>
                  <a:cubicBezTo>
                    <a:pt x="35052" y="309118"/>
                    <a:pt x="38608" y="309880"/>
                    <a:pt x="41656" y="309372"/>
                  </a:cubicBezTo>
                  <a:cubicBezTo>
                    <a:pt x="44196" y="307848"/>
                    <a:pt x="53848" y="303276"/>
                    <a:pt x="70612" y="295656"/>
                  </a:cubicBezTo>
                  <a:lnTo>
                    <a:pt x="80518" y="290322"/>
                  </a:lnTo>
                  <a:cubicBezTo>
                    <a:pt x="85090" y="290322"/>
                    <a:pt x="86360" y="288544"/>
                    <a:pt x="84328" y="284988"/>
                  </a:cubicBezTo>
                  <a:cubicBezTo>
                    <a:pt x="84328" y="283464"/>
                    <a:pt x="85217" y="282448"/>
                    <a:pt x="86995" y="281940"/>
                  </a:cubicBezTo>
                  <a:cubicBezTo>
                    <a:pt x="88773" y="281432"/>
                    <a:pt x="90424" y="281432"/>
                    <a:pt x="91948" y="281940"/>
                  </a:cubicBezTo>
                  <a:cubicBezTo>
                    <a:pt x="94996" y="281940"/>
                    <a:pt x="97028" y="281686"/>
                    <a:pt x="98044" y="281178"/>
                  </a:cubicBezTo>
                  <a:cubicBezTo>
                    <a:pt x="102616" y="278638"/>
                    <a:pt x="107950" y="275336"/>
                    <a:pt x="114046" y="271272"/>
                  </a:cubicBezTo>
                  <a:cubicBezTo>
                    <a:pt x="121666" y="268732"/>
                    <a:pt x="125476" y="267462"/>
                    <a:pt x="125476" y="267462"/>
                  </a:cubicBezTo>
                  <a:cubicBezTo>
                    <a:pt x="125984" y="265938"/>
                    <a:pt x="126238" y="263906"/>
                    <a:pt x="126238" y="261366"/>
                  </a:cubicBezTo>
                  <a:cubicBezTo>
                    <a:pt x="126238" y="257302"/>
                    <a:pt x="124206" y="254508"/>
                    <a:pt x="120142" y="252984"/>
                  </a:cubicBezTo>
                  <a:cubicBezTo>
                    <a:pt x="120142" y="252476"/>
                    <a:pt x="120015" y="251841"/>
                    <a:pt x="119761" y="251079"/>
                  </a:cubicBezTo>
                  <a:cubicBezTo>
                    <a:pt x="119507" y="250317"/>
                    <a:pt x="119634" y="249936"/>
                    <a:pt x="120142" y="249936"/>
                  </a:cubicBezTo>
                  <a:cubicBezTo>
                    <a:pt x="121158" y="248920"/>
                    <a:pt x="122428" y="248158"/>
                    <a:pt x="123952" y="247650"/>
                  </a:cubicBezTo>
                  <a:cubicBezTo>
                    <a:pt x="125476" y="247142"/>
                    <a:pt x="126746" y="247142"/>
                    <a:pt x="127762" y="247650"/>
                  </a:cubicBezTo>
                  <a:cubicBezTo>
                    <a:pt x="130810" y="248666"/>
                    <a:pt x="132842" y="249174"/>
                    <a:pt x="133858" y="249174"/>
                  </a:cubicBezTo>
                  <a:cubicBezTo>
                    <a:pt x="136398" y="249174"/>
                    <a:pt x="138684" y="248158"/>
                    <a:pt x="140716" y="246126"/>
                  </a:cubicBezTo>
                  <a:cubicBezTo>
                    <a:pt x="142240" y="244602"/>
                    <a:pt x="143002" y="243078"/>
                    <a:pt x="143002" y="241554"/>
                  </a:cubicBezTo>
                  <a:cubicBezTo>
                    <a:pt x="141986" y="239522"/>
                    <a:pt x="141478" y="238252"/>
                    <a:pt x="141478" y="237744"/>
                  </a:cubicBezTo>
                  <a:cubicBezTo>
                    <a:pt x="141478" y="235712"/>
                    <a:pt x="143510" y="233680"/>
                    <a:pt x="147574" y="231648"/>
                  </a:cubicBezTo>
                  <a:cubicBezTo>
                    <a:pt x="147574" y="233172"/>
                    <a:pt x="148336" y="233934"/>
                    <a:pt x="149860" y="233934"/>
                  </a:cubicBezTo>
                  <a:cubicBezTo>
                    <a:pt x="154940" y="229870"/>
                    <a:pt x="159512" y="223266"/>
                    <a:pt x="163576" y="214122"/>
                  </a:cubicBezTo>
                  <a:cubicBezTo>
                    <a:pt x="164084" y="213614"/>
                    <a:pt x="164592" y="212979"/>
                    <a:pt x="165100" y="212217"/>
                  </a:cubicBezTo>
                  <a:cubicBezTo>
                    <a:pt x="165608" y="211455"/>
                    <a:pt x="166116" y="210312"/>
                    <a:pt x="166624" y="208788"/>
                  </a:cubicBezTo>
                  <a:cubicBezTo>
                    <a:pt x="167132" y="208280"/>
                    <a:pt x="167513" y="207391"/>
                    <a:pt x="167767" y="206121"/>
                  </a:cubicBezTo>
                  <a:cubicBezTo>
                    <a:pt x="168021" y="204851"/>
                    <a:pt x="167894" y="203708"/>
                    <a:pt x="167386" y="202692"/>
                  </a:cubicBezTo>
                  <a:cubicBezTo>
                    <a:pt x="166878" y="202184"/>
                    <a:pt x="166116" y="202057"/>
                    <a:pt x="165100" y="202311"/>
                  </a:cubicBezTo>
                  <a:cubicBezTo>
                    <a:pt x="164084" y="202565"/>
                    <a:pt x="163322" y="202438"/>
                    <a:pt x="162814" y="201930"/>
                  </a:cubicBezTo>
                  <a:cubicBezTo>
                    <a:pt x="162306" y="201930"/>
                    <a:pt x="161417" y="201676"/>
                    <a:pt x="160147" y="201168"/>
                  </a:cubicBezTo>
                  <a:cubicBezTo>
                    <a:pt x="158877" y="200660"/>
                    <a:pt x="158242" y="200152"/>
                    <a:pt x="158242" y="199644"/>
                  </a:cubicBezTo>
                  <a:cubicBezTo>
                    <a:pt x="156210" y="195580"/>
                    <a:pt x="154432" y="193548"/>
                    <a:pt x="152908" y="193548"/>
                  </a:cubicBezTo>
                  <a:lnTo>
                    <a:pt x="146050" y="195072"/>
                  </a:lnTo>
                  <a:cubicBezTo>
                    <a:pt x="146050" y="193040"/>
                    <a:pt x="145796" y="191516"/>
                    <a:pt x="145288" y="190500"/>
                  </a:cubicBezTo>
                  <a:cubicBezTo>
                    <a:pt x="109220" y="181356"/>
                    <a:pt x="81534" y="165100"/>
                    <a:pt x="62230" y="141732"/>
                  </a:cubicBezTo>
                  <a:lnTo>
                    <a:pt x="67564" y="137160"/>
                  </a:lnTo>
                  <a:lnTo>
                    <a:pt x="64516" y="137160"/>
                  </a:lnTo>
                  <a:cubicBezTo>
                    <a:pt x="60452" y="137160"/>
                    <a:pt x="57150" y="134620"/>
                    <a:pt x="54610" y="129540"/>
                  </a:cubicBezTo>
                  <a:cubicBezTo>
                    <a:pt x="56134" y="129540"/>
                    <a:pt x="57658" y="129413"/>
                    <a:pt x="59182" y="129159"/>
                  </a:cubicBezTo>
                  <a:cubicBezTo>
                    <a:pt x="60706" y="128905"/>
                    <a:pt x="62230" y="129032"/>
                    <a:pt x="63754" y="129540"/>
                  </a:cubicBezTo>
                  <a:cubicBezTo>
                    <a:pt x="73406" y="131572"/>
                    <a:pt x="85344" y="134366"/>
                    <a:pt x="99568" y="137922"/>
                  </a:cubicBezTo>
                  <a:cubicBezTo>
                    <a:pt x="101092" y="138430"/>
                    <a:pt x="102870" y="139065"/>
                    <a:pt x="104902" y="139827"/>
                  </a:cubicBezTo>
                  <a:cubicBezTo>
                    <a:pt x="106934" y="140589"/>
                    <a:pt x="108712" y="140970"/>
                    <a:pt x="110236" y="140970"/>
                  </a:cubicBezTo>
                  <a:cubicBezTo>
                    <a:pt x="116332" y="140970"/>
                    <a:pt x="123952" y="138684"/>
                    <a:pt x="133096" y="134112"/>
                  </a:cubicBezTo>
                  <a:cubicBezTo>
                    <a:pt x="135128" y="132588"/>
                    <a:pt x="138176" y="131318"/>
                    <a:pt x="142240" y="130302"/>
                  </a:cubicBezTo>
                  <a:cubicBezTo>
                    <a:pt x="146304" y="129286"/>
                    <a:pt x="149098" y="128270"/>
                    <a:pt x="150622" y="127254"/>
                  </a:cubicBezTo>
                  <a:cubicBezTo>
                    <a:pt x="152146" y="126746"/>
                    <a:pt x="156210" y="124460"/>
                    <a:pt x="162814" y="120396"/>
                  </a:cubicBezTo>
                  <a:lnTo>
                    <a:pt x="171196" y="118110"/>
                  </a:lnTo>
                  <a:lnTo>
                    <a:pt x="201676" y="105918"/>
                  </a:lnTo>
                  <a:cubicBezTo>
                    <a:pt x="202184" y="105918"/>
                    <a:pt x="202438" y="105664"/>
                    <a:pt x="202438" y="105156"/>
                  </a:cubicBezTo>
                  <a:cubicBezTo>
                    <a:pt x="205994" y="104648"/>
                    <a:pt x="207899" y="104140"/>
                    <a:pt x="208153" y="103632"/>
                  </a:cubicBezTo>
                  <a:cubicBezTo>
                    <a:pt x="208407" y="103124"/>
                    <a:pt x="208026" y="101346"/>
                    <a:pt x="207010" y="98298"/>
                  </a:cubicBezTo>
                  <a:lnTo>
                    <a:pt x="214630" y="96012"/>
                  </a:lnTo>
                  <a:cubicBezTo>
                    <a:pt x="215138" y="95504"/>
                    <a:pt x="215519" y="95377"/>
                    <a:pt x="215773" y="95631"/>
                  </a:cubicBezTo>
                  <a:cubicBezTo>
                    <a:pt x="216027" y="95885"/>
                    <a:pt x="216408" y="95758"/>
                    <a:pt x="216916" y="95250"/>
                  </a:cubicBezTo>
                  <a:cubicBezTo>
                    <a:pt x="219964" y="94234"/>
                    <a:pt x="222250" y="93726"/>
                    <a:pt x="223774" y="93726"/>
                  </a:cubicBezTo>
                  <a:close/>
                  <a:moveTo>
                    <a:pt x="351790" y="0"/>
                  </a:moveTo>
                  <a:lnTo>
                    <a:pt x="360172" y="762"/>
                  </a:lnTo>
                  <a:cubicBezTo>
                    <a:pt x="361696" y="1778"/>
                    <a:pt x="364617" y="3048"/>
                    <a:pt x="368935" y="4572"/>
                  </a:cubicBezTo>
                  <a:cubicBezTo>
                    <a:pt x="373253" y="6096"/>
                    <a:pt x="376682" y="8128"/>
                    <a:pt x="379222" y="10668"/>
                  </a:cubicBezTo>
                  <a:cubicBezTo>
                    <a:pt x="380746" y="11176"/>
                    <a:pt x="382524" y="12319"/>
                    <a:pt x="384556" y="14097"/>
                  </a:cubicBezTo>
                  <a:cubicBezTo>
                    <a:pt x="386588" y="15875"/>
                    <a:pt x="388366" y="17272"/>
                    <a:pt x="389890" y="18288"/>
                  </a:cubicBezTo>
                  <a:cubicBezTo>
                    <a:pt x="392430" y="19304"/>
                    <a:pt x="395986" y="21590"/>
                    <a:pt x="400558" y="25146"/>
                  </a:cubicBezTo>
                  <a:cubicBezTo>
                    <a:pt x="405130" y="28702"/>
                    <a:pt x="409448" y="31242"/>
                    <a:pt x="413512" y="32766"/>
                  </a:cubicBezTo>
                  <a:lnTo>
                    <a:pt x="416560" y="34290"/>
                  </a:lnTo>
                  <a:cubicBezTo>
                    <a:pt x="417576" y="36830"/>
                    <a:pt x="420497" y="40259"/>
                    <a:pt x="425323" y="44577"/>
                  </a:cubicBezTo>
                  <a:cubicBezTo>
                    <a:pt x="430149" y="48895"/>
                    <a:pt x="433070" y="52070"/>
                    <a:pt x="434086" y="54102"/>
                  </a:cubicBezTo>
                  <a:cubicBezTo>
                    <a:pt x="435610" y="56642"/>
                    <a:pt x="440182" y="61722"/>
                    <a:pt x="447802" y="69342"/>
                  </a:cubicBezTo>
                  <a:cubicBezTo>
                    <a:pt x="448310" y="69850"/>
                    <a:pt x="448564" y="71374"/>
                    <a:pt x="448564" y="73914"/>
                  </a:cubicBezTo>
                  <a:cubicBezTo>
                    <a:pt x="449580" y="74930"/>
                    <a:pt x="450342" y="76327"/>
                    <a:pt x="450850" y="78105"/>
                  </a:cubicBezTo>
                  <a:cubicBezTo>
                    <a:pt x="451358" y="79883"/>
                    <a:pt x="452120" y="81534"/>
                    <a:pt x="453136" y="83058"/>
                  </a:cubicBezTo>
                  <a:cubicBezTo>
                    <a:pt x="454152" y="84582"/>
                    <a:pt x="455676" y="87122"/>
                    <a:pt x="457708" y="90678"/>
                  </a:cubicBezTo>
                  <a:cubicBezTo>
                    <a:pt x="459740" y="94234"/>
                    <a:pt x="461772" y="97282"/>
                    <a:pt x="463804" y="99822"/>
                  </a:cubicBezTo>
                  <a:cubicBezTo>
                    <a:pt x="464820" y="102362"/>
                    <a:pt x="467106" y="104140"/>
                    <a:pt x="470662" y="105156"/>
                  </a:cubicBezTo>
                  <a:cubicBezTo>
                    <a:pt x="471170" y="106172"/>
                    <a:pt x="472059" y="107315"/>
                    <a:pt x="473329" y="108585"/>
                  </a:cubicBezTo>
                  <a:cubicBezTo>
                    <a:pt x="474599" y="109855"/>
                    <a:pt x="475234" y="111252"/>
                    <a:pt x="475234" y="112776"/>
                  </a:cubicBezTo>
                  <a:lnTo>
                    <a:pt x="475234" y="114300"/>
                  </a:lnTo>
                  <a:cubicBezTo>
                    <a:pt x="475234" y="115316"/>
                    <a:pt x="475488" y="116586"/>
                    <a:pt x="475996" y="118110"/>
                  </a:cubicBezTo>
                  <a:cubicBezTo>
                    <a:pt x="476504" y="119634"/>
                    <a:pt x="476758" y="120904"/>
                    <a:pt x="476758" y="121920"/>
                  </a:cubicBezTo>
                  <a:cubicBezTo>
                    <a:pt x="478790" y="131064"/>
                    <a:pt x="480060" y="137922"/>
                    <a:pt x="480568" y="142494"/>
                  </a:cubicBezTo>
                  <a:lnTo>
                    <a:pt x="479806" y="153924"/>
                  </a:lnTo>
                  <a:cubicBezTo>
                    <a:pt x="479298" y="154940"/>
                    <a:pt x="479171" y="156083"/>
                    <a:pt x="479425" y="157353"/>
                  </a:cubicBezTo>
                  <a:cubicBezTo>
                    <a:pt x="479679" y="158623"/>
                    <a:pt x="479552" y="160020"/>
                    <a:pt x="479044" y="161544"/>
                  </a:cubicBezTo>
                  <a:lnTo>
                    <a:pt x="479044" y="174498"/>
                  </a:lnTo>
                  <a:lnTo>
                    <a:pt x="477520" y="185928"/>
                  </a:lnTo>
                  <a:cubicBezTo>
                    <a:pt x="478028" y="187452"/>
                    <a:pt x="478282" y="189992"/>
                    <a:pt x="478282" y="193548"/>
                  </a:cubicBezTo>
                  <a:cubicBezTo>
                    <a:pt x="477266" y="198120"/>
                    <a:pt x="476758" y="202184"/>
                    <a:pt x="476758" y="205740"/>
                  </a:cubicBezTo>
                  <a:cubicBezTo>
                    <a:pt x="476758" y="209296"/>
                    <a:pt x="476504" y="212090"/>
                    <a:pt x="475996" y="214122"/>
                  </a:cubicBezTo>
                  <a:lnTo>
                    <a:pt x="472948" y="225552"/>
                  </a:lnTo>
                  <a:cubicBezTo>
                    <a:pt x="472948" y="225552"/>
                    <a:pt x="472821" y="225679"/>
                    <a:pt x="472567" y="225933"/>
                  </a:cubicBezTo>
                  <a:cubicBezTo>
                    <a:pt x="472313" y="226187"/>
                    <a:pt x="472186" y="226314"/>
                    <a:pt x="472186" y="226314"/>
                  </a:cubicBezTo>
                  <a:lnTo>
                    <a:pt x="472948" y="236982"/>
                  </a:lnTo>
                  <a:cubicBezTo>
                    <a:pt x="473964" y="237998"/>
                    <a:pt x="473964" y="238506"/>
                    <a:pt x="472948" y="238506"/>
                  </a:cubicBezTo>
                  <a:cubicBezTo>
                    <a:pt x="469900" y="240538"/>
                    <a:pt x="468884" y="243332"/>
                    <a:pt x="469900" y="246888"/>
                  </a:cubicBezTo>
                  <a:lnTo>
                    <a:pt x="470662" y="251460"/>
                  </a:lnTo>
                  <a:lnTo>
                    <a:pt x="470662" y="255270"/>
                  </a:lnTo>
                  <a:cubicBezTo>
                    <a:pt x="470662" y="258826"/>
                    <a:pt x="470154" y="263144"/>
                    <a:pt x="469138" y="268224"/>
                  </a:cubicBezTo>
                  <a:cubicBezTo>
                    <a:pt x="468630" y="269240"/>
                    <a:pt x="468376" y="270510"/>
                    <a:pt x="468376" y="272034"/>
                  </a:cubicBezTo>
                  <a:cubicBezTo>
                    <a:pt x="466344" y="273050"/>
                    <a:pt x="465836" y="273812"/>
                    <a:pt x="466852" y="274320"/>
                  </a:cubicBezTo>
                  <a:cubicBezTo>
                    <a:pt x="467360" y="274828"/>
                    <a:pt x="467614" y="275590"/>
                    <a:pt x="467614" y="276606"/>
                  </a:cubicBezTo>
                  <a:cubicBezTo>
                    <a:pt x="467614" y="278638"/>
                    <a:pt x="465582" y="280162"/>
                    <a:pt x="461518" y="281178"/>
                  </a:cubicBezTo>
                  <a:cubicBezTo>
                    <a:pt x="463042" y="281686"/>
                    <a:pt x="464312" y="283210"/>
                    <a:pt x="465328" y="285750"/>
                  </a:cubicBezTo>
                  <a:cubicBezTo>
                    <a:pt x="462788" y="286766"/>
                    <a:pt x="461391" y="287528"/>
                    <a:pt x="461137" y="288036"/>
                  </a:cubicBezTo>
                  <a:cubicBezTo>
                    <a:pt x="460883" y="288544"/>
                    <a:pt x="461264" y="289306"/>
                    <a:pt x="462280" y="290322"/>
                  </a:cubicBezTo>
                  <a:cubicBezTo>
                    <a:pt x="463296" y="291338"/>
                    <a:pt x="463550" y="292354"/>
                    <a:pt x="463042" y="293370"/>
                  </a:cubicBezTo>
                  <a:cubicBezTo>
                    <a:pt x="464058" y="294386"/>
                    <a:pt x="464058" y="296164"/>
                    <a:pt x="463042" y="298704"/>
                  </a:cubicBezTo>
                  <a:cubicBezTo>
                    <a:pt x="463550" y="299212"/>
                    <a:pt x="463677" y="299847"/>
                    <a:pt x="463423" y="300609"/>
                  </a:cubicBezTo>
                  <a:cubicBezTo>
                    <a:pt x="463169" y="301371"/>
                    <a:pt x="463042" y="302006"/>
                    <a:pt x="463042" y="302514"/>
                  </a:cubicBezTo>
                  <a:lnTo>
                    <a:pt x="462280" y="305562"/>
                  </a:lnTo>
                  <a:cubicBezTo>
                    <a:pt x="462280" y="306578"/>
                    <a:pt x="462026" y="307467"/>
                    <a:pt x="461518" y="308229"/>
                  </a:cubicBezTo>
                  <a:cubicBezTo>
                    <a:pt x="461010" y="308991"/>
                    <a:pt x="460756" y="309880"/>
                    <a:pt x="460756" y="310896"/>
                  </a:cubicBezTo>
                  <a:lnTo>
                    <a:pt x="459994" y="313944"/>
                  </a:lnTo>
                  <a:lnTo>
                    <a:pt x="459232" y="317754"/>
                  </a:lnTo>
                  <a:lnTo>
                    <a:pt x="459232" y="320040"/>
                  </a:lnTo>
                  <a:cubicBezTo>
                    <a:pt x="459232" y="321056"/>
                    <a:pt x="459359" y="322834"/>
                    <a:pt x="459613" y="325374"/>
                  </a:cubicBezTo>
                  <a:cubicBezTo>
                    <a:pt x="459867" y="327914"/>
                    <a:pt x="459486" y="329946"/>
                    <a:pt x="458470" y="331470"/>
                  </a:cubicBezTo>
                  <a:cubicBezTo>
                    <a:pt x="457454" y="331978"/>
                    <a:pt x="456946" y="332994"/>
                    <a:pt x="456946" y="334518"/>
                  </a:cubicBezTo>
                  <a:cubicBezTo>
                    <a:pt x="456946" y="335026"/>
                    <a:pt x="457073" y="336042"/>
                    <a:pt x="457327" y="337566"/>
                  </a:cubicBezTo>
                  <a:cubicBezTo>
                    <a:pt x="457581" y="339090"/>
                    <a:pt x="457200" y="340360"/>
                    <a:pt x="456184" y="341376"/>
                  </a:cubicBezTo>
                  <a:cubicBezTo>
                    <a:pt x="455676" y="341884"/>
                    <a:pt x="455549" y="342392"/>
                    <a:pt x="455803" y="342900"/>
                  </a:cubicBezTo>
                  <a:cubicBezTo>
                    <a:pt x="456057" y="343408"/>
                    <a:pt x="456184" y="343916"/>
                    <a:pt x="456184" y="344424"/>
                  </a:cubicBezTo>
                  <a:lnTo>
                    <a:pt x="455422" y="349758"/>
                  </a:lnTo>
                  <a:cubicBezTo>
                    <a:pt x="455422" y="349758"/>
                    <a:pt x="454914" y="351028"/>
                    <a:pt x="453898" y="353568"/>
                  </a:cubicBezTo>
                  <a:cubicBezTo>
                    <a:pt x="453898" y="354076"/>
                    <a:pt x="454025" y="354457"/>
                    <a:pt x="454279" y="354711"/>
                  </a:cubicBezTo>
                  <a:cubicBezTo>
                    <a:pt x="454533" y="354965"/>
                    <a:pt x="454406" y="355346"/>
                    <a:pt x="453898" y="355854"/>
                  </a:cubicBezTo>
                  <a:cubicBezTo>
                    <a:pt x="452374" y="356870"/>
                    <a:pt x="451485" y="357632"/>
                    <a:pt x="451231" y="358140"/>
                  </a:cubicBezTo>
                  <a:cubicBezTo>
                    <a:pt x="450977" y="358648"/>
                    <a:pt x="451358" y="359410"/>
                    <a:pt x="452374" y="360426"/>
                  </a:cubicBezTo>
                  <a:cubicBezTo>
                    <a:pt x="452882" y="360934"/>
                    <a:pt x="453009" y="361315"/>
                    <a:pt x="452755" y="361569"/>
                  </a:cubicBezTo>
                  <a:cubicBezTo>
                    <a:pt x="452501" y="361823"/>
                    <a:pt x="452374" y="362204"/>
                    <a:pt x="452374" y="362712"/>
                  </a:cubicBezTo>
                  <a:lnTo>
                    <a:pt x="450850" y="366522"/>
                  </a:lnTo>
                  <a:cubicBezTo>
                    <a:pt x="451866" y="368046"/>
                    <a:pt x="452120" y="369189"/>
                    <a:pt x="451612" y="369951"/>
                  </a:cubicBezTo>
                  <a:cubicBezTo>
                    <a:pt x="451104" y="370713"/>
                    <a:pt x="449834" y="371348"/>
                    <a:pt x="447802" y="371856"/>
                  </a:cubicBezTo>
                  <a:cubicBezTo>
                    <a:pt x="449834" y="373888"/>
                    <a:pt x="450850" y="376174"/>
                    <a:pt x="450850" y="378714"/>
                  </a:cubicBezTo>
                  <a:cubicBezTo>
                    <a:pt x="450850" y="382778"/>
                    <a:pt x="449072" y="385318"/>
                    <a:pt x="445516" y="386334"/>
                  </a:cubicBezTo>
                  <a:cubicBezTo>
                    <a:pt x="443992" y="389382"/>
                    <a:pt x="442976" y="391922"/>
                    <a:pt x="442468" y="393954"/>
                  </a:cubicBezTo>
                  <a:cubicBezTo>
                    <a:pt x="441960" y="393954"/>
                    <a:pt x="441960" y="394208"/>
                    <a:pt x="442468" y="394716"/>
                  </a:cubicBezTo>
                  <a:cubicBezTo>
                    <a:pt x="442976" y="395224"/>
                    <a:pt x="443484" y="395732"/>
                    <a:pt x="443992" y="396240"/>
                  </a:cubicBezTo>
                  <a:cubicBezTo>
                    <a:pt x="446532" y="398272"/>
                    <a:pt x="446786" y="400304"/>
                    <a:pt x="444754" y="402336"/>
                  </a:cubicBezTo>
                  <a:cubicBezTo>
                    <a:pt x="443738" y="402336"/>
                    <a:pt x="443738" y="402844"/>
                    <a:pt x="444754" y="403860"/>
                  </a:cubicBezTo>
                  <a:cubicBezTo>
                    <a:pt x="446278" y="406400"/>
                    <a:pt x="445008" y="408432"/>
                    <a:pt x="440944" y="409956"/>
                  </a:cubicBezTo>
                  <a:lnTo>
                    <a:pt x="443230" y="414528"/>
                  </a:lnTo>
                  <a:cubicBezTo>
                    <a:pt x="439166" y="415036"/>
                    <a:pt x="438150" y="416814"/>
                    <a:pt x="440182" y="419862"/>
                  </a:cubicBezTo>
                  <a:cubicBezTo>
                    <a:pt x="441706" y="421386"/>
                    <a:pt x="441452" y="422656"/>
                    <a:pt x="439420" y="423672"/>
                  </a:cubicBezTo>
                  <a:lnTo>
                    <a:pt x="439420" y="425958"/>
                  </a:lnTo>
                  <a:cubicBezTo>
                    <a:pt x="439928" y="426974"/>
                    <a:pt x="440182" y="428752"/>
                    <a:pt x="440182" y="431292"/>
                  </a:cubicBezTo>
                  <a:cubicBezTo>
                    <a:pt x="440182" y="433832"/>
                    <a:pt x="439420" y="437134"/>
                    <a:pt x="437896" y="441198"/>
                  </a:cubicBezTo>
                  <a:cubicBezTo>
                    <a:pt x="437388" y="443230"/>
                    <a:pt x="437261" y="445008"/>
                    <a:pt x="437515" y="446532"/>
                  </a:cubicBezTo>
                  <a:cubicBezTo>
                    <a:pt x="437769" y="448056"/>
                    <a:pt x="437896" y="449580"/>
                    <a:pt x="437896" y="451104"/>
                  </a:cubicBezTo>
                  <a:cubicBezTo>
                    <a:pt x="437896" y="453136"/>
                    <a:pt x="437388" y="454406"/>
                    <a:pt x="436372" y="454914"/>
                  </a:cubicBezTo>
                  <a:cubicBezTo>
                    <a:pt x="436372" y="455422"/>
                    <a:pt x="436245" y="455803"/>
                    <a:pt x="435991" y="456057"/>
                  </a:cubicBezTo>
                  <a:cubicBezTo>
                    <a:pt x="435737" y="456311"/>
                    <a:pt x="435864" y="456692"/>
                    <a:pt x="436372" y="457200"/>
                  </a:cubicBezTo>
                  <a:lnTo>
                    <a:pt x="433324" y="471678"/>
                  </a:lnTo>
                  <a:cubicBezTo>
                    <a:pt x="432816" y="472694"/>
                    <a:pt x="432054" y="474472"/>
                    <a:pt x="431038" y="477012"/>
                  </a:cubicBezTo>
                  <a:cubicBezTo>
                    <a:pt x="430022" y="479552"/>
                    <a:pt x="430276" y="481584"/>
                    <a:pt x="431800" y="483108"/>
                  </a:cubicBezTo>
                  <a:cubicBezTo>
                    <a:pt x="433832" y="484632"/>
                    <a:pt x="434086" y="487426"/>
                    <a:pt x="432562" y="491490"/>
                  </a:cubicBezTo>
                  <a:cubicBezTo>
                    <a:pt x="432562" y="493014"/>
                    <a:pt x="431546" y="493776"/>
                    <a:pt x="429514" y="493776"/>
                  </a:cubicBezTo>
                  <a:cubicBezTo>
                    <a:pt x="427990" y="496824"/>
                    <a:pt x="427228" y="499110"/>
                    <a:pt x="427228" y="500634"/>
                  </a:cubicBezTo>
                  <a:lnTo>
                    <a:pt x="426466" y="502158"/>
                  </a:lnTo>
                  <a:cubicBezTo>
                    <a:pt x="427482" y="503174"/>
                    <a:pt x="427990" y="504952"/>
                    <a:pt x="427990" y="507492"/>
                  </a:cubicBezTo>
                  <a:cubicBezTo>
                    <a:pt x="427990" y="510032"/>
                    <a:pt x="427736" y="512064"/>
                    <a:pt x="427228" y="513588"/>
                  </a:cubicBezTo>
                  <a:cubicBezTo>
                    <a:pt x="426720" y="515112"/>
                    <a:pt x="426212" y="516636"/>
                    <a:pt x="425704" y="518160"/>
                  </a:cubicBezTo>
                  <a:cubicBezTo>
                    <a:pt x="424688" y="524256"/>
                    <a:pt x="423672" y="529082"/>
                    <a:pt x="422656" y="532638"/>
                  </a:cubicBezTo>
                  <a:cubicBezTo>
                    <a:pt x="422656" y="535178"/>
                    <a:pt x="423164" y="536702"/>
                    <a:pt x="424180" y="537210"/>
                  </a:cubicBezTo>
                  <a:cubicBezTo>
                    <a:pt x="423164" y="537718"/>
                    <a:pt x="422148" y="537972"/>
                    <a:pt x="421132" y="537972"/>
                  </a:cubicBezTo>
                  <a:cubicBezTo>
                    <a:pt x="420116" y="537972"/>
                    <a:pt x="419354" y="538226"/>
                    <a:pt x="418846" y="538734"/>
                  </a:cubicBezTo>
                  <a:lnTo>
                    <a:pt x="416560" y="544830"/>
                  </a:lnTo>
                  <a:cubicBezTo>
                    <a:pt x="415544" y="545846"/>
                    <a:pt x="415544" y="546354"/>
                    <a:pt x="416560" y="546354"/>
                  </a:cubicBezTo>
                  <a:cubicBezTo>
                    <a:pt x="418592" y="547878"/>
                    <a:pt x="419608" y="549402"/>
                    <a:pt x="419608" y="550926"/>
                  </a:cubicBezTo>
                  <a:lnTo>
                    <a:pt x="418846" y="557784"/>
                  </a:lnTo>
                  <a:cubicBezTo>
                    <a:pt x="419354" y="557784"/>
                    <a:pt x="419608" y="558038"/>
                    <a:pt x="419608" y="558546"/>
                  </a:cubicBezTo>
                  <a:cubicBezTo>
                    <a:pt x="417068" y="564642"/>
                    <a:pt x="415798" y="567944"/>
                    <a:pt x="415798" y="568452"/>
                  </a:cubicBezTo>
                  <a:lnTo>
                    <a:pt x="415036" y="570738"/>
                  </a:lnTo>
                  <a:lnTo>
                    <a:pt x="415036" y="575310"/>
                  </a:lnTo>
                  <a:lnTo>
                    <a:pt x="414274" y="577596"/>
                  </a:lnTo>
                  <a:lnTo>
                    <a:pt x="412750" y="586740"/>
                  </a:lnTo>
                  <a:lnTo>
                    <a:pt x="410464" y="588264"/>
                  </a:lnTo>
                  <a:cubicBezTo>
                    <a:pt x="410464" y="589280"/>
                    <a:pt x="410591" y="591058"/>
                    <a:pt x="410845" y="593598"/>
                  </a:cubicBezTo>
                  <a:cubicBezTo>
                    <a:pt x="411099" y="596138"/>
                    <a:pt x="410718" y="598170"/>
                    <a:pt x="409702" y="599694"/>
                  </a:cubicBezTo>
                  <a:cubicBezTo>
                    <a:pt x="408686" y="601726"/>
                    <a:pt x="408305" y="604266"/>
                    <a:pt x="408559" y="607314"/>
                  </a:cubicBezTo>
                  <a:cubicBezTo>
                    <a:pt x="408813" y="610362"/>
                    <a:pt x="408686" y="612648"/>
                    <a:pt x="408178" y="614172"/>
                  </a:cubicBezTo>
                  <a:cubicBezTo>
                    <a:pt x="407670" y="615696"/>
                    <a:pt x="407035" y="616966"/>
                    <a:pt x="406273" y="617982"/>
                  </a:cubicBezTo>
                  <a:cubicBezTo>
                    <a:pt x="405511" y="618998"/>
                    <a:pt x="404876" y="620268"/>
                    <a:pt x="404368" y="621792"/>
                  </a:cubicBezTo>
                  <a:cubicBezTo>
                    <a:pt x="403352" y="622808"/>
                    <a:pt x="402844" y="623570"/>
                    <a:pt x="402844" y="624078"/>
                  </a:cubicBezTo>
                  <a:cubicBezTo>
                    <a:pt x="403860" y="627126"/>
                    <a:pt x="404368" y="629158"/>
                    <a:pt x="404368" y="630174"/>
                  </a:cubicBezTo>
                  <a:cubicBezTo>
                    <a:pt x="404368" y="632714"/>
                    <a:pt x="403860" y="635381"/>
                    <a:pt x="402844" y="638175"/>
                  </a:cubicBezTo>
                  <a:cubicBezTo>
                    <a:pt x="401828" y="640969"/>
                    <a:pt x="401066" y="642874"/>
                    <a:pt x="400558" y="643890"/>
                  </a:cubicBezTo>
                  <a:cubicBezTo>
                    <a:pt x="399542" y="646430"/>
                    <a:pt x="398907" y="649351"/>
                    <a:pt x="398653" y="652653"/>
                  </a:cubicBezTo>
                  <a:cubicBezTo>
                    <a:pt x="398399" y="655955"/>
                    <a:pt x="398272" y="658622"/>
                    <a:pt x="398272" y="660654"/>
                  </a:cubicBezTo>
                  <a:cubicBezTo>
                    <a:pt x="397764" y="662686"/>
                    <a:pt x="397129" y="664337"/>
                    <a:pt x="396367" y="665607"/>
                  </a:cubicBezTo>
                  <a:cubicBezTo>
                    <a:pt x="395605" y="666877"/>
                    <a:pt x="394970" y="668528"/>
                    <a:pt x="394462" y="670560"/>
                  </a:cubicBezTo>
                  <a:cubicBezTo>
                    <a:pt x="393446" y="674624"/>
                    <a:pt x="392430" y="677418"/>
                    <a:pt x="391414" y="678942"/>
                  </a:cubicBezTo>
                  <a:cubicBezTo>
                    <a:pt x="391414" y="681482"/>
                    <a:pt x="390906" y="682752"/>
                    <a:pt x="389890" y="682752"/>
                  </a:cubicBezTo>
                  <a:cubicBezTo>
                    <a:pt x="381762" y="683260"/>
                    <a:pt x="377190" y="686562"/>
                    <a:pt x="376174" y="692658"/>
                  </a:cubicBezTo>
                  <a:cubicBezTo>
                    <a:pt x="374142" y="700786"/>
                    <a:pt x="367030" y="706374"/>
                    <a:pt x="354838" y="709422"/>
                  </a:cubicBezTo>
                  <a:cubicBezTo>
                    <a:pt x="341122" y="712978"/>
                    <a:pt x="330200" y="718058"/>
                    <a:pt x="322072" y="724662"/>
                  </a:cubicBezTo>
                  <a:cubicBezTo>
                    <a:pt x="320548" y="726186"/>
                    <a:pt x="315849" y="730631"/>
                    <a:pt x="307975" y="737997"/>
                  </a:cubicBezTo>
                  <a:cubicBezTo>
                    <a:pt x="300101" y="745363"/>
                    <a:pt x="293878" y="753110"/>
                    <a:pt x="289306" y="761238"/>
                  </a:cubicBezTo>
                  <a:cubicBezTo>
                    <a:pt x="287782" y="764286"/>
                    <a:pt x="286385" y="767842"/>
                    <a:pt x="285115" y="771906"/>
                  </a:cubicBezTo>
                  <a:cubicBezTo>
                    <a:pt x="283845" y="775970"/>
                    <a:pt x="282956" y="779018"/>
                    <a:pt x="282448" y="781050"/>
                  </a:cubicBezTo>
                  <a:cubicBezTo>
                    <a:pt x="281940" y="783590"/>
                    <a:pt x="280924" y="786257"/>
                    <a:pt x="279400" y="789051"/>
                  </a:cubicBezTo>
                  <a:cubicBezTo>
                    <a:pt x="277876" y="791845"/>
                    <a:pt x="276606" y="794512"/>
                    <a:pt x="275590" y="797052"/>
                  </a:cubicBezTo>
                  <a:cubicBezTo>
                    <a:pt x="276098" y="793496"/>
                    <a:pt x="276606" y="789813"/>
                    <a:pt x="277114" y="786003"/>
                  </a:cubicBezTo>
                  <a:cubicBezTo>
                    <a:pt x="277622" y="782193"/>
                    <a:pt x="278130" y="778510"/>
                    <a:pt x="278638" y="774954"/>
                  </a:cubicBezTo>
                  <a:cubicBezTo>
                    <a:pt x="279146" y="762762"/>
                    <a:pt x="281940" y="744982"/>
                    <a:pt x="287020" y="721614"/>
                  </a:cubicBezTo>
                  <a:lnTo>
                    <a:pt x="294640" y="681228"/>
                  </a:lnTo>
                  <a:cubicBezTo>
                    <a:pt x="299720" y="667512"/>
                    <a:pt x="303022" y="656082"/>
                    <a:pt x="304546" y="646938"/>
                  </a:cubicBezTo>
                  <a:cubicBezTo>
                    <a:pt x="306070" y="642874"/>
                    <a:pt x="307086" y="637667"/>
                    <a:pt x="307594" y="631317"/>
                  </a:cubicBezTo>
                  <a:cubicBezTo>
                    <a:pt x="308102" y="624967"/>
                    <a:pt x="308610" y="620014"/>
                    <a:pt x="309118" y="616458"/>
                  </a:cubicBezTo>
                  <a:cubicBezTo>
                    <a:pt x="311150" y="598678"/>
                    <a:pt x="312420" y="585724"/>
                    <a:pt x="312928" y="577596"/>
                  </a:cubicBezTo>
                  <a:cubicBezTo>
                    <a:pt x="314960" y="567436"/>
                    <a:pt x="315976" y="558800"/>
                    <a:pt x="315976" y="551688"/>
                  </a:cubicBezTo>
                  <a:cubicBezTo>
                    <a:pt x="316484" y="546100"/>
                    <a:pt x="317754" y="537718"/>
                    <a:pt x="319786" y="526542"/>
                  </a:cubicBezTo>
                  <a:lnTo>
                    <a:pt x="321310" y="509778"/>
                  </a:lnTo>
                  <a:lnTo>
                    <a:pt x="322072" y="498348"/>
                  </a:lnTo>
                  <a:cubicBezTo>
                    <a:pt x="323596" y="491744"/>
                    <a:pt x="325374" y="483108"/>
                    <a:pt x="327406" y="472440"/>
                  </a:cubicBezTo>
                  <a:cubicBezTo>
                    <a:pt x="328422" y="465328"/>
                    <a:pt x="329438" y="459994"/>
                    <a:pt x="330454" y="456438"/>
                  </a:cubicBezTo>
                  <a:cubicBezTo>
                    <a:pt x="331978" y="448818"/>
                    <a:pt x="333756" y="439166"/>
                    <a:pt x="335788" y="427482"/>
                  </a:cubicBezTo>
                  <a:cubicBezTo>
                    <a:pt x="337820" y="418846"/>
                    <a:pt x="339852" y="404876"/>
                    <a:pt x="341884" y="385572"/>
                  </a:cubicBezTo>
                  <a:cubicBezTo>
                    <a:pt x="342900" y="381000"/>
                    <a:pt x="343789" y="376682"/>
                    <a:pt x="344551" y="372618"/>
                  </a:cubicBezTo>
                  <a:cubicBezTo>
                    <a:pt x="345313" y="368554"/>
                    <a:pt x="346202" y="364490"/>
                    <a:pt x="347218" y="360426"/>
                  </a:cubicBezTo>
                  <a:lnTo>
                    <a:pt x="350266" y="340614"/>
                  </a:lnTo>
                  <a:cubicBezTo>
                    <a:pt x="352298" y="330454"/>
                    <a:pt x="353568" y="322580"/>
                    <a:pt x="354076" y="316992"/>
                  </a:cubicBezTo>
                  <a:cubicBezTo>
                    <a:pt x="355092" y="312928"/>
                    <a:pt x="356108" y="308610"/>
                    <a:pt x="357124" y="304038"/>
                  </a:cubicBezTo>
                  <a:cubicBezTo>
                    <a:pt x="358140" y="299466"/>
                    <a:pt x="359156" y="295148"/>
                    <a:pt x="360172" y="291084"/>
                  </a:cubicBezTo>
                  <a:lnTo>
                    <a:pt x="365506" y="256794"/>
                  </a:lnTo>
                  <a:cubicBezTo>
                    <a:pt x="365506" y="256794"/>
                    <a:pt x="367792" y="245364"/>
                    <a:pt x="372364" y="222504"/>
                  </a:cubicBezTo>
                  <a:cubicBezTo>
                    <a:pt x="372364" y="220472"/>
                    <a:pt x="372491" y="217932"/>
                    <a:pt x="372745" y="214884"/>
                  </a:cubicBezTo>
                  <a:cubicBezTo>
                    <a:pt x="372999" y="211836"/>
                    <a:pt x="373634" y="208280"/>
                    <a:pt x="374650" y="204216"/>
                  </a:cubicBezTo>
                  <a:cubicBezTo>
                    <a:pt x="375666" y="200660"/>
                    <a:pt x="377444" y="191770"/>
                    <a:pt x="379984" y="177546"/>
                  </a:cubicBezTo>
                  <a:cubicBezTo>
                    <a:pt x="381000" y="166370"/>
                    <a:pt x="382270" y="157734"/>
                    <a:pt x="383794" y="151638"/>
                  </a:cubicBezTo>
                  <a:lnTo>
                    <a:pt x="386842" y="133350"/>
                  </a:lnTo>
                  <a:cubicBezTo>
                    <a:pt x="386842" y="131826"/>
                    <a:pt x="387096" y="129667"/>
                    <a:pt x="387604" y="126873"/>
                  </a:cubicBezTo>
                  <a:cubicBezTo>
                    <a:pt x="388112" y="124079"/>
                    <a:pt x="388620" y="121920"/>
                    <a:pt x="389128" y="120396"/>
                  </a:cubicBezTo>
                  <a:lnTo>
                    <a:pt x="390652" y="112014"/>
                  </a:lnTo>
                  <a:lnTo>
                    <a:pt x="395986" y="71628"/>
                  </a:lnTo>
                  <a:cubicBezTo>
                    <a:pt x="396494" y="69596"/>
                    <a:pt x="396748" y="66040"/>
                    <a:pt x="396748" y="60960"/>
                  </a:cubicBezTo>
                  <a:cubicBezTo>
                    <a:pt x="396748" y="58928"/>
                    <a:pt x="396494" y="57658"/>
                    <a:pt x="395986" y="57150"/>
                  </a:cubicBezTo>
                  <a:cubicBezTo>
                    <a:pt x="394970" y="55118"/>
                    <a:pt x="393573" y="52197"/>
                    <a:pt x="391795" y="48387"/>
                  </a:cubicBezTo>
                  <a:cubicBezTo>
                    <a:pt x="390017" y="44577"/>
                    <a:pt x="388112" y="41402"/>
                    <a:pt x="386080" y="38862"/>
                  </a:cubicBezTo>
                  <a:cubicBezTo>
                    <a:pt x="385572" y="37846"/>
                    <a:pt x="384683" y="36830"/>
                    <a:pt x="383413" y="35814"/>
                  </a:cubicBezTo>
                  <a:cubicBezTo>
                    <a:pt x="382143" y="34798"/>
                    <a:pt x="381000" y="33782"/>
                    <a:pt x="379984" y="32766"/>
                  </a:cubicBezTo>
                  <a:cubicBezTo>
                    <a:pt x="378460" y="31242"/>
                    <a:pt x="375666" y="28321"/>
                    <a:pt x="371602" y="24003"/>
                  </a:cubicBezTo>
                  <a:cubicBezTo>
                    <a:pt x="367538" y="19685"/>
                    <a:pt x="363728" y="16256"/>
                    <a:pt x="360172" y="13716"/>
                  </a:cubicBezTo>
                  <a:cubicBezTo>
                    <a:pt x="359156" y="12192"/>
                    <a:pt x="356997" y="10795"/>
                    <a:pt x="353695" y="9525"/>
                  </a:cubicBezTo>
                  <a:cubicBezTo>
                    <a:pt x="350393" y="8255"/>
                    <a:pt x="348234" y="7366"/>
                    <a:pt x="347218" y="6858"/>
                  </a:cubicBezTo>
                  <a:cubicBezTo>
                    <a:pt x="348234" y="6350"/>
                    <a:pt x="349377" y="5842"/>
                    <a:pt x="350647" y="5334"/>
                  </a:cubicBezTo>
                  <a:cubicBezTo>
                    <a:pt x="351917" y="4826"/>
                    <a:pt x="353060" y="4318"/>
                    <a:pt x="354076" y="3810"/>
                  </a:cubicBezTo>
                  <a:cubicBezTo>
                    <a:pt x="354076" y="3810"/>
                    <a:pt x="354076" y="3556"/>
                    <a:pt x="354076" y="3048"/>
                  </a:cubicBezTo>
                  <a:cubicBezTo>
                    <a:pt x="354076" y="2540"/>
                    <a:pt x="354076" y="2286"/>
                    <a:pt x="354076" y="2286"/>
                  </a:cubicBezTo>
                  <a:cubicBezTo>
                    <a:pt x="350012" y="3302"/>
                    <a:pt x="341630" y="5080"/>
                    <a:pt x="328930" y="7620"/>
                  </a:cubicBezTo>
                  <a:cubicBezTo>
                    <a:pt x="328930" y="7620"/>
                    <a:pt x="328930" y="7493"/>
                    <a:pt x="328930" y="7239"/>
                  </a:cubicBezTo>
                  <a:cubicBezTo>
                    <a:pt x="328930" y="6985"/>
                    <a:pt x="328930" y="6858"/>
                    <a:pt x="328930" y="6858"/>
                  </a:cubicBezTo>
                  <a:cubicBezTo>
                    <a:pt x="330962" y="6350"/>
                    <a:pt x="333248" y="5842"/>
                    <a:pt x="335788" y="5334"/>
                  </a:cubicBezTo>
                  <a:cubicBezTo>
                    <a:pt x="338328" y="4826"/>
                    <a:pt x="340868" y="4064"/>
                    <a:pt x="343408" y="3048"/>
                  </a:cubicBezTo>
                  <a:cubicBezTo>
                    <a:pt x="343916" y="3048"/>
                    <a:pt x="344551" y="2921"/>
                    <a:pt x="345313" y="2667"/>
                  </a:cubicBezTo>
                  <a:cubicBezTo>
                    <a:pt x="346075" y="2413"/>
                    <a:pt x="346964" y="1778"/>
                    <a:pt x="347980" y="762"/>
                  </a:cubicBezTo>
                  <a:cubicBezTo>
                    <a:pt x="348996" y="254"/>
                    <a:pt x="350266" y="0"/>
                    <a:pt x="351790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  <a:gs pos="59000">
                  <a:schemeClr val="accent2"/>
                </a:gs>
              </a:gsLst>
              <a:lin ang="1800000" scaled="0"/>
            </a:gradFill>
            <a:ln w="3175" cap="flat">
              <a:noFill/>
              <a:prstDash val="solid"/>
              <a:miter/>
            </a:ln>
            <a:effectLst>
              <a:innerShdw blurRad="12700" dist="12700" dir="16200000">
                <a:schemeClr val="tx1"/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</a:lstStyle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850677" y="2230934"/>
            <a:ext cx="1288686" cy="157212"/>
          </a:xfrm>
          <a:prstGeom prst="rect">
            <a:avLst/>
          </a:prstGeom>
          <a:noFill/>
        </p:spPr>
        <p:txBody>
          <a:bodyPr wrap="none" lIns="0" tIns="0" rIns="0" bIns="0" rtlCol="0" anchor="t">
            <a:prstTxWarp prst="textPlain">
              <a:avLst>
                <a:gd name="adj" fmla="val 48380"/>
              </a:avLst>
            </a:prstTxWarp>
            <a:spAutoFit/>
          </a:bodyPr>
          <a:lstStyle/>
          <a:p>
            <a:pPr algn="l"/>
            <a:r>
              <a:rPr lang="en-US" altLang="zh-CN"/>
              <a:t>THE WORLD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23877" y="3380763"/>
            <a:ext cx="429119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2000">
                <a:latin typeface="+mn-ea"/>
              </a:rPr>
              <a:t>xxxxxx</a:t>
            </a:r>
            <a:r>
              <a:rPr lang="zh-CN" altLang="en-US" sz="2000">
                <a:latin typeface="+mn-ea"/>
              </a:rPr>
              <a:t>科技有限公司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624763" y="3534652"/>
            <a:ext cx="2328862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65403" y="3534652"/>
            <a:ext cx="60691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582920" y="5677322"/>
            <a:ext cx="1026160" cy="2457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600"/>
              <a:t>20XX</a:t>
            </a:r>
            <a:r>
              <a:rPr lang="zh-CN" altLang="en-US" sz="1600"/>
              <a:t>年</a:t>
            </a:r>
            <a:r>
              <a:rPr lang="en-US" altLang="zh-CN" sz="1600"/>
              <a:t>5</a:t>
            </a:r>
            <a:r>
              <a:rPr lang="zh-CN" altLang="en-US" sz="1600"/>
              <a:t>月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108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4_1"/>
          <p:cNvSpPr/>
          <p:nvPr/>
        </p:nvSpPr>
        <p:spPr>
          <a:xfrm>
            <a:off x="91853" y="470882"/>
            <a:ext cx="12008294" cy="1200829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899731" y="2278760"/>
            <a:ext cx="8392538" cy="8392538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66000">
                <a:schemeClr val="accent2">
                  <a:alpha val="5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5" name="图片 64" descr="图片包含 汽车, 道路, 户外, 蓝色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72" y="3995958"/>
            <a:ext cx="3605719" cy="19174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77855" y="2795436"/>
            <a:ext cx="14362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车辆系统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32218" y="2717372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硬件</a:t>
            </a:r>
          </a:p>
        </p:txBody>
      </p:sp>
      <p:sp>
        <p:nvSpPr>
          <p:cNvPr id="11" name="椭圆 10"/>
          <p:cNvSpPr/>
          <p:nvPr/>
        </p:nvSpPr>
        <p:spPr>
          <a:xfrm>
            <a:off x="6812128" y="2717372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软件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533" y="5350708"/>
            <a:ext cx="4858933" cy="1036410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3245525" y="4181048"/>
            <a:ext cx="445635" cy="702393"/>
            <a:chOff x="3417890" y="4418502"/>
            <a:chExt cx="445635" cy="702393"/>
          </a:xfrm>
        </p:grpSpPr>
        <p:pic>
          <p:nvPicPr>
            <p:cNvPr id="16" name="图片 15" descr="图片包含 画廊, 场景&#10;&#10;描述已自动生成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" t="36147" r="86471" b="48773"/>
            <a:stretch>
              <a:fillRect/>
            </a:stretch>
          </p:blipFill>
          <p:spPr>
            <a:xfrm>
              <a:off x="3443399" y="4418502"/>
              <a:ext cx="394616" cy="394616"/>
            </a:xfrm>
            <a:prstGeom prst="ellipse">
              <a:avLst/>
            </a:prstGeom>
            <a:solidFill>
              <a:schemeClr val="tx1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3417890" y="4813118"/>
              <a:ext cx="44563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77 GHz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radar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7579683" y="6182040"/>
            <a:ext cx="496931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2D laser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scanner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71629" y="5662038"/>
            <a:ext cx="259686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IMU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203609" y="4587276"/>
            <a:ext cx="593111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controller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53046" y="3957165"/>
            <a:ext cx="750205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INS solution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069996" y="5267424"/>
            <a:ext cx="796693" cy="702393"/>
            <a:chOff x="2696527" y="5103952"/>
            <a:chExt cx="796693" cy="702393"/>
          </a:xfrm>
        </p:grpSpPr>
        <p:sp>
          <p:nvSpPr>
            <p:cNvPr id="23" name="文本框 22"/>
            <p:cNvSpPr txBox="1"/>
            <p:nvPr/>
          </p:nvSpPr>
          <p:spPr>
            <a:xfrm>
              <a:off x="2696527" y="5498568"/>
              <a:ext cx="796693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Multi-layer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laser scanner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36" name="图片 35" descr="图片包含 画廊, 场景&#10;&#10;描述已自动生成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" t="58664" r="86471" b="26256"/>
            <a:stretch>
              <a:fillRect/>
            </a:stretch>
          </p:blipFill>
          <p:spPr>
            <a:xfrm>
              <a:off x="2897566" y="5103952"/>
              <a:ext cx="394616" cy="394616"/>
            </a:xfrm>
            <a:prstGeom prst="ellipse">
              <a:avLst/>
            </a:prstGeom>
            <a:solidFill>
              <a:schemeClr val="tx1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</p:pic>
      </p:grpSp>
      <p:sp>
        <p:nvSpPr>
          <p:cNvPr id="24" name="文本框 23"/>
          <p:cNvSpPr txBox="1"/>
          <p:nvPr/>
        </p:nvSpPr>
        <p:spPr>
          <a:xfrm>
            <a:off x="4513320" y="6187376"/>
            <a:ext cx="511357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Brake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actuator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7" name="图片 36" descr="图片包含 画廊, 场景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8" t="74483" r="70275" b="14839"/>
          <a:stretch>
            <a:fillRect/>
          </a:stretch>
        </p:blipFill>
        <p:spPr>
          <a:xfrm>
            <a:off x="4571690" y="5792762"/>
            <a:ext cx="394616" cy="394614"/>
          </a:xfrm>
          <a:prstGeom prst="ellipse">
            <a:avLst/>
          </a:prstGeom>
          <a:solidFill>
            <a:schemeClr val="tx1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sp>
        <p:nvSpPr>
          <p:cNvPr id="25" name="文本框 24"/>
          <p:cNvSpPr txBox="1"/>
          <p:nvPr/>
        </p:nvSpPr>
        <p:spPr>
          <a:xfrm>
            <a:off x="5209230" y="6187376"/>
            <a:ext cx="637995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APS signal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8" name="图片 37" descr="图片包含 画廊, 场景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0" t="74483" r="56383" b="14839"/>
          <a:stretch>
            <a:fillRect/>
          </a:stretch>
        </p:blipFill>
        <p:spPr>
          <a:xfrm>
            <a:off x="5330920" y="5792762"/>
            <a:ext cx="394616" cy="394614"/>
          </a:xfrm>
          <a:prstGeom prst="ellipse">
            <a:avLst/>
          </a:prstGeom>
          <a:solidFill>
            <a:schemeClr val="tx1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sp>
        <p:nvSpPr>
          <p:cNvPr id="26" name="文本框 25"/>
          <p:cNvSpPr txBox="1"/>
          <p:nvPr/>
        </p:nvSpPr>
        <p:spPr>
          <a:xfrm>
            <a:off x="5995531" y="6187376"/>
            <a:ext cx="589905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Gear shift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actuator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9" name="图片 38" descr="图片包含 画廊, 场景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9" t="74483" r="40614" b="14839"/>
          <a:stretch>
            <a:fillRect/>
          </a:stretch>
        </p:blipFill>
        <p:spPr>
          <a:xfrm>
            <a:off x="6090150" y="5792762"/>
            <a:ext cx="394616" cy="394614"/>
          </a:xfrm>
          <a:prstGeom prst="ellipse">
            <a:avLst/>
          </a:prstGeom>
          <a:solidFill>
            <a:schemeClr val="tx1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sp>
        <p:nvSpPr>
          <p:cNvPr id="27" name="文本框 26"/>
          <p:cNvSpPr txBox="1"/>
          <p:nvPr/>
        </p:nvSpPr>
        <p:spPr>
          <a:xfrm>
            <a:off x="6916042" y="6187376"/>
            <a:ext cx="261290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DMI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0" name="图片 39" descr="图片包含 画廊, 场景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0" t="73924" r="21943" b="15398"/>
          <a:stretch>
            <a:fillRect/>
          </a:stretch>
        </p:blipFill>
        <p:spPr>
          <a:xfrm>
            <a:off x="6849379" y="5792762"/>
            <a:ext cx="394616" cy="394614"/>
          </a:xfrm>
          <a:prstGeom prst="ellipse">
            <a:avLst/>
          </a:prstGeom>
          <a:solidFill>
            <a:schemeClr val="tx1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43" name="图片 42" descr="图片包含 画廊, 场景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8" t="22658" r="16642" b="63226"/>
          <a:stretch>
            <a:fillRect/>
          </a:stretch>
        </p:blipFill>
        <p:spPr>
          <a:xfrm>
            <a:off x="7630840" y="3562550"/>
            <a:ext cx="394616" cy="394615"/>
          </a:xfrm>
          <a:prstGeom prst="ellipse">
            <a:avLst/>
          </a:prstGeom>
          <a:solidFill>
            <a:schemeClr val="tx1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grpSp>
        <p:nvGrpSpPr>
          <p:cNvPr id="58" name="组合 57"/>
          <p:cNvGrpSpPr/>
          <p:nvPr/>
        </p:nvGrpSpPr>
        <p:grpSpPr>
          <a:xfrm>
            <a:off x="6580282" y="3562550"/>
            <a:ext cx="496931" cy="702391"/>
            <a:chOff x="6580282" y="3860450"/>
            <a:chExt cx="496931" cy="702391"/>
          </a:xfrm>
        </p:grpSpPr>
        <p:sp>
          <p:nvSpPr>
            <p:cNvPr id="32" name="文本框 31"/>
            <p:cNvSpPr txBox="1"/>
            <p:nvPr/>
          </p:nvSpPr>
          <p:spPr>
            <a:xfrm>
              <a:off x="6580282" y="4255064"/>
              <a:ext cx="49693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GPS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antenna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44" name="图片 43" descr="图片包含 画廊, 场景&#10;&#10;描述已自动生成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25" t="13834" r="34046" b="74866"/>
            <a:stretch>
              <a:fillRect/>
            </a:stretch>
          </p:blipFill>
          <p:spPr>
            <a:xfrm>
              <a:off x="6631439" y="3860450"/>
              <a:ext cx="394616" cy="394614"/>
            </a:xfrm>
            <a:prstGeom prst="ellipse">
              <a:avLst/>
            </a:prstGeom>
            <a:solidFill>
              <a:schemeClr val="tx1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</p:pic>
      </p:grpSp>
      <p:grpSp>
        <p:nvGrpSpPr>
          <p:cNvPr id="59" name="组合 58"/>
          <p:cNvGrpSpPr/>
          <p:nvPr/>
        </p:nvGrpSpPr>
        <p:grpSpPr>
          <a:xfrm>
            <a:off x="5238625" y="3562550"/>
            <a:ext cx="573875" cy="548502"/>
            <a:chOff x="5217606" y="3948732"/>
            <a:chExt cx="573875" cy="548502"/>
          </a:xfrm>
        </p:grpSpPr>
        <p:sp>
          <p:nvSpPr>
            <p:cNvPr id="33" name="文本框 32"/>
            <p:cNvSpPr txBox="1"/>
            <p:nvPr/>
          </p:nvSpPr>
          <p:spPr>
            <a:xfrm>
              <a:off x="5217606" y="4343346"/>
              <a:ext cx="573875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Velodyne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45" name="图片 44" descr="图片包含 画廊, 场景&#10;&#10;描述已自动生成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6" t="10525" r="46820" b="76212"/>
            <a:stretch>
              <a:fillRect/>
            </a:stretch>
          </p:blipFill>
          <p:spPr>
            <a:xfrm>
              <a:off x="5307235" y="3948732"/>
              <a:ext cx="394616" cy="394614"/>
            </a:xfrm>
            <a:prstGeom prst="ellipse">
              <a:avLst/>
            </a:prstGeom>
            <a:solidFill>
              <a:schemeClr val="tx1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</p:pic>
      </p:grpSp>
      <p:grpSp>
        <p:nvGrpSpPr>
          <p:cNvPr id="60" name="组合 59"/>
          <p:cNvGrpSpPr/>
          <p:nvPr/>
        </p:nvGrpSpPr>
        <p:grpSpPr>
          <a:xfrm>
            <a:off x="4535475" y="3562550"/>
            <a:ext cx="469680" cy="548502"/>
            <a:chOff x="4643076" y="4078117"/>
            <a:chExt cx="469680" cy="548502"/>
          </a:xfrm>
        </p:grpSpPr>
        <p:sp>
          <p:nvSpPr>
            <p:cNvPr id="34" name="文本框 33"/>
            <p:cNvSpPr txBox="1"/>
            <p:nvPr/>
          </p:nvSpPr>
          <p:spPr>
            <a:xfrm>
              <a:off x="4643076" y="4472731"/>
              <a:ext cx="46968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Camera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46" name="图片 45" descr="图片包含 画廊, 场景&#10;&#10;描述已自动生成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2" t="22916" r="59702" b="66660"/>
            <a:stretch>
              <a:fillRect/>
            </a:stretch>
          </p:blipFill>
          <p:spPr>
            <a:xfrm>
              <a:off x="4680608" y="4078117"/>
              <a:ext cx="394616" cy="394614"/>
            </a:xfrm>
            <a:prstGeom prst="ellipse">
              <a:avLst/>
            </a:prstGeom>
            <a:solidFill>
              <a:schemeClr val="tx1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</p:pic>
      </p:grpSp>
      <p:grpSp>
        <p:nvGrpSpPr>
          <p:cNvPr id="61" name="组合 60"/>
          <p:cNvGrpSpPr/>
          <p:nvPr/>
        </p:nvGrpSpPr>
        <p:grpSpPr>
          <a:xfrm>
            <a:off x="3891002" y="4181048"/>
            <a:ext cx="511358" cy="702391"/>
            <a:chOff x="4038478" y="4187128"/>
            <a:chExt cx="511358" cy="702391"/>
          </a:xfrm>
        </p:grpSpPr>
        <p:sp>
          <p:nvSpPr>
            <p:cNvPr id="35" name="文本框 34"/>
            <p:cNvSpPr txBox="1"/>
            <p:nvPr/>
          </p:nvSpPr>
          <p:spPr>
            <a:xfrm>
              <a:off x="4038478" y="4581742"/>
              <a:ext cx="511358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Steering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actuator</a:t>
              </a: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47" name="图片 46" descr="图片包含 画廊, 场景&#10;&#10;描述已自动生成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86" t="30787" r="72238" b="58790"/>
            <a:stretch>
              <a:fillRect/>
            </a:stretch>
          </p:blipFill>
          <p:spPr>
            <a:xfrm>
              <a:off x="4096849" y="4187128"/>
              <a:ext cx="394616" cy="394614"/>
            </a:xfrm>
            <a:prstGeom prst="ellipse">
              <a:avLst/>
            </a:prstGeom>
            <a:solidFill>
              <a:schemeClr val="tx1"/>
            </a:solidFill>
            <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</p:pic>
      </p:grpSp>
      <p:pic>
        <p:nvPicPr>
          <p:cNvPr id="50" name="图片 49" descr="图片包含 画廊, 照片, 场景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20" t="73229" r="6242" b="13855"/>
          <a:stretch>
            <a:fillRect/>
          </a:stretch>
        </p:blipFill>
        <p:spPr>
          <a:xfrm>
            <a:off x="7630840" y="5787424"/>
            <a:ext cx="394616" cy="394616"/>
          </a:xfrm>
          <a:prstGeom prst="ellipse">
            <a:avLst/>
          </a:prstGeom>
          <a:solidFill>
            <a:schemeClr val="tx1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pic>
        <p:nvPicPr>
          <p:cNvPr id="53" name="图片 52" descr="图片包含 画廊&#10;&#10;描述已自动生成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87" t="56962" r="5837" b="33421"/>
          <a:stretch>
            <a:fillRect/>
          </a:stretch>
        </p:blipFill>
        <p:spPr>
          <a:xfrm>
            <a:off x="8304165" y="5267424"/>
            <a:ext cx="394614" cy="394614"/>
          </a:xfrm>
          <a:prstGeom prst="ellipse">
            <a:avLst/>
          </a:prstGeom>
          <a:solidFill>
            <a:schemeClr val="tx1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sp>
        <p:nvSpPr>
          <p:cNvPr id="69" name="任意多边形: 形状 68"/>
          <p:cNvSpPr/>
          <p:nvPr/>
        </p:nvSpPr>
        <p:spPr>
          <a:xfrm>
            <a:off x="4762500" y="5376863"/>
            <a:ext cx="461963" cy="411956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0" name="任意多边形: 形状 69"/>
          <p:cNvSpPr/>
          <p:nvPr/>
        </p:nvSpPr>
        <p:spPr>
          <a:xfrm flipH="1">
            <a:off x="5224462" y="5267424"/>
            <a:ext cx="295669" cy="521395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" name="任意多边形: 形状 70"/>
          <p:cNvSpPr/>
          <p:nvPr/>
        </p:nvSpPr>
        <p:spPr>
          <a:xfrm flipH="1">
            <a:off x="5634833" y="5131594"/>
            <a:ext cx="653465" cy="657225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2" name="任意多边形: 形状 71"/>
          <p:cNvSpPr/>
          <p:nvPr/>
        </p:nvSpPr>
        <p:spPr>
          <a:xfrm flipH="1">
            <a:off x="7000888" y="5376863"/>
            <a:ext cx="51858" cy="411956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3" name="任意多边形: 形状 72"/>
          <p:cNvSpPr/>
          <p:nvPr/>
        </p:nvSpPr>
        <p:spPr>
          <a:xfrm flipH="1">
            <a:off x="7649283" y="5508735"/>
            <a:ext cx="179876" cy="280083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4" name="任意多边形: 形状 73"/>
          <p:cNvSpPr/>
          <p:nvPr/>
        </p:nvSpPr>
        <p:spPr>
          <a:xfrm flipH="1">
            <a:off x="7026053" y="5102851"/>
            <a:ext cx="1472628" cy="164574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5" name="任意多边形: 形状 74"/>
          <p:cNvSpPr/>
          <p:nvPr/>
        </p:nvSpPr>
        <p:spPr>
          <a:xfrm rot="16200000" flipH="1">
            <a:off x="7495479" y="4226585"/>
            <a:ext cx="652463" cy="962294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1" name="图片 40" descr="图片包含 画廊, 场景&#10;&#10;描述已自动生成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8" t="35093" r="4113" b="54788"/>
          <a:stretch>
            <a:fillRect/>
          </a:stretch>
        </p:blipFill>
        <p:spPr>
          <a:xfrm>
            <a:off x="8302857" y="4181048"/>
            <a:ext cx="394616" cy="394614"/>
          </a:xfrm>
          <a:prstGeom prst="ellipse">
            <a:avLst/>
          </a:prstGeom>
          <a:solidFill>
            <a:schemeClr val="tx1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</p:pic>
      <p:sp>
        <p:nvSpPr>
          <p:cNvPr id="76" name="任意多边形: 形状 75"/>
          <p:cNvSpPr/>
          <p:nvPr/>
        </p:nvSpPr>
        <p:spPr>
          <a:xfrm rot="16200000" flipH="1">
            <a:off x="6800504" y="4091146"/>
            <a:ext cx="1160816" cy="496932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6842461" y="4250654"/>
            <a:ext cx="0" cy="183234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6200000" scaled="1"/>
              <a:tileRect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任意多边形: 形状 79"/>
          <p:cNvSpPr/>
          <p:nvPr/>
        </p:nvSpPr>
        <p:spPr>
          <a:xfrm rot="5400000">
            <a:off x="5757730" y="3724345"/>
            <a:ext cx="307777" cy="377499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1" name="任意多边形: 形状 80"/>
          <p:cNvSpPr/>
          <p:nvPr/>
        </p:nvSpPr>
        <p:spPr>
          <a:xfrm rot="10800000" flipH="1">
            <a:off x="4771428" y="4093369"/>
            <a:ext cx="621989" cy="614976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2" name="任意多边形: 形状 81"/>
          <p:cNvSpPr/>
          <p:nvPr/>
        </p:nvSpPr>
        <p:spPr>
          <a:xfrm rot="10800000" flipH="1">
            <a:off x="4140995" y="4873984"/>
            <a:ext cx="1243012" cy="163054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3" name="任意多边形: 形状 82"/>
          <p:cNvSpPr/>
          <p:nvPr/>
        </p:nvSpPr>
        <p:spPr>
          <a:xfrm rot="10800000" flipH="1">
            <a:off x="3466293" y="4873983"/>
            <a:ext cx="652306" cy="290741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6" name="任意多边形: 形状 85"/>
          <p:cNvSpPr/>
          <p:nvPr/>
        </p:nvSpPr>
        <p:spPr>
          <a:xfrm rot="16200000" flipV="1">
            <a:off x="3832282" y="5184076"/>
            <a:ext cx="116642" cy="449905"/>
          </a:xfrm>
          <a:custGeom>
            <a:avLst/>
            <a:gdLst>
              <a:gd name="connsiteX0" fmla="*/ 0 w 461963"/>
              <a:gd name="connsiteY0" fmla="*/ 411956 h 411956"/>
              <a:gd name="connsiteX1" fmla="*/ 0 w 461963"/>
              <a:gd name="connsiteY1" fmla="*/ 0 h 411956"/>
              <a:gd name="connsiteX2" fmla="*/ 461963 w 461963"/>
              <a:gd name="connsiteY2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963" h="411956">
                <a:moveTo>
                  <a:pt x="0" y="411956"/>
                </a:moveTo>
                <a:lnTo>
                  <a:pt x="0" y="0"/>
                </a:lnTo>
                <a:lnTo>
                  <a:pt x="461963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  <a:tailEnd type="oval" w="sm" len="sm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97329" y="549275"/>
            <a:ext cx="276896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智能驾驶关键技术</a:t>
            </a:r>
            <a:endParaRPr lang="zh-CN" altLang="en-US" sz="2400" b="1" dirty="0"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01160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018783" y="1218211"/>
            <a:ext cx="21544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与外部环境交互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4338037" y="1116173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V2X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317488" y="1116173"/>
            <a:ext cx="530169" cy="530169"/>
          </a:xfrm>
          <a:prstGeom prst="ellipse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5G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8" name="图形 96"/>
          <p:cNvSpPr/>
          <p:nvPr/>
        </p:nvSpPr>
        <p:spPr>
          <a:xfrm>
            <a:off x="2367305" y="2278760"/>
            <a:ext cx="443470" cy="566024"/>
          </a:xfrm>
          <a:custGeom>
            <a:avLst/>
            <a:gdLst>
              <a:gd name="connsiteX0" fmla="*/ 134254 w 600815"/>
              <a:gd name="connsiteY0" fmla="*/ 246324 h 766852"/>
              <a:gd name="connsiteX1" fmla="*/ 134254 w 600815"/>
              <a:gd name="connsiteY1" fmla="*/ 120067 h 766852"/>
              <a:gd name="connsiteX2" fmla="*/ 0 w 600815"/>
              <a:gd name="connsiteY2" fmla="*/ 120067 h 766852"/>
              <a:gd name="connsiteX3" fmla="*/ 134254 w 600815"/>
              <a:gd name="connsiteY3" fmla="*/ 246324 h 766852"/>
              <a:gd name="connsiteX4" fmla="*/ 466849 w 600815"/>
              <a:gd name="connsiteY4" fmla="*/ 120067 h 766852"/>
              <a:gd name="connsiteX5" fmla="*/ 466849 w 600815"/>
              <a:gd name="connsiteY5" fmla="*/ 246269 h 766852"/>
              <a:gd name="connsiteX6" fmla="*/ 601103 w 600815"/>
              <a:gd name="connsiteY6" fmla="*/ 120067 h 766852"/>
              <a:gd name="connsiteX7" fmla="*/ 466849 w 600815"/>
              <a:gd name="connsiteY7" fmla="*/ 120067 h 766852"/>
              <a:gd name="connsiteX8" fmla="*/ 134254 w 600815"/>
              <a:gd name="connsiteY8" fmla="*/ 430259 h 766852"/>
              <a:gd name="connsiteX9" fmla="*/ 134254 w 600815"/>
              <a:gd name="connsiteY9" fmla="*/ 304112 h 766852"/>
              <a:gd name="connsiteX10" fmla="*/ 0 w 600815"/>
              <a:gd name="connsiteY10" fmla="*/ 304112 h 766852"/>
              <a:gd name="connsiteX11" fmla="*/ 134254 w 600815"/>
              <a:gd name="connsiteY11" fmla="*/ 430259 h 766852"/>
              <a:gd name="connsiteX12" fmla="*/ 466849 w 600815"/>
              <a:gd name="connsiteY12" fmla="*/ 430259 h 766852"/>
              <a:gd name="connsiteX13" fmla="*/ 601103 w 600815"/>
              <a:gd name="connsiteY13" fmla="*/ 304057 h 766852"/>
              <a:gd name="connsiteX14" fmla="*/ 466849 w 600815"/>
              <a:gd name="connsiteY14" fmla="*/ 304057 h 766852"/>
              <a:gd name="connsiteX15" fmla="*/ 466849 w 600815"/>
              <a:gd name="connsiteY15" fmla="*/ 430259 h 766852"/>
              <a:gd name="connsiteX16" fmla="*/ 134857 w 600815"/>
              <a:gd name="connsiteY16" fmla="*/ 766853 h 766852"/>
              <a:gd name="connsiteX17" fmla="*/ 466575 w 600815"/>
              <a:gd name="connsiteY17" fmla="*/ 766853 h 766852"/>
              <a:gd name="connsiteX18" fmla="*/ 466575 w 600815"/>
              <a:gd name="connsiteY18" fmla="*/ 0 h 766852"/>
              <a:gd name="connsiteX19" fmla="*/ 134857 w 600815"/>
              <a:gd name="connsiteY19" fmla="*/ 0 h 766852"/>
              <a:gd name="connsiteX20" fmla="*/ 134857 w 600815"/>
              <a:gd name="connsiteY20" fmla="*/ 766853 h 766852"/>
              <a:gd name="connsiteX21" fmla="*/ 298306 w 600815"/>
              <a:gd name="connsiteY21" fmla="*/ 53077 h 766852"/>
              <a:gd name="connsiteX22" fmla="*/ 394053 w 600815"/>
              <a:gd name="connsiteY22" fmla="*/ 148057 h 766852"/>
              <a:gd name="connsiteX23" fmla="*/ 298306 w 600815"/>
              <a:gd name="connsiteY23" fmla="*/ 243038 h 766852"/>
              <a:gd name="connsiteX24" fmla="*/ 202559 w 600815"/>
              <a:gd name="connsiteY24" fmla="*/ 148057 h 766852"/>
              <a:gd name="connsiteX25" fmla="*/ 298306 w 600815"/>
              <a:gd name="connsiteY25" fmla="*/ 53077 h 766852"/>
              <a:gd name="connsiteX26" fmla="*/ 298306 w 600815"/>
              <a:gd name="connsiteY26" fmla="*/ 288884 h 766852"/>
              <a:gd name="connsiteX27" fmla="*/ 394053 w 600815"/>
              <a:gd name="connsiteY27" fmla="*/ 383810 h 766852"/>
              <a:gd name="connsiteX28" fmla="*/ 298306 w 600815"/>
              <a:gd name="connsiteY28" fmla="*/ 478790 h 766852"/>
              <a:gd name="connsiteX29" fmla="*/ 202559 w 600815"/>
              <a:gd name="connsiteY29" fmla="*/ 383865 h 766852"/>
              <a:gd name="connsiteX30" fmla="*/ 298306 w 600815"/>
              <a:gd name="connsiteY30" fmla="*/ 288884 h 766852"/>
              <a:gd name="connsiteX31" fmla="*/ 298306 w 600815"/>
              <a:gd name="connsiteY31" fmla="*/ 524692 h 766852"/>
              <a:gd name="connsiteX32" fmla="*/ 394053 w 600815"/>
              <a:gd name="connsiteY32" fmla="*/ 619672 h 766852"/>
              <a:gd name="connsiteX33" fmla="*/ 298306 w 600815"/>
              <a:gd name="connsiteY33" fmla="*/ 714597 h 766852"/>
              <a:gd name="connsiteX34" fmla="*/ 202559 w 600815"/>
              <a:gd name="connsiteY34" fmla="*/ 619672 h 766852"/>
              <a:gd name="connsiteX35" fmla="*/ 298306 w 600815"/>
              <a:gd name="connsiteY35" fmla="*/ 524692 h 766852"/>
              <a:gd name="connsiteX36" fmla="*/ 466849 w 600815"/>
              <a:gd name="connsiteY36" fmla="*/ 614304 h 766852"/>
              <a:gd name="connsiteX37" fmla="*/ 601103 w 600815"/>
              <a:gd name="connsiteY37" fmla="*/ 488102 h 766852"/>
              <a:gd name="connsiteX38" fmla="*/ 466849 w 600815"/>
              <a:gd name="connsiteY38" fmla="*/ 488102 h 766852"/>
              <a:gd name="connsiteX39" fmla="*/ 466849 w 600815"/>
              <a:gd name="connsiteY39" fmla="*/ 614304 h 766852"/>
              <a:gd name="connsiteX40" fmla="*/ 134254 w 600815"/>
              <a:gd name="connsiteY40" fmla="*/ 614304 h 766852"/>
              <a:gd name="connsiteX41" fmla="*/ 134254 w 600815"/>
              <a:gd name="connsiteY41" fmla="*/ 488102 h 766852"/>
              <a:gd name="connsiteX42" fmla="*/ 0 w 600815"/>
              <a:gd name="connsiteY42" fmla="*/ 488102 h 766852"/>
              <a:gd name="connsiteX43" fmla="*/ 134254 w 600815"/>
              <a:gd name="connsiteY43" fmla="*/ 614304 h 76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0815" h="766852">
                <a:moveTo>
                  <a:pt x="134254" y="246324"/>
                </a:moveTo>
                <a:lnTo>
                  <a:pt x="134254" y="120067"/>
                </a:lnTo>
                <a:lnTo>
                  <a:pt x="0" y="120067"/>
                </a:lnTo>
                <a:lnTo>
                  <a:pt x="134254" y="246324"/>
                </a:lnTo>
                <a:close/>
                <a:moveTo>
                  <a:pt x="466849" y="120067"/>
                </a:moveTo>
                <a:lnTo>
                  <a:pt x="466849" y="246269"/>
                </a:lnTo>
                <a:lnTo>
                  <a:pt x="601103" y="120067"/>
                </a:lnTo>
                <a:lnTo>
                  <a:pt x="466849" y="120067"/>
                </a:lnTo>
                <a:close/>
                <a:moveTo>
                  <a:pt x="134254" y="430259"/>
                </a:moveTo>
                <a:lnTo>
                  <a:pt x="134254" y="304112"/>
                </a:lnTo>
                <a:lnTo>
                  <a:pt x="0" y="304112"/>
                </a:lnTo>
                <a:lnTo>
                  <a:pt x="134254" y="430259"/>
                </a:lnTo>
                <a:close/>
                <a:moveTo>
                  <a:pt x="466849" y="430259"/>
                </a:moveTo>
                <a:lnTo>
                  <a:pt x="601103" y="304057"/>
                </a:lnTo>
                <a:lnTo>
                  <a:pt x="466849" y="304057"/>
                </a:lnTo>
                <a:lnTo>
                  <a:pt x="466849" y="430259"/>
                </a:lnTo>
                <a:close/>
                <a:moveTo>
                  <a:pt x="134857" y="766853"/>
                </a:moveTo>
                <a:lnTo>
                  <a:pt x="466575" y="766853"/>
                </a:lnTo>
                <a:lnTo>
                  <a:pt x="466575" y="0"/>
                </a:lnTo>
                <a:lnTo>
                  <a:pt x="134857" y="0"/>
                </a:lnTo>
                <a:lnTo>
                  <a:pt x="134857" y="766853"/>
                </a:lnTo>
                <a:close/>
                <a:moveTo>
                  <a:pt x="298306" y="53077"/>
                </a:moveTo>
                <a:cubicBezTo>
                  <a:pt x="351164" y="53077"/>
                  <a:pt x="394053" y="95583"/>
                  <a:pt x="394053" y="148057"/>
                </a:cubicBezTo>
                <a:cubicBezTo>
                  <a:pt x="394053" y="200532"/>
                  <a:pt x="351164" y="243038"/>
                  <a:pt x="298306" y="243038"/>
                </a:cubicBezTo>
                <a:cubicBezTo>
                  <a:pt x="245448" y="243038"/>
                  <a:pt x="202559" y="200532"/>
                  <a:pt x="202559" y="148057"/>
                </a:cubicBezTo>
                <a:cubicBezTo>
                  <a:pt x="202559" y="95583"/>
                  <a:pt x="245448" y="53077"/>
                  <a:pt x="298306" y="53077"/>
                </a:cubicBezTo>
                <a:close/>
                <a:moveTo>
                  <a:pt x="298306" y="288884"/>
                </a:moveTo>
                <a:cubicBezTo>
                  <a:pt x="351164" y="288884"/>
                  <a:pt x="394053" y="331390"/>
                  <a:pt x="394053" y="383810"/>
                </a:cubicBezTo>
                <a:cubicBezTo>
                  <a:pt x="394053" y="436284"/>
                  <a:pt x="351164" y="478790"/>
                  <a:pt x="298306" y="478790"/>
                </a:cubicBezTo>
                <a:cubicBezTo>
                  <a:pt x="245448" y="478790"/>
                  <a:pt x="202559" y="436339"/>
                  <a:pt x="202559" y="383865"/>
                </a:cubicBezTo>
                <a:cubicBezTo>
                  <a:pt x="202559" y="331390"/>
                  <a:pt x="245448" y="288884"/>
                  <a:pt x="298306" y="288884"/>
                </a:cubicBezTo>
                <a:close/>
                <a:moveTo>
                  <a:pt x="298306" y="524692"/>
                </a:moveTo>
                <a:cubicBezTo>
                  <a:pt x="351164" y="524692"/>
                  <a:pt x="394053" y="567197"/>
                  <a:pt x="394053" y="619672"/>
                </a:cubicBezTo>
                <a:cubicBezTo>
                  <a:pt x="394053" y="672092"/>
                  <a:pt x="351164" y="714597"/>
                  <a:pt x="298306" y="714597"/>
                </a:cubicBezTo>
                <a:cubicBezTo>
                  <a:pt x="245448" y="714597"/>
                  <a:pt x="202559" y="672092"/>
                  <a:pt x="202559" y="619672"/>
                </a:cubicBezTo>
                <a:cubicBezTo>
                  <a:pt x="202559" y="567197"/>
                  <a:pt x="245448" y="524692"/>
                  <a:pt x="298306" y="524692"/>
                </a:cubicBezTo>
                <a:close/>
                <a:moveTo>
                  <a:pt x="466849" y="614304"/>
                </a:moveTo>
                <a:lnTo>
                  <a:pt x="601103" y="488102"/>
                </a:lnTo>
                <a:lnTo>
                  <a:pt x="466849" y="488102"/>
                </a:lnTo>
                <a:lnTo>
                  <a:pt x="466849" y="614304"/>
                </a:lnTo>
                <a:close/>
                <a:moveTo>
                  <a:pt x="134254" y="614304"/>
                </a:moveTo>
                <a:lnTo>
                  <a:pt x="134254" y="488102"/>
                </a:lnTo>
                <a:lnTo>
                  <a:pt x="0" y="488102"/>
                </a:lnTo>
                <a:lnTo>
                  <a:pt x="134254" y="614304"/>
                </a:ln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2" name="图形 106"/>
          <p:cNvSpPr/>
          <p:nvPr/>
        </p:nvSpPr>
        <p:spPr>
          <a:xfrm>
            <a:off x="10807574" y="4378355"/>
            <a:ext cx="646252" cy="444732"/>
          </a:xfrm>
          <a:custGeom>
            <a:avLst/>
            <a:gdLst>
              <a:gd name="connsiteX0" fmla="*/ 875548 w 875547"/>
              <a:gd name="connsiteY0" fmla="*/ 465589 h 602527"/>
              <a:gd name="connsiteX1" fmla="*/ 738744 w 875547"/>
              <a:gd name="connsiteY1" fmla="*/ 602527 h 602527"/>
              <a:gd name="connsiteX2" fmla="*/ 273609 w 875547"/>
              <a:gd name="connsiteY2" fmla="*/ 602527 h 602527"/>
              <a:gd name="connsiteX3" fmla="*/ 273609 w 875547"/>
              <a:gd name="connsiteY3" fmla="*/ 601671 h 602527"/>
              <a:gd name="connsiteX4" fmla="*/ 164165 w 875547"/>
              <a:gd name="connsiteY4" fmla="*/ 492121 h 602527"/>
              <a:gd name="connsiteX5" fmla="*/ 273609 w 875547"/>
              <a:gd name="connsiteY5" fmla="*/ 382570 h 602527"/>
              <a:gd name="connsiteX6" fmla="*/ 273609 w 875547"/>
              <a:gd name="connsiteY6" fmla="*/ 381715 h 602527"/>
              <a:gd name="connsiteX7" fmla="*/ 273769 w 875547"/>
              <a:gd name="connsiteY7" fmla="*/ 381715 h 602527"/>
              <a:gd name="connsiteX8" fmla="*/ 410413 w 875547"/>
              <a:gd name="connsiteY8" fmla="*/ 246488 h 602527"/>
              <a:gd name="connsiteX9" fmla="*/ 455996 w 875547"/>
              <a:gd name="connsiteY9" fmla="*/ 254833 h 602527"/>
              <a:gd name="connsiteX10" fmla="*/ 601939 w 875547"/>
              <a:gd name="connsiteY10" fmla="*/ 164326 h 602527"/>
              <a:gd name="connsiteX11" fmla="*/ 766105 w 875547"/>
              <a:gd name="connsiteY11" fmla="*/ 328651 h 602527"/>
              <a:gd name="connsiteX12" fmla="*/ 765838 w 875547"/>
              <a:gd name="connsiteY12" fmla="*/ 331380 h 602527"/>
              <a:gd name="connsiteX13" fmla="*/ 875548 w 875547"/>
              <a:gd name="connsiteY13" fmla="*/ 465589 h 602527"/>
              <a:gd name="connsiteX14" fmla="*/ 225727 w 875547"/>
              <a:gd name="connsiteY14" fmla="*/ 334642 h 602527"/>
              <a:gd name="connsiteX15" fmla="*/ 227384 w 875547"/>
              <a:gd name="connsiteY15" fmla="*/ 327687 h 602527"/>
              <a:gd name="connsiteX16" fmla="*/ 430828 w 875547"/>
              <a:gd name="connsiteY16" fmla="*/ 192889 h 602527"/>
              <a:gd name="connsiteX17" fmla="*/ 592214 w 875547"/>
              <a:gd name="connsiteY17" fmla="*/ 110673 h 602527"/>
              <a:gd name="connsiteX18" fmla="*/ 437774 w 875547"/>
              <a:gd name="connsiteY18" fmla="*/ 0 h 602527"/>
              <a:gd name="connsiteX19" fmla="*/ 291831 w 875547"/>
              <a:gd name="connsiteY19" fmla="*/ 90507 h 602527"/>
              <a:gd name="connsiteX20" fmla="*/ 246248 w 875547"/>
              <a:gd name="connsiteY20" fmla="*/ 82163 h 602527"/>
              <a:gd name="connsiteX21" fmla="*/ 109604 w 875547"/>
              <a:gd name="connsiteY21" fmla="*/ 217389 h 602527"/>
              <a:gd name="connsiteX22" fmla="*/ 109444 w 875547"/>
              <a:gd name="connsiteY22" fmla="*/ 217389 h 602527"/>
              <a:gd name="connsiteX23" fmla="*/ 109444 w 875547"/>
              <a:gd name="connsiteY23" fmla="*/ 218245 h 602527"/>
              <a:gd name="connsiteX24" fmla="*/ 0 w 875547"/>
              <a:gd name="connsiteY24" fmla="*/ 327795 h 602527"/>
              <a:gd name="connsiteX25" fmla="*/ 109444 w 875547"/>
              <a:gd name="connsiteY25" fmla="*/ 437346 h 602527"/>
              <a:gd name="connsiteX26" fmla="*/ 109444 w 875547"/>
              <a:gd name="connsiteY26" fmla="*/ 438202 h 602527"/>
              <a:gd name="connsiteX27" fmla="*/ 118743 w 875547"/>
              <a:gd name="connsiteY27" fmla="*/ 438202 h 602527"/>
              <a:gd name="connsiteX28" fmla="*/ 218889 w 875547"/>
              <a:gd name="connsiteY28" fmla="*/ 337210 h 602527"/>
              <a:gd name="connsiteX29" fmla="*/ 225727 w 875547"/>
              <a:gd name="connsiteY29" fmla="*/ 334642 h 60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5547" h="602527">
                <a:moveTo>
                  <a:pt x="875548" y="465589"/>
                </a:moveTo>
                <a:cubicBezTo>
                  <a:pt x="875548" y="541227"/>
                  <a:pt x="814306" y="602527"/>
                  <a:pt x="738744" y="602527"/>
                </a:cubicBezTo>
                <a:lnTo>
                  <a:pt x="273609" y="602527"/>
                </a:lnTo>
                <a:lnTo>
                  <a:pt x="273609" y="601671"/>
                </a:lnTo>
                <a:cubicBezTo>
                  <a:pt x="213169" y="601671"/>
                  <a:pt x="164165" y="552620"/>
                  <a:pt x="164165" y="492121"/>
                </a:cubicBezTo>
                <a:cubicBezTo>
                  <a:pt x="164165" y="431622"/>
                  <a:pt x="213169" y="382570"/>
                  <a:pt x="273609" y="382570"/>
                </a:cubicBezTo>
                <a:lnTo>
                  <a:pt x="273609" y="381715"/>
                </a:lnTo>
                <a:lnTo>
                  <a:pt x="273769" y="381715"/>
                </a:lnTo>
                <a:cubicBezTo>
                  <a:pt x="274732" y="306827"/>
                  <a:pt x="335439" y="246488"/>
                  <a:pt x="410413" y="246488"/>
                </a:cubicBezTo>
                <a:cubicBezTo>
                  <a:pt x="426498" y="246488"/>
                  <a:pt x="441675" y="249806"/>
                  <a:pt x="455996" y="254833"/>
                </a:cubicBezTo>
                <a:cubicBezTo>
                  <a:pt x="483090" y="201342"/>
                  <a:pt x="537920" y="164326"/>
                  <a:pt x="601939" y="164326"/>
                </a:cubicBezTo>
                <a:cubicBezTo>
                  <a:pt x="692625" y="164326"/>
                  <a:pt x="766105" y="237877"/>
                  <a:pt x="766105" y="328651"/>
                </a:cubicBezTo>
                <a:cubicBezTo>
                  <a:pt x="766105" y="329615"/>
                  <a:pt x="765838" y="330471"/>
                  <a:pt x="765838" y="331380"/>
                </a:cubicBezTo>
                <a:cubicBezTo>
                  <a:pt x="828415" y="343951"/>
                  <a:pt x="875548" y="399260"/>
                  <a:pt x="875548" y="465589"/>
                </a:cubicBezTo>
                <a:close/>
                <a:moveTo>
                  <a:pt x="225727" y="334642"/>
                </a:moveTo>
                <a:lnTo>
                  <a:pt x="227384" y="327687"/>
                </a:lnTo>
                <a:cubicBezTo>
                  <a:pt x="253357" y="242957"/>
                  <a:pt x="338377" y="182619"/>
                  <a:pt x="430828" y="192889"/>
                </a:cubicBezTo>
                <a:cubicBezTo>
                  <a:pt x="469839" y="143249"/>
                  <a:pt x="528409" y="113508"/>
                  <a:pt x="592214" y="110673"/>
                </a:cubicBezTo>
                <a:cubicBezTo>
                  <a:pt x="569929" y="46431"/>
                  <a:pt x="509596" y="0"/>
                  <a:pt x="437774" y="0"/>
                </a:cubicBezTo>
                <a:cubicBezTo>
                  <a:pt x="373753" y="0"/>
                  <a:pt x="318925" y="37016"/>
                  <a:pt x="291831" y="90507"/>
                </a:cubicBezTo>
                <a:cubicBezTo>
                  <a:pt x="277509" y="85478"/>
                  <a:pt x="262333" y="82163"/>
                  <a:pt x="246248" y="82163"/>
                </a:cubicBezTo>
                <a:cubicBezTo>
                  <a:pt x="171272" y="82163"/>
                  <a:pt x="110565" y="142501"/>
                  <a:pt x="109604" y="217389"/>
                </a:cubicBezTo>
                <a:lnTo>
                  <a:pt x="109444" y="217389"/>
                </a:lnTo>
                <a:lnTo>
                  <a:pt x="109444" y="218245"/>
                </a:lnTo>
                <a:cubicBezTo>
                  <a:pt x="49003" y="218245"/>
                  <a:pt x="0" y="267296"/>
                  <a:pt x="0" y="327795"/>
                </a:cubicBezTo>
                <a:cubicBezTo>
                  <a:pt x="0" y="388294"/>
                  <a:pt x="49003" y="437346"/>
                  <a:pt x="109444" y="437346"/>
                </a:cubicBezTo>
                <a:lnTo>
                  <a:pt x="109444" y="438202"/>
                </a:lnTo>
                <a:lnTo>
                  <a:pt x="118743" y="438202"/>
                </a:lnTo>
                <a:cubicBezTo>
                  <a:pt x="135096" y="391235"/>
                  <a:pt x="172076" y="353791"/>
                  <a:pt x="218889" y="337210"/>
                </a:cubicBezTo>
                <a:lnTo>
                  <a:pt x="225727" y="334642"/>
                </a:ln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0" name="任意多边形: 形状 139"/>
          <p:cNvSpPr/>
          <p:nvPr/>
        </p:nvSpPr>
        <p:spPr>
          <a:xfrm>
            <a:off x="733760" y="4250654"/>
            <a:ext cx="682716" cy="558612"/>
          </a:xfrm>
          <a:custGeom>
            <a:avLst/>
            <a:gdLst>
              <a:gd name="connsiteX0" fmla="*/ 180002 w 924949"/>
              <a:gd name="connsiteY0" fmla="*/ 568001 h 756813"/>
              <a:gd name="connsiteX1" fmla="*/ 273425 w 924949"/>
              <a:gd name="connsiteY1" fmla="*/ 661412 h 756813"/>
              <a:gd name="connsiteX2" fmla="*/ 179270 w 924949"/>
              <a:gd name="connsiteY2" fmla="*/ 756778 h 756813"/>
              <a:gd name="connsiteX3" fmla="*/ 84634 w 924949"/>
              <a:gd name="connsiteY3" fmla="*/ 657955 h 756813"/>
              <a:gd name="connsiteX4" fmla="*/ 180002 w 924949"/>
              <a:gd name="connsiteY4" fmla="*/ 568001 h 756813"/>
              <a:gd name="connsiteX5" fmla="*/ 749345 w 924949"/>
              <a:gd name="connsiteY5" fmla="*/ 567806 h 756813"/>
              <a:gd name="connsiteX6" fmla="*/ 832411 w 924949"/>
              <a:gd name="connsiteY6" fmla="*/ 626030 h 756813"/>
              <a:gd name="connsiteX7" fmla="*/ 839648 w 924949"/>
              <a:gd name="connsiteY7" fmla="*/ 661776 h 756813"/>
              <a:gd name="connsiteX8" fmla="*/ 832369 w 924949"/>
              <a:gd name="connsiteY8" fmla="*/ 699528 h 756813"/>
              <a:gd name="connsiteX9" fmla="*/ 744355 w 924949"/>
              <a:gd name="connsiteY9" fmla="*/ 756778 h 756813"/>
              <a:gd name="connsiteX10" fmla="*/ 651220 w 924949"/>
              <a:gd name="connsiteY10" fmla="*/ 661253 h 756813"/>
              <a:gd name="connsiteX11" fmla="*/ 749345 w 924949"/>
              <a:gd name="connsiteY11" fmla="*/ 567806 h 756813"/>
              <a:gd name="connsiteX12" fmla="*/ 405567 w 924949"/>
              <a:gd name="connsiteY12" fmla="*/ 509314 h 756813"/>
              <a:gd name="connsiteX13" fmla="*/ 371405 w 924949"/>
              <a:gd name="connsiteY13" fmla="*/ 509330 h 756813"/>
              <a:gd name="connsiteX14" fmla="*/ 356366 w 924949"/>
              <a:gd name="connsiteY14" fmla="*/ 521947 h 756813"/>
              <a:gd name="connsiteX15" fmla="*/ 370028 w 924949"/>
              <a:gd name="connsiteY15" fmla="*/ 537161 h 756813"/>
              <a:gd name="connsiteX16" fmla="*/ 371818 w 924949"/>
              <a:gd name="connsiteY16" fmla="*/ 537298 h 756813"/>
              <a:gd name="connsiteX17" fmla="*/ 388898 w 924949"/>
              <a:gd name="connsiteY17" fmla="*/ 537309 h 756813"/>
              <a:gd name="connsiteX18" fmla="*/ 388898 w 924949"/>
              <a:gd name="connsiteY18" fmla="*/ 537223 h 756813"/>
              <a:gd name="connsiteX19" fmla="*/ 405987 w 924949"/>
              <a:gd name="connsiteY19" fmla="*/ 537163 h 756813"/>
              <a:gd name="connsiteX20" fmla="*/ 420427 w 924949"/>
              <a:gd name="connsiteY20" fmla="*/ 523079 h 756813"/>
              <a:gd name="connsiteX21" fmla="*/ 405567 w 924949"/>
              <a:gd name="connsiteY21" fmla="*/ 509314 h 756813"/>
              <a:gd name="connsiteX22" fmla="*/ 337726 w 924949"/>
              <a:gd name="connsiteY22" fmla="*/ 381350 h 756813"/>
              <a:gd name="connsiteX23" fmla="*/ 220007 w 924949"/>
              <a:gd name="connsiteY23" fmla="*/ 463322 h 756813"/>
              <a:gd name="connsiteX24" fmla="*/ 344526 w 924949"/>
              <a:gd name="connsiteY24" fmla="*/ 473852 h 756813"/>
              <a:gd name="connsiteX25" fmla="*/ 337726 w 924949"/>
              <a:gd name="connsiteY25" fmla="*/ 381350 h 756813"/>
              <a:gd name="connsiteX26" fmla="*/ 444950 w 924949"/>
              <a:gd name="connsiteY26" fmla="*/ 378432 h 756813"/>
              <a:gd name="connsiteX27" fmla="*/ 367739 w 924949"/>
              <a:gd name="connsiteY27" fmla="*/ 378736 h 756813"/>
              <a:gd name="connsiteX28" fmla="*/ 367740 w 924949"/>
              <a:gd name="connsiteY28" fmla="*/ 378736 h 756813"/>
              <a:gd name="connsiteX29" fmla="*/ 374868 w 924949"/>
              <a:gd name="connsiteY29" fmla="*/ 476720 h 756813"/>
              <a:gd name="connsiteX30" fmla="*/ 646200 w 924949"/>
              <a:gd name="connsiteY30" fmla="*/ 471704 h 756813"/>
              <a:gd name="connsiteX31" fmla="*/ 444950 w 924949"/>
              <a:gd name="connsiteY31" fmla="*/ 378432 h 756813"/>
              <a:gd name="connsiteX32" fmla="*/ 424696 w 924949"/>
              <a:gd name="connsiteY32" fmla="*/ 140250 h 756813"/>
              <a:gd name="connsiteX33" fmla="*/ 454494 w 924949"/>
              <a:gd name="connsiteY33" fmla="*/ 157421 h 756813"/>
              <a:gd name="connsiteX34" fmla="*/ 442227 w 924949"/>
              <a:gd name="connsiteY34" fmla="*/ 205466 h 756813"/>
              <a:gd name="connsiteX35" fmla="*/ 442227 w 924949"/>
              <a:gd name="connsiteY35" fmla="*/ 334960 h 756813"/>
              <a:gd name="connsiteX36" fmla="*/ 495683 w 924949"/>
              <a:gd name="connsiteY36" fmla="*/ 341629 h 756813"/>
              <a:gd name="connsiteX37" fmla="*/ 559099 w 924949"/>
              <a:gd name="connsiteY37" fmla="*/ 362868 h 756813"/>
              <a:gd name="connsiteX38" fmla="*/ 689180 w 924949"/>
              <a:gd name="connsiteY38" fmla="*/ 447770 h 756813"/>
              <a:gd name="connsiteX39" fmla="*/ 700088 w 924949"/>
              <a:gd name="connsiteY39" fmla="*/ 452898 h 756813"/>
              <a:gd name="connsiteX40" fmla="*/ 806598 w 924949"/>
              <a:gd name="connsiteY40" fmla="*/ 478093 h 756813"/>
              <a:gd name="connsiteX41" fmla="*/ 894922 w 924949"/>
              <a:gd name="connsiteY41" fmla="*/ 517426 h 756813"/>
              <a:gd name="connsiteX42" fmla="*/ 904910 w 924949"/>
              <a:gd name="connsiteY42" fmla="*/ 538980 h 756813"/>
              <a:gd name="connsiteX43" fmla="*/ 875733 w 924949"/>
              <a:gd name="connsiteY43" fmla="*/ 533785 h 756813"/>
              <a:gd name="connsiteX44" fmla="*/ 857822 w 924949"/>
              <a:gd name="connsiteY44" fmla="*/ 544572 h 756813"/>
              <a:gd name="connsiteX45" fmla="*/ 870955 w 924949"/>
              <a:gd name="connsiteY45" fmla="*/ 560876 h 756813"/>
              <a:gd name="connsiteX46" fmla="*/ 899263 w 924949"/>
              <a:gd name="connsiteY46" fmla="*/ 565853 h 756813"/>
              <a:gd name="connsiteX47" fmla="*/ 908974 w 924949"/>
              <a:gd name="connsiteY47" fmla="*/ 576683 h 756813"/>
              <a:gd name="connsiteX48" fmla="*/ 911488 w 924949"/>
              <a:gd name="connsiteY48" fmla="*/ 618118 h 756813"/>
              <a:gd name="connsiteX49" fmla="*/ 916742 w 924949"/>
              <a:gd name="connsiteY49" fmla="*/ 629377 h 756813"/>
              <a:gd name="connsiteX50" fmla="*/ 918652 w 924949"/>
              <a:gd name="connsiteY50" fmla="*/ 679700 h 756813"/>
              <a:gd name="connsiteX51" fmla="*/ 911381 w 924949"/>
              <a:gd name="connsiteY51" fmla="*/ 684736 h 756813"/>
              <a:gd name="connsiteX52" fmla="*/ 872396 w 924949"/>
              <a:gd name="connsiteY52" fmla="*/ 691286 h 756813"/>
              <a:gd name="connsiteX53" fmla="*/ 761458 w 924949"/>
              <a:gd name="connsiteY53" fmla="*/ 534751 h 756813"/>
              <a:gd name="connsiteX54" fmla="*/ 666810 w 924949"/>
              <a:gd name="connsiteY54" fmla="*/ 560805 h 756813"/>
              <a:gd name="connsiteX55" fmla="*/ 617498 w 924949"/>
              <a:gd name="connsiteY55" fmla="*/ 685192 h 756813"/>
              <a:gd name="connsiteX56" fmla="*/ 306802 w 924949"/>
              <a:gd name="connsiteY56" fmla="*/ 685192 h 756813"/>
              <a:gd name="connsiteX57" fmla="*/ 298244 w 924949"/>
              <a:gd name="connsiteY57" fmla="*/ 613367 h 756813"/>
              <a:gd name="connsiteX58" fmla="*/ 252436 w 924949"/>
              <a:gd name="connsiteY58" fmla="*/ 556752 h 756813"/>
              <a:gd name="connsiteX59" fmla="*/ 184303 w 924949"/>
              <a:gd name="connsiteY59" fmla="*/ 534009 h 756813"/>
              <a:gd name="connsiteX60" fmla="*/ 95552 w 924949"/>
              <a:gd name="connsiteY60" fmla="*/ 564881 h 756813"/>
              <a:gd name="connsiteX61" fmla="*/ 50212 w 924949"/>
              <a:gd name="connsiteY61" fmla="*/ 679607 h 756813"/>
              <a:gd name="connsiteX62" fmla="*/ 28086 w 924949"/>
              <a:gd name="connsiteY62" fmla="*/ 677060 h 756813"/>
              <a:gd name="connsiteX63" fmla="*/ 245 w 924949"/>
              <a:gd name="connsiteY63" fmla="*/ 645946 h 756813"/>
              <a:gd name="connsiteX64" fmla="*/ 452 w 924949"/>
              <a:gd name="connsiteY64" fmla="*/ 636982 h 756813"/>
              <a:gd name="connsiteX65" fmla="*/ 8973 w 924949"/>
              <a:gd name="connsiteY65" fmla="*/ 620395 h 756813"/>
              <a:gd name="connsiteX66" fmla="*/ 14786 w 924949"/>
              <a:gd name="connsiteY66" fmla="*/ 607704 h 756813"/>
              <a:gd name="connsiteX67" fmla="*/ 14632 w 924949"/>
              <a:gd name="connsiteY67" fmla="*/ 584228 h 756813"/>
              <a:gd name="connsiteX68" fmla="*/ 14629 w 924949"/>
              <a:gd name="connsiteY68" fmla="*/ 537337 h 756813"/>
              <a:gd name="connsiteX69" fmla="*/ 51460 w 924949"/>
              <a:gd name="connsiteY69" fmla="*/ 537302 h 756813"/>
              <a:gd name="connsiteX70" fmla="*/ 68440 w 924949"/>
              <a:gd name="connsiteY70" fmla="*/ 522582 h 756813"/>
              <a:gd name="connsiteX71" fmla="*/ 51182 w 924949"/>
              <a:gd name="connsiteY71" fmla="*/ 509307 h 756813"/>
              <a:gd name="connsiteX72" fmla="*/ 14599 w 924949"/>
              <a:gd name="connsiteY72" fmla="*/ 509297 h 756813"/>
              <a:gd name="connsiteX73" fmla="*/ 14607 w 924949"/>
              <a:gd name="connsiteY73" fmla="*/ 499495 h 756813"/>
              <a:gd name="connsiteX74" fmla="*/ 37205 w 924949"/>
              <a:gd name="connsiteY74" fmla="*/ 468564 h 756813"/>
              <a:gd name="connsiteX75" fmla="*/ 63758 w 924949"/>
              <a:gd name="connsiteY75" fmla="*/ 458907 h 756813"/>
              <a:gd name="connsiteX76" fmla="*/ 63761 w 924949"/>
              <a:gd name="connsiteY76" fmla="*/ 458908 h 756813"/>
              <a:gd name="connsiteX77" fmla="*/ 58055 w 924949"/>
              <a:gd name="connsiteY77" fmla="*/ 438821 h 756813"/>
              <a:gd name="connsiteX78" fmla="*/ 56843 w 924949"/>
              <a:gd name="connsiteY78" fmla="*/ 456204 h 756813"/>
              <a:gd name="connsiteX79" fmla="*/ 41940 w 924949"/>
              <a:gd name="connsiteY79" fmla="*/ 437659 h 756813"/>
              <a:gd name="connsiteX80" fmla="*/ 62270 w 924949"/>
              <a:gd name="connsiteY80" fmla="*/ 426563 h 756813"/>
              <a:gd name="connsiteX81" fmla="*/ 87997 w 924949"/>
              <a:gd name="connsiteY81" fmla="*/ 430717 h 756813"/>
              <a:gd name="connsiteX82" fmla="*/ 137150 w 924949"/>
              <a:gd name="connsiteY82" fmla="*/ 420162 h 756813"/>
              <a:gd name="connsiteX83" fmla="*/ 223991 w 924949"/>
              <a:gd name="connsiteY83" fmla="*/ 363934 h 756813"/>
              <a:gd name="connsiteX84" fmla="*/ 285749 w 924949"/>
              <a:gd name="connsiteY84" fmla="*/ 340470 h 756813"/>
              <a:gd name="connsiteX85" fmla="*/ 357401 w 924949"/>
              <a:gd name="connsiteY85" fmla="*/ 333037 h 756813"/>
              <a:gd name="connsiteX86" fmla="*/ 407165 w 924949"/>
              <a:gd name="connsiteY86" fmla="*/ 333261 h 756813"/>
              <a:gd name="connsiteX87" fmla="*/ 407165 w 924949"/>
              <a:gd name="connsiteY87" fmla="*/ 205466 h 756813"/>
              <a:gd name="connsiteX88" fmla="*/ 389993 w 924949"/>
              <a:gd name="connsiteY88" fmla="*/ 175668 h 756813"/>
              <a:gd name="connsiteX89" fmla="*/ 424696 w 924949"/>
              <a:gd name="connsiteY89" fmla="*/ 140250 h 756813"/>
              <a:gd name="connsiteX90" fmla="*/ 424856 w 924949"/>
              <a:gd name="connsiteY90" fmla="*/ 69965 h 756813"/>
              <a:gd name="connsiteX91" fmla="*/ 529883 w 924949"/>
              <a:gd name="connsiteY91" fmla="*/ 175312 h 756813"/>
              <a:gd name="connsiteX92" fmla="*/ 477640 w 924949"/>
              <a:gd name="connsiteY92" fmla="*/ 265423 h 756813"/>
              <a:gd name="connsiteX93" fmla="*/ 460109 w 924949"/>
              <a:gd name="connsiteY93" fmla="*/ 235269 h 756813"/>
              <a:gd name="connsiteX94" fmla="*/ 484385 w 924949"/>
              <a:gd name="connsiteY94" fmla="*/ 210993 h 756813"/>
              <a:gd name="connsiteX95" fmla="*/ 460109 w 924949"/>
              <a:gd name="connsiteY95" fmla="*/ 114838 h 756813"/>
              <a:gd name="connsiteX96" fmla="*/ 363954 w 924949"/>
              <a:gd name="connsiteY96" fmla="*/ 139114 h 756813"/>
              <a:gd name="connsiteX97" fmla="*/ 388231 w 924949"/>
              <a:gd name="connsiteY97" fmla="*/ 235269 h 756813"/>
              <a:gd name="connsiteX98" fmla="*/ 370700 w 924949"/>
              <a:gd name="connsiteY98" fmla="*/ 265423 h 756813"/>
              <a:gd name="connsiteX99" fmla="*/ 319508 w 924949"/>
              <a:gd name="connsiteY99" fmla="*/ 174992 h 756813"/>
              <a:gd name="connsiteX100" fmla="*/ 424856 w 924949"/>
              <a:gd name="connsiteY100" fmla="*/ 69965 h 756813"/>
              <a:gd name="connsiteX101" fmla="*/ 424696 w 924949"/>
              <a:gd name="connsiteY101" fmla="*/ 0 h 756813"/>
              <a:gd name="connsiteX102" fmla="*/ 573208 w 924949"/>
              <a:gd name="connsiteY102" fmla="*/ 84684 h 756813"/>
              <a:gd name="connsiteX103" fmla="*/ 513755 w 924949"/>
              <a:gd name="connsiteY103" fmla="*/ 325379 h 756813"/>
              <a:gd name="connsiteX104" fmla="*/ 496224 w 924949"/>
              <a:gd name="connsiteY104" fmla="*/ 295401 h 756813"/>
              <a:gd name="connsiteX105" fmla="*/ 544496 w 924949"/>
              <a:gd name="connsiteY105" fmla="*/ 247128 h 756813"/>
              <a:gd name="connsiteX106" fmla="*/ 496224 w 924949"/>
              <a:gd name="connsiteY106" fmla="*/ 54750 h 756813"/>
              <a:gd name="connsiteX107" fmla="*/ 303844 w 924949"/>
              <a:gd name="connsiteY107" fmla="*/ 103022 h 756813"/>
              <a:gd name="connsiteX108" fmla="*/ 352116 w 924949"/>
              <a:gd name="connsiteY108" fmla="*/ 295401 h 756813"/>
              <a:gd name="connsiteX109" fmla="*/ 334585 w 924949"/>
              <a:gd name="connsiteY109" fmla="*/ 325379 h 756813"/>
              <a:gd name="connsiteX110" fmla="*/ 249905 w 924949"/>
              <a:gd name="connsiteY110" fmla="*/ 175832 h 756813"/>
              <a:gd name="connsiteX111" fmla="*/ 424696 w 924949"/>
              <a:gd name="connsiteY111" fmla="*/ 0 h 75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924949" h="756813">
                <a:moveTo>
                  <a:pt x="180002" y="568001"/>
                </a:moveTo>
                <a:cubicBezTo>
                  <a:pt x="231665" y="568018"/>
                  <a:pt x="273376" y="609719"/>
                  <a:pt x="273425" y="661412"/>
                </a:cubicBezTo>
                <a:cubicBezTo>
                  <a:pt x="273487" y="715183"/>
                  <a:pt x="232430" y="756778"/>
                  <a:pt x="179270" y="756778"/>
                </a:cubicBezTo>
                <a:cubicBezTo>
                  <a:pt x="129252" y="758237"/>
                  <a:pt x="82883" y="714648"/>
                  <a:pt x="84634" y="657955"/>
                </a:cubicBezTo>
                <a:cubicBezTo>
                  <a:pt x="86157" y="609316"/>
                  <a:pt x="128550" y="567981"/>
                  <a:pt x="180002" y="568001"/>
                </a:cubicBezTo>
                <a:close/>
                <a:moveTo>
                  <a:pt x="749345" y="567806"/>
                </a:moveTo>
                <a:cubicBezTo>
                  <a:pt x="785835" y="568900"/>
                  <a:pt x="818427" y="592853"/>
                  <a:pt x="832411" y="626030"/>
                </a:cubicBezTo>
                <a:lnTo>
                  <a:pt x="839648" y="661776"/>
                </a:lnTo>
                <a:lnTo>
                  <a:pt x="832369" y="699528"/>
                </a:lnTo>
                <a:cubicBezTo>
                  <a:pt x="818294" y="733889"/>
                  <a:pt x="785109" y="756799"/>
                  <a:pt x="744355" y="756778"/>
                </a:cubicBezTo>
                <a:cubicBezTo>
                  <a:pt x="692324" y="756752"/>
                  <a:pt x="651519" y="714586"/>
                  <a:pt x="651220" y="661253"/>
                </a:cubicBezTo>
                <a:cubicBezTo>
                  <a:pt x="650933" y="611039"/>
                  <a:pt x="694150" y="566145"/>
                  <a:pt x="749345" y="567806"/>
                </a:cubicBezTo>
                <a:close/>
                <a:moveTo>
                  <a:pt x="405567" y="509314"/>
                </a:moveTo>
                <a:cubicBezTo>
                  <a:pt x="394192" y="509023"/>
                  <a:pt x="382788" y="509136"/>
                  <a:pt x="371405" y="509330"/>
                </a:cubicBezTo>
                <a:cubicBezTo>
                  <a:pt x="363099" y="509463"/>
                  <a:pt x="356992" y="514786"/>
                  <a:pt x="356366" y="521947"/>
                </a:cubicBezTo>
                <a:cubicBezTo>
                  <a:pt x="355727" y="529053"/>
                  <a:pt x="361847" y="535876"/>
                  <a:pt x="370028" y="537161"/>
                </a:cubicBezTo>
                <a:cubicBezTo>
                  <a:pt x="370626" y="537266"/>
                  <a:pt x="371218" y="537298"/>
                  <a:pt x="371818" y="537298"/>
                </a:cubicBezTo>
                <a:cubicBezTo>
                  <a:pt x="377517" y="537309"/>
                  <a:pt x="383208" y="537309"/>
                  <a:pt x="388898" y="537309"/>
                </a:cubicBezTo>
                <a:lnTo>
                  <a:pt x="388898" y="537223"/>
                </a:lnTo>
                <a:cubicBezTo>
                  <a:pt x="394597" y="537223"/>
                  <a:pt x="400301" y="537510"/>
                  <a:pt x="405987" y="537163"/>
                </a:cubicBezTo>
                <a:cubicBezTo>
                  <a:pt x="414705" y="536655"/>
                  <a:pt x="420631" y="530667"/>
                  <a:pt x="420427" y="523079"/>
                </a:cubicBezTo>
                <a:cubicBezTo>
                  <a:pt x="420219" y="515357"/>
                  <a:pt x="414309" y="509536"/>
                  <a:pt x="405567" y="509314"/>
                </a:cubicBezTo>
                <a:close/>
                <a:moveTo>
                  <a:pt x="337726" y="381350"/>
                </a:moveTo>
                <a:cubicBezTo>
                  <a:pt x="286020" y="390377"/>
                  <a:pt x="249824" y="420407"/>
                  <a:pt x="220007" y="463322"/>
                </a:cubicBezTo>
                <a:lnTo>
                  <a:pt x="344526" y="473852"/>
                </a:lnTo>
                <a:cubicBezTo>
                  <a:pt x="342248" y="442826"/>
                  <a:pt x="339991" y="412155"/>
                  <a:pt x="337726" y="381350"/>
                </a:cubicBezTo>
                <a:close/>
                <a:moveTo>
                  <a:pt x="444950" y="378432"/>
                </a:moveTo>
                <a:cubicBezTo>
                  <a:pt x="420171" y="375696"/>
                  <a:pt x="394472" y="375724"/>
                  <a:pt x="367739" y="378736"/>
                </a:cubicBezTo>
                <a:lnTo>
                  <a:pt x="367740" y="378736"/>
                </a:lnTo>
                <a:cubicBezTo>
                  <a:pt x="370098" y="411161"/>
                  <a:pt x="372445" y="443472"/>
                  <a:pt x="374868" y="476720"/>
                </a:cubicBezTo>
                <a:cubicBezTo>
                  <a:pt x="465436" y="481455"/>
                  <a:pt x="555390" y="492322"/>
                  <a:pt x="646200" y="471704"/>
                </a:cubicBezTo>
                <a:cubicBezTo>
                  <a:pt x="585349" y="419718"/>
                  <a:pt x="519289" y="386639"/>
                  <a:pt x="444950" y="378432"/>
                </a:cubicBezTo>
                <a:close/>
                <a:moveTo>
                  <a:pt x="424696" y="140250"/>
                </a:moveTo>
                <a:cubicBezTo>
                  <a:pt x="436946" y="140375"/>
                  <a:pt x="448243" y="146885"/>
                  <a:pt x="454494" y="157421"/>
                </a:cubicBezTo>
                <a:cubicBezTo>
                  <a:pt x="464374" y="174076"/>
                  <a:pt x="458882" y="195586"/>
                  <a:pt x="442227" y="205466"/>
                </a:cubicBezTo>
                <a:lnTo>
                  <a:pt x="442227" y="334960"/>
                </a:lnTo>
                <a:lnTo>
                  <a:pt x="495683" y="341629"/>
                </a:lnTo>
                <a:cubicBezTo>
                  <a:pt x="517390" y="346126"/>
                  <a:pt x="538620" y="352786"/>
                  <a:pt x="559099" y="362868"/>
                </a:cubicBezTo>
                <a:cubicBezTo>
                  <a:pt x="605907" y="385924"/>
                  <a:pt x="649145" y="414331"/>
                  <a:pt x="689180" y="447770"/>
                </a:cubicBezTo>
                <a:cubicBezTo>
                  <a:pt x="692179" y="450264"/>
                  <a:pt x="696237" y="451984"/>
                  <a:pt x="700088" y="452898"/>
                </a:cubicBezTo>
                <a:cubicBezTo>
                  <a:pt x="735586" y="461325"/>
                  <a:pt x="771458" y="468364"/>
                  <a:pt x="806598" y="478093"/>
                </a:cubicBezTo>
                <a:cubicBezTo>
                  <a:pt x="837792" y="486720"/>
                  <a:pt x="867601" y="499537"/>
                  <a:pt x="894922" y="517426"/>
                </a:cubicBezTo>
                <a:cubicBezTo>
                  <a:pt x="904410" y="523647"/>
                  <a:pt x="907254" y="529794"/>
                  <a:pt x="904910" y="538980"/>
                </a:cubicBezTo>
                <a:cubicBezTo>
                  <a:pt x="895201" y="537243"/>
                  <a:pt x="885473" y="535477"/>
                  <a:pt x="875733" y="533785"/>
                </a:cubicBezTo>
                <a:cubicBezTo>
                  <a:pt x="866784" y="532232"/>
                  <a:pt x="859487" y="536671"/>
                  <a:pt x="857822" y="544572"/>
                </a:cubicBezTo>
                <a:cubicBezTo>
                  <a:pt x="856252" y="552039"/>
                  <a:pt x="861885" y="559125"/>
                  <a:pt x="870955" y="560876"/>
                </a:cubicBezTo>
                <a:cubicBezTo>
                  <a:pt x="880367" y="562700"/>
                  <a:pt x="889757" y="565158"/>
                  <a:pt x="899263" y="565853"/>
                </a:cubicBezTo>
                <a:cubicBezTo>
                  <a:pt x="906948" y="566434"/>
                  <a:pt x="908717" y="570060"/>
                  <a:pt x="908974" y="576683"/>
                </a:cubicBezTo>
                <a:cubicBezTo>
                  <a:pt x="909511" y="590512"/>
                  <a:pt x="910147" y="604347"/>
                  <a:pt x="911488" y="618118"/>
                </a:cubicBezTo>
                <a:cubicBezTo>
                  <a:pt x="911872" y="622054"/>
                  <a:pt x="913946" y="626610"/>
                  <a:pt x="916742" y="629377"/>
                </a:cubicBezTo>
                <a:cubicBezTo>
                  <a:pt x="926465" y="639014"/>
                  <a:pt x="928106" y="669697"/>
                  <a:pt x="918652" y="679700"/>
                </a:cubicBezTo>
                <a:cubicBezTo>
                  <a:pt x="916644" y="681826"/>
                  <a:pt x="914042" y="684221"/>
                  <a:pt x="911381" y="684736"/>
                </a:cubicBezTo>
                <a:cubicBezTo>
                  <a:pt x="898625" y="687223"/>
                  <a:pt x="885767" y="689107"/>
                  <a:pt x="872396" y="691286"/>
                </a:cubicBezTo>
                <a:cubicBezTo>
                  <a:pt x="887749" y="603283"/>
                  <a:pt x="823938" y="541684"/>
                  <a:pt x="761458" y="534751"/>
                </a:cubicBezTo>
                <a:cubicBezTo>
                  <a:pt x="726547" y="530876"/>
                  <a:pt x="694361" y="538895"/>
                  <a:pt x="666810" y="560805"/>
                </a:cubicBezTo>
                <a:cubicBezTo>
                  <a:pt x="626988" y="592467"/>
                  <a:pt x="611433" y="634649"/>
                  <a:pt x="617498" y="685192"/>
                </a:cubicBezTo>
                <a:lnTo>
                  <a:pt x="306802" y="685192"/>
                </a:lnTo>
                <a:cubicBezTo>
                  <a:pt x="310723" y="660079"/>
                  <a:pt x="307813" y="636308"/>
                  <a:pt x="298244" y="613367"/>
                </a:cubicBezTo>
                <a:cubicBezTo>
                  <a:pt x="288483" y="589985"/>
                  <a:pt x="273261" y="570998"/>
                  <a:pt x="252436" y="556752"/>
                </a:cubicBezTo>
                <a:cubicBezTo>
                  <a:pt x="231948" y="542735"/>
                  <a:pt x="209266" y="534825"/>
                  <a:pt x="184303" y="534009"/>
                </a:cubicBezTo>
                <a:cubicBezTo>
                  <a:pt x="150760" y="532910"/>
                  <a:pt x="120947" y="542979"/>
                  <a:pt x="95552" y="564881"/>
                </a:cubicBezTo>
                <a:cubicBezTo>
                  <a:pt x="60838" y="594820"/>
                  <a:pt x="47146" y="633585"/>
                  <a:pt x="50212" y="679607"/>
                </a:cubicBezTo>
                <a:cubicBezTo>
                  <a:pt x="42274" y="678683"/>
                  <a:pt x="35200" y="677758"/>
                  <a:pt x="28086" y="677060"/>
                </a:cubicBezTo>
                <a:cubicBezTo>
                  <a:pt x="9922" y="675297"/>
                  <a:pt x="-1512" y="670109"/>
                  <a:pt x="245" y="645946"/>
                </a:cubicBezTo>
                <a:cubicBezTo>
                  <a:pt x="469" y="642950"/>
                  <a:pt x="-556" y="639600"/>
                  <a:pt x="452" y="636982"/>
                </a:cubicBezTo>
                <a:cubicBezTo>
                  <a:pt x="2685" y="631138"/>
                  <a:pt x="4659" y="624349"/>
                  <a:pt x="8973" y="620395"/>
                </a:cubicBezTo>
                <a:cubicBezTo>
                  <a:pt x="13255" y="616474"/>
                  <a:pt x="15025" y="613154"/>
                  <a:pt x="14786" y="607704"/>
                </a:cubicBezTo>
                <a:cubicBezTo>
                  <a:pt x="14441" y="599892"/>
                  <a:pt x="14640" y="592057"/>
                  <a:pt x="14632" y="584228"/>
                </a:cubicBezTo>
                <a:cubicBezTo>
                  <a:pt x="14621" y="568968"/>
                  <a:pt x="14629" y="553704"/>
                  <a:pt x="14629" y="537337"/>
                </a:cubicBezTo>
                <a:cubicBezTo>
                  <a:pt x="27593" y="537337"/>
                  <a:pt x="39529" y="537458"/>
                  <a:pt x="51460" y="537302"/>
                </a:cubicBezTo>
                <a:cubicBezTo>
                  <a:pt x="61721" y="537173"/>
                  <a:pt x="68812" y="530877"/>
                  <a:pt x="68440" y="522582"/>
                </a:cubicBezTo>
                <a:cubicBezTo>
                  <a:pt x="68090" y="514597"/>
                  <a:pt x="61370" y="509359"/>
                  <a:pt x="51182" y="509307"/>
                </a:cubicBezTo>
                <a:cubicBezTo>
                  <a:pt x="39251" y="509254"/>
                  <a:pt x="27311" y="509297"/>
                  <a:pt x="14599" y="509297"/>
                </a:cubicBezTo>
                <a:cubicBezTo>
                  <a:pt x="14599" y="505354"/>
                  <a:pt x="14552" y="502427"/>
                  <a:pt x="14607" y="499495"/>
                </a:cubicBezTo>
                <a:cubicBezTo>
                  <a:pt x="14988" y="478365"/>
                  <a:pt x="17386" y="475218"/>
                  <a:pt x="37205" y="468564"/>
                </a:cubicBezTo>
                <a:cubicBezTo>
                  <a:pt x="46135" y="465575"/>
                  <a:pt x="54912" y="462140"/>
                  <a:pt x="63758" y="458907"/>
                </a:cubicBezTo>
                <a:lnTo>
                  <a:pt x="63761" y="458908"/>
                </a:lnTo>
                <a:cubicBezTo>
                  <a:pt x="62346" y="451507"/>
                  <a:pt x="60465" y="445032"/>
                  <a:pt x="58055" y="438821"/>
                </a:cubicBezTo>
                <a:cubicBezTo>
                  <a:pt x="61262" y="457007"/>
                  <a:pt x="59049" y="456643"/>
                  <a:pt x="56843" y="456204"/>
                </a:cubicBezTo>
                <a:cubicBezTo>
                  <a:pt x="45606" y="453943"/>
                  <a:pt x="40119" y="447120"/>
                  <a:pt x="41940" y="437659"/>
                </a:cubicBezTo>
                <a:cubicBezTo>
                  <a:pt x="43619" y="428921"/>
                  <a:pt x="51159" y="424818"/>
                  <a:pt x="62270" y="426563"/>
                </a:cubicBezTo>
                <a:cubicBezTo>
                  <a:pt x="70853" y="427907"/>
                  <a:pt x="79658" y="428458"/>
                  <a:pt x="87997" y="430717"/>
                </a:cubicBezTo>
                <a:cubicBezTo>
                  <a:pt x="106418" y="435704"/>
                  <a:pt x="121611" y="431068"/>
                  <a:pt x="137150" y="420162"/>
                </a:cubicBezTo>
                <a:cubicBezTo>
                  <a:pt x="165357" y="400351"/>
                  <a:pt x="194626" y="382013"/>
                  <a:pt x="223991" y="363934"/>
                </a:cubicBezTo>
                <a:cubicBezTo>
                  <a:pt x="242939" y="352269"/>
                  <a:pt x="263472" y="343869"/>
                  <a:pt x="285749" y="340470"/>
                </a:cubicBezTo>
                <a:cubicBezTo>
                  <a:pt x="309576" y="336840"/>
                  <a:pt x="333459" y="334292"/>
                  <a:pt x="357401" y="333037"/>
                </a:cubicBezTo>
                <a:lnTo>
                  <a:pt x="407165" y="333261"/>
                </a:lnTo>
                <a:lnTo>
                  <a:pt x="407165" y="205466"/>
                </a:lnTo>
                <a:cubicBezTo>
                  <a:pt x="396628" y="199215"/>
                  <a:pt x="390118" y="187919"/>
                  <a:pt x="389993" y="175668"/>
                </a:cubicBezTo>
                <a:cubicBezTo>
                  <a:pt x="389795" y="156305"/>
                  <a:pt x="405332" y="140447"/>
                  <a:pt x="424696" y="140250"/>
                </a:cubicBezTo>
                <a:close/>
                <a:moveTo>
                  <a:pt x="424856" y="69965"/>
                </a:moveTo>
                <a:cubicBezTo>
                  <a:pt x="482949" y="70053"/>
                  <a:pt x="529972" y="117219"/>
                  <a:pt x="529883" y="175312"/>
                </a:cubicBezTo>
                <a:cubicBezTo>
                  <a:pt x="529607" y="212468"/>
                  <a:pt x="509748" y="246722"/>
                  <a:pt x="477640" y="265423"/>
                </a:cubicBezTo>
                <a:lnTo>
                  <a:pt x="460109" y="235269"/>
                </a:lnTo>
                <a:cubicBezTo>
                  <a:pt x="470087" y="229314"/>
                  <a:pt x="478430" y="220971"/>
                  <a:pt x="484385" y="210993"/>
                </a:cubicBezTo>
                <a:cubicBezTo>
                  <a:pt x="504234" y="177737"/>
                  <a:pt x="493365" y="134687"/>
                  <a:pt x="460109" y="114838"/>
                </a:cubicBezTo>
                <a:cubicBezTo>
                  <a:pt x="426853" y="94990"/>
                  <a:pt x="383803" y="105858"/>
                  <a:pt x="363954" y="139114"/>
                </a:cubicBezTo>
                <a:cubicBezTo>
                  <a:pt x="344106" y="172371"/>
                  <a:pt x="354975" y="215421"/>
                  <a:pt x="388231" y="235269"/>
                </a:cubicBezTo>
                <a:lnTo>
                  <a:pt x="370700" y="265423"/>
                </a:lnTo>
                <a:cubicBezTo>
                  <a:pt x="338898" y="246401"/>
                  <a:pt x="319452" y="212049"/>
                  <a:pt x="319508" y="174992"/>
                </a:cubicBezTo>
                <a:cubicBezTo>
                  <a:pt x="319597" y="116899"/>
                  <a:pt x="366763" y="69876"/>
                  <a:pt x="424856" y="69965"/>
                </a:cubicBezTo>
                <a:close/>
                <a:moveTo>
                  <a:pt x="424696" y="0"/>
                </a:moveTo>
                <a:cubicBezTo>
                  <a:pt x="485542" y="542"/>
                  <a:pt x="541756" y="32596"/>
                  <a:pt x="573208" y="84684"/>
                </a:cubicBezTo>
                <a:cubicBezTo>
                  <a:pt x="623257" y="167568"/>
                  <a:pt x="596639" y="275331"/>
                  <a:pt x="513755" y="325379"/>
                </a:cubicBezTo>
                <a:lnTo>
                  <a:pt x="496224" y="295401"/>
                </a:lnTo>
                <a:cubicBezTo>
                  <a:pt x="516045" y="283532"/>
                  <a:pt x="532627" y="266950"/>
                  <a:pt x="544496" y="247128"/>
                </a:cubicBezTo>
                <a:cubicBezTo>
                  <a:pt x="584290" y="180674"/>
                  <a:pt x="562678" y="94543"/>
                  <a:pt x="496224" y="54750"/>
                </a:cubicBezTo>
                <a:cubicBezTo>
                  <a:pt x="429770" y="14956"/>
                  <a:pt x="343638" y="36568"/>
                  <a:pt x="303844" y="103022"/>
                </a:cubicBezTo>
                <a:cubicBezTo>
                  <a:pt x="264050" y="169476"/>
                  <a:pt x="285662" y="255607"/>
                  <a:pt x="352116" y="295401"/>
                </a:cubicBezTo>
                <a:lnTo>
                  <a:pt x="334585" y="325379"/>
                </a:lnTo>
                <a:cubicBezTo>
                  <a:pt x="282185" y="293733"/>
                  <a:pt x="250086" y="237046"/>
                  <a:pt x="249905" y="175832"/>
                </a:cubicBezTo>
                <a:cubicBezTo>
                  <a:pt x="249617" y="79010"/>
                  <a:pt x="327874" y="287"/>
                  <a:pt x="424696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4" name="任意多边形: 形状 133"/>
          <p:cNvSpPr/>
          <p:nvPr/>
        </p:nvSpPr>
        <p:spPr>
          <a:xfrm>
            <a:off x="9274843" y="2236604"/>
            <a:ext cx="549852" cy="569258"/>
          </a:xfrm>
          <a:custGeom>
            <a:avLst/>
            <a:gdLst>
              <a:gd name="connsiteX0" fmla="*/ 70112 w 744943"/>
              <a:gd name="connsiteY0" fmla="*/ 565570 h 771236"/>
              <a:gd name="connsiteX1" fmla="*/ 154124 w 744943"/>
              <a:gd name="connsiteY1" fmla="*/ 565570 h 771236"/>
              <a:gd name="connsiteX2" fmla="*/ 88464 w 744943"/>
              <a:gd name="connsiteY2" fmla="*/ 771236 h 771236"/>
              <a:gd name="connsiteX3" fmla="*/ 0 w 744943"/>
              <a:gd name="connsiteY3" fmla="*/ 771236 h 771236"/>
              <a:gd name="connsiteX4" fmla="*/ 590819 w 744943"/>
              <a:gd name="connsiteY4" fmla="*/ 565569 h 771236"/>
              <a:gd name="connsiteX5" fmla="*/ 674822 w 744943"/>
              <a:gd name="connsiteY5" fmla="*/ 565569 h 771236"/>
              <a:gd name="connsiteX6" fmla="*/ 744943 w 744943"/>
              <a:gd name="connsiteY6" fmla="*/ 771235 h 771236"/>
              <a:gd name="connsiteX7" fmla="*/ 656488 w 744943"/>
              <a:gd name="connsiteY7" fmla="*/ 771235 h 771236"/>
              <a:gd name="connsiteX8" fmla="*/ 318730 w 744943"/>
              <a:gd name="connsiteY8" fmla="*/ 565569 h 771236"/>
              <a:gd name="connsiteX9" fmla="*/ 402533 w 744943"/>
              <a:gd name="connsiteY9" fmla="*/ 565569 h 771236"/>
              <a:gd name="connsiteX10" fmla="*/ 411007 w 744943"/>
              <a:gd name="connsiteY10" fmla="*/ 771235 h 771236"/>
              <a:gd name="connsiteX11" fmla="*/ 308248 w 744943"/>
              <a:gd name="connsiteY11" fmla="*/ 771235 h 771236"/>
              <a:gd name="connsiteX12" fmla="*/ 397954 w 744943"/>
              <a:gd name="connsiteY12" fmla="*/ 103101 h 771236"/>
              <a:gd name="connsiteX13" fmla="*/ 416467 w 744943"/>
              <a:gd name="connsiteY13" fmla="*/ 108236 h 771236"/>
              <a:gd name="connsiteX14" fmla="*/ 416467 w 744943"/>
              <a:gd name="connsiteY14" fmla="*/ 108245 h 771236"/>
              <a:gd name="connsiteX15" fmla="*/ 530163 w 744943"/>
              <a:gd name="connsiteY15" fmla="*/ 216883 h 771236"/>
              <a:gd name="connsiteX16" fmla="*/ 533160 w 744943"/>
              <a:gd name="connsiteY16" fmla="*/ 266637 h 771236"/>
              <a:gd name="connsiteX17" fmla="*/ 511215 w 744943"/>
              <a:gd name="connsiteY17" fmla="*/ 316390 h 771236"/>
              <a:gd name="connsiteX18" fmla="*/ 483292 w 744943"/>
              <a:gd name="connsiteY18" fmla="*/ 309283 h 771236"/>
              <a:gd name="connsiteX19" fmla="*/ 482293 w 744943"/>
              <a:gd name="connsiteY19" fmla="*/ 244297 h 771236"/>
              <a:gd name="connsiteX20" fmla="*/ 428438 w 744943"/>
              <a:gd name="connsiteY20" fmla="*/ 203694 h 771236"/>
              <a:gd name="connsiteX21" fmla="*/ 429437 w 744943"/>
              <a:gd name="connsiteY21" fmla="*/ 333647 h 771236"/>
              <a:gd name="connsiteX22" fmla="*/ 452364 w 744943"/>
              <a:gd name="connsiteY22" fmla="*/ 409797 h 771236"/>
              <a:gd name="connsiteX23" fmla="*/ 519190 w 744943"/>
              <a:gd name="connsiteY23" fmla="*/ 535702 h 771236"/>
              <a:gd name="connsiteX24" fmla="*/ 532872 w 744943"/>
              <a:gd name="connsiteY24" fmla="*/ 559356 h 771236"/>
              <a:gd name="connsiteX25" fmla="*/ 534597 w 744943"/>
              <a:gd name="connsiteY25" fmla="*/ 565569 h 771236"/>
              <a:gd name="connsiteX26" fmla="*/ 544650 w 744943"/>
              <a:gd name="connsiteY26" fmla="*/ 565569 h 771236"/>
              <a:gd name="connsiteX27" fmla="*/ 590819 w 744943"/>
              <a:gd name="connsiteY27" fmla="*/ 771235 h 771236"/>
              <a:gd name="connsiteX28" fmla="*/ 493161 w 744943"/>
              <a:gd name="connsiteY28" fmla="*/ 771235 h 771236"/>
              <a:gd name="connsiteX29" fmla="*/ 462391 w 744943"/>
              <a:gd name="connsiteY29" fmla="*/ 565569 h 771236"/>
              <a:gd name="connsiteX30" fmla="*/ 473710 w 744943"/>
              <a:gd name="connsiteY30" fmla="*/ 565569 h 771236"/>
              <a:gd name="connsiteX31" fmla="*/ 454752 w 744943"/>
              <a:gd name="connsiteY31" fmla="*/ 543234 h 771236"/>
              <a:gd name="connsiteX32" fmla="*/ 434415 w 744943"/>
              <a:gd name="connsiteY32" fmla="*/ 518446 h 771236"/>
              <a:gd name="connsiteX33" fmla="*/ 369588 w 744943"/>
              <a:gd name="connsiteY33" fmla="*/ 399649 h 771236"/>
              <a:gd name="connsiteX34" fmla="*/ 311745 w 744943"/>
              <a:gd name="connsiteY34" fmla="*/ 455493 h 771236"/>
              <a:gd name="connsiteX35" fmla="*/ 298135 w 744943"/>
              <a:gd name="connsiteY35" fmla="*/ 545851 h 771236"/>
              <a:gd name="connsiteX36" fmla="*/ 288105 w 744943"/>
              <a:gd name="connsiteY36" fmla="*/ 583770 h 771236"/>
              <a:gd name="connsiteX37" fmla="*/ 277864 w 744943"/>
              <a:gd name="connsiteY37" fmla="*/ 596964 h 771236"/>
              <a:gd name="connsiteX38" fmla="*/ 251790 w 744943"/>
              <a:gd name="connsiteY38" fmla="*/ 771235 h 771236"/>
              <a:gd name="connsiteX39" fmla="*/ 154124 w 744943"/>
              <a:gd name="connsiteY39" fmla="*/ 771235 h 771236"/>
              <a:gd name="connsiteX40" fmla="*/ 200302 w 744943"/>
              <a:gd name="connsiteY40" fmla="*/ 565569 h 771236"/>
              <a:gd name="connsiteX41" fmla="*/ 237803 w 744943"/>
              <a:gd name="connsiteY41" fmla="*/ 565569 h 771236"/>
              <a:gd name="connsiteX42" fmla="*/ 238568 w 744943"/>
              <a:gd name="connsiteY42" fmla="*/ 548520 h 771236"/>
              <a:gd name="connsiteX43" fmla="*/ 250914 w 744943"/>
              <a:gd name="connsiteY43" fmla="*/ 458534 h 771236"/>
              <a:gd name="connsiteX44" fmla="*/ 318730 w 744943"/>
              <a:gd name="connsiteY44" fmla="*/ 333647 h 771236"/>
              <a:gd name="connsiteX45" fmla="*/ 313744 w 744943"/>
              <a:gd name="connsiteY45" fmla="*/ 248373 h 771236"/>
              <a:gd name="connsiteX46" fmla="*/ 232957 w 744943"/>
              <a:gd name="connsiteY46" fmla="*/ 321465 h 771236"/>
              <a:gd name="connsiteX47" fmla="*/ 182090 w 744943"/>
              <a:gd name="connsiteY47" fmla="*/ 333647 h 771236"/>
              <a:gd name="connsiteX48" fmla="*/ 324707 w 744943"/>
              <a:gd name="connsiteY48" fmla="*/ 139725 h 771236"/>
              <a:gd name="connsiteX49" fmla="*/ 383558 w 744943"/>
              <a:gd name="connsiteY49" fmla="*/ 108236 h 771236"/>
              <a:gd name="connsiteX50" fmla="*/ 397954 w 744943"/>
              <a:gd name="connsiteY50" fmla="*/ 103101 h 771236"/>
              <a:gd name="connsiteX51" fmla="*/ 359614 w 744943"/>
              <a:gd name="connsiteY51" fmla="*/ 0 h 771236"/>
              <a:gd name="connsiteX52" fmla="*/ 359623 w 744943"/>
              <a:gd name="connsiteY52" fmla="*/ 0 h 771236"/>
              <a:gd name="connsiteX53" fmla="*/ 411007 w 744943"/>
              <a:gd name="connsiteY53" fmla="*/ 51401 h 771236"/>
              <a:gd name="connsiteX54" fmla="*/ 411007 w 744943"/>
              <a:gd name="connsiteY54" fmla="*/ 51419 h 771236"/>
              <a:gd name="connsiteX55" fmla="*/ 359623 w 744943"/>
              <a:gd name="connsiteY55" fmla="*/ 102828 h 771236"/>
              <a:gd name="connsiteX56" fmla="*/ 308248 w 744943"/>
              <a:gd name="connsiteY56" fmla="*/ 51419 h 771236"/>
              <a:gd name="connsiteX57" fmla="*/ 359614 w 744943"/>
              <a:gd name="connsiteY57" fmla="*/ 0 h 77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44943" h="771236">
                <a:moveTo>
                  <a:pt x="70112" y="565570"/>
                </a:moveTo>
                <a:lnTo>
                  <a:pt x="154124" y="565570"/>
                </a:lnTo>
                <a:lnTo>
                  <a:pt x="88464" y="771236"/>
                </a:lnTo>
                <a:lnTo>
                  <a:pt x="0" y="771236"/>
                </a:lnTo>
                <a:close/>
                <a:moveTo>
                  <a:pt x="590819" y="565569"/>
                </a:moveTo>
                <a:lnTo>
                  <a:pt x="674822" y="565569"/>
                </a:lnTo>
                <a:lnTo>
                  <a:pt x="744943" y="771235"/>
                </a:lnTo>
                <a:lnTo>
                  <a:pt x="656488" y="771235"/>
                </a:lnTo>
                <a:close/>
                <a:moveTo>
                  <a:pt x="318730" y="565569"/>
                </a:moveTo>
                <a:lnTo>
                  <a:pt x="402533" y="565569"/>
                </a:lnTo>
                <a:lnTo>
                  <a:pt x="411007" y="771235"/>
                </a:lnTo>
                <a:lnTo>
                  <a:pt x="308248" y="771235"/>
                </a:lnTo>
                <a:close/>
                <a:moveTo>
                  <a:pt x="397954" y="103101"/>
                </a:moveTo>
                <a:cubicBezTo>
                  <a:pt x="410295" y="101389"/>
                  <a:pt x="416467" y="108236"/>
                  <a:pt x="416467" y="108236"/>
                </a:cubicBezTo>
                <a:lnTo>
                  <a:pt x="416467" y="108245"/>
                </a:lnTo>
                <a:lnTo>
                  <a:pt x="530163" y="216883"/>
                </a:lnTo>
                <a:cubicBezTo>
                  <a:pt x="530163" y="216883"/>
                  <a:pt x="533160" y="251414"/>
                  <a:pt x="533160" y="266637"/>
                </a:cubicBezTo>
                <a:cubicBezTo>
                  <a:pt x="533160" y="281860"/>
                  <a:pt x="533160" y="298117"/>
                  <a:pt x="511215" y="316390"/>
                </a:cubicBezTo>
                <a:cubicBezTo>
                  <a:pt x="489278" y="334663"/>
                  <a:pt x="483292" y="309283"/>
                  <a:pt x="483292" y="309283"/>
                </a:cubicBezTo>
                <a:lnTo>
                  <a:pt x="482293" y="244297"/>
                </a:lnTo>
                <a:lnTo>
                  <a:pt x="428438" y="203694"/>
                </a:lnTo>
                <a:cubicBezTo>
                  <a:pt x="428438" y="203694"/>
                  <a:pt x="429437" y="321465"/>
                  <a:pt x="429437" y="333647"/>
                </a:cubicBezTo>
                <a:cubicBezTo>
                  <a:pt x="429437" y="345837"/>
                  <a:pt x="442408" y="369194"/>
                  <a:pt x="452364" y="409797"/>
                </a:cubicBezTo>
                <a:cubicBezTo>
                  <a:pt x="462338" y="450410"/>
                  <a:pt x="495255" y="503214"/>
                  <a:pt x="519190" y="535702"/>
                </a:cubicBezTo>
                <a:cubicBezTo>
                  <a:pt x="525174" y="543824"/>
                  <a:pt x="529662" y="551756"/>
                  <a:pt x="532872" y="559356"/>
                </a:cubicBezTo>
                <a:lnTo>
                  <a:pt x="534597" y="565569"/>
                </a:lnTo>
                <a:lnTo>
                  <a:pt x="544650" y="565569"/>
                </a:lnTo>
                <a:lnTo>
                  <a:pt x="590819" y="771235"/>
                </a:lnTo>
                <a:lnTo>
                  <a:pt x="493161" y="771235"/>
                </a:lnTo>
                <a:lnTo>
                  <a:pt x="462391" y="565569"/>
                </a:lnTo>
                <a:lnTo>
                  <a:pt x="473710" y="565569"/>
                </a:lnTo>
                <a:lnTo>
                  <a:pt x="454752" y="543234"/>
                </a:lnTo>
                <a:cubicBezTo>
                  <a:pt x="445573" y="532030"/>
                  <a:pt x="438155" y="522762"/>
                  <a:pt x="434415" y="518446"/>
                </a:cubicBezTo>
                <a:cubicBezTo>
                  <a:pt x="419455" y="501181"/>
                  <a:pt x="374583" y="410814"/>
                  <a:pt x="369588" y="399649"/>
                </a:cubicBezTo>
                <a:cubicBezTo>
                  <a:pt x="364601" y="388474"/>
                  <a:pt x="335680" y="430104"/>
                  <a:pt x="311745" y="455493"/>
                </a:cubicBezTo>
                <a:cubicBezTo>
                  <a:pt x="287811" y="480874"/>
                  <a:pt x="305760" y="480874"/>
                  <a:pt x="298135" y="545851"/>
                </a:cubicBezTo>
                <a:cubicBezTo>
                  <a:pt x="296231" y="562097"/>
                  <a:pt x="292640" y="574409"/>
                  <a:pt x="288105" y="583770"/>
                </a:cubicBezTo>
                <a:lnTo>
                  <a:pt x="277864" y="596964"/>
                </a:lnTo>
                <a:lnTo>
                  <a:pt x="251790" y="771235"/>
                </a:lnTo>
                <a:lnTo>
                  <a:pt x="154124" y="771235"/>
                </a:lnTo>
                <a:lnTo>
                  <a:pt x="200302" y="565569"/>
                </a:lnTo>
                <a:lnTo>
                  <a:pt x="237803" y="565569"/>
                </a:lnTo>
                <a:lnTo>
                  <a:pt x="238568" y="548520"/>
                </a:lnTo>
                <a:cubicBezTo>
                  <a:pt x="241686" y="512856"/>
                  <a:pt x="247422" y="473258"/>
                  <a:pt x="250914" y="458534"/>
                </a:cubicBezTo>
                <a:cubicBezTo>
                  <a:pt x="257890" y="429096"/>
                  <a:pt x="308757" y="347862"/>
                  <a:pt x="318730" y="333647"/>
                </a:cubicBezTo>
                <a:cubicBezTo>
                  <a:pt x="328704" y="319449"/>
                  <a:pt x="319721" y="277802"/>
                  <a:pt x="313744" y="248373"/>
                </a:cubicBezTo>
                <a:cubicBezTo>
                  <a:pt x="307758" y="218917"/>
                  <a:pt x="256891" y="300142"/>
                  <a:pt x="232957" y="321465"/>
                </a:cubicBezTo>
                <a:cubicBezTo>
                  <a:pt x="209022" y="342788"/>
                  <a:pt x="205034" y="341771"/>
                  <a:pt x="182090" y="333647"/>
                </a:cubicBezTo>
                <a:cubicBezTo>
                  <a:pt x="159155" y="325522"/>
                  <a:pt x="316732" y="149882"/>
                  <a:pt x="324707" y="139725"/>
                </a:cubicBezTo>
                <a:cubicBezTo>
                  <a:pt x="332691" y="129567"/>
                  <a:pt x="361613" y="120427"/>
                  <a:pt x="383558" y="108236"/>
                </a:cubicBezTo>
                <a:cubicBezTo>
                  <a:pt x="389042" y="105193"/>
                  <a:pt x="393841" y="103671"/>
                  <a:pt x="397954" y="103101"/>
                </a:cubicBezTo>
                <a:close/>
                <a:moveTo>
                  <a:pt x="359614" y="0"/>
                </a:moveTo>
                <a:cubicBezTo>
                  <a:pt x="359617" y="0"/>
                  <a:pt x="359620" y="0"/>
                  <a:pt x="359623" y="0"/>
                </a:cubicBezTo>
                <a:cubicBezTo>
                  <a:pt x="388006" y="5"/>
                  <a:pt x="411012" y="23018"/>
                  <a:pt x="411007" y="51401"/>
                </a:cubicBezTo>
                <a:cubicBezTo>
                  <a:pt x="411007" y="51407"/>
                  <a:pt x="411007" y="51413"/>
                  <a:pt x="411007" y="51419"/>
                </a:cubicBezTo>
                <a:cubicBezTo>
                  <a:pt x="411012" y="79803"/>
                  <a:pt x="388008" y="102819"/>
                  <a:pt x="359623" y="102828"/>
                </a:cubicBezTo>
                <a:cubicBezTo>
                  <a:pt x="331240" y="102819"/>
                  <a:pt x="308239" y="79802"/>
                  <a:pt x="308248" y="51419"/>
                </a:cubicBezTo>
                <a:cubicBezTo>
                  <a:pt x="308234" y="23035"/>
                  <a:pt x="331231" y="15"/>
                  <a:pt x="359614" y="0"/>
                </a:cubicBezTo>
                <a:close/>
              </a:path>
            </a:pathLst>
          </a:custGeom>
          <a:noFill/>
          <a:ln w="15875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362841" y="1713507"/>
            <a:ext cx="3466318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5G/V2X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为自动驾驶车辆提供「外部信息」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2673420" y="3057679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V2I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97958" y="4743110"/>
            <a:ext cx="778017" cy="328481"/>
            <a:chOff x="1497958" y="4743110"/>
            <a:chExt cx="778017" cy="328481"/>
          </a:xfrm>
        </p:grpSpPr>
        <p:sp>
          <p:nvSpPr>
            <p:cNvPr id="160" name="文本框 159"/>
            <p:cNvSpPr txBox="1"/>
            <p:nvPr/>
          </p:nvSpPr>
          <p:spPr>
            <a:xfrm>
              <a:off x="1498443" y="4793728"/>
              <a:ext cx="77753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V2V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6" name="图形 152"/>
            <p:cNvSpPr/>
            <p:nvPr/>
          </p:nvSpPr>
          <p:spPr>
            <a:xfrm rot="4109707">
              <a:off x="2113151" y="491687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7" name="图形 152"/>
            <p:cNvSpPr/>
            <p:nvPr/>
          </p:nvSpPr>
          <p:spPr>
            <a:xfrm rot="14909707">
              <a:off x="1497958" y="4743110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73" name="文本框 172"/>
          <p:cNvSpPr txBox="1"/>
          <p:nvPr/>
        </p:nvSpPr>
        <p:spPr>
          <a:xfrm flipH="1">
            <a:off x="8741048" y="3052753"/>
            <a:ext cx="7775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V2P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834579" y="2886585"/>
            <a:ext cx="523689" cy="556366"/>
            <a:chOff x="8834579" y="2886585"/>
            <a:chExt cx="523689" cy="556366"/>
          </a:xfrm>
        </p:grpSpPr>
        <p:sp>
          <p:nvSpPr>
            <p:cNvPr id="172" name="图形 152"/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9" name="图形 152"/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 flipH="1">
            <a:off x="9995449" y="4743110"/>
            <a:ext cx="778017" cy="328481"/>
            <a:chOff x="1497958" y="4743110"/>
            <a:chExt cx="778017" cy="328481"/>
          </a:xfrm>
        </p:grpSpPr>
        <p:sp>
          <p:nvSpPr>
            <p:cNvPr id="93" name="文本框 92"/>
            <p:cNvSpPr txBox="1"/>
            <p:nvPr/>
          </p:nvSpPr>
          <p:spPr>
            <a:xfrm>
              <a:off x="1498443" y="4793728"/>
              <a:ext cx="77753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V2N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4" name="图形 152"/>
            <p:cNvSpPr/>
            <p:nvPr/>
          </p:nvSpPr>
          <p:spPr>
            <a:xfrm rot="4109707">
              <a:off x="2113151" y="491687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5" name="图形 152"/>
            <p:cNvSpPr/>
            <p:nvPr/>
          </p:nvSpPr>
          <p:spPr>
            <a:xfrm rot="14909707">
              <a:off x="1497958" y="4743110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 flipH="1">
            <a:off x="2814202" y="2886585"/>
            <a:ext cx="523689" cy="556366"/>
            <a:chOff x="8834579" y="2886585"/>
            <a:chExt cx="523689" cy="556366"/>
          </a:xfrm>
        </p:grpSpPr>
        <p:sp>
          <p:nvSpPr>
            <p:cNvPr id="98" name="图形 152"/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9" name="图形 152"/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98"/>
          <p:cNvSpPr txBox="1"/>
          <p:nvPr/>
        </p:nvSpPr>
        <p:spPr>
          <a:xfrm>
            <a:off x="671835" y="4701740"/>
            <a:ext cx="1476812" cy="923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en-US" altLang="zh-CN" sz="3600" b="1" i="0" u="none" strike="noStrike" kern="0" cap="none" spc="299" normalizeH="0" baseline="0" noProof="0" dirty="0">
                <a:ln w="6350">
                  <a:gradFill>
                    <a:gsLst>
                      <a:gs pos="0">
                        <a:srgbClr val="1DC3DE"/>
                      </a:gs>
                      <a:gs pos="100000">
                        <a:srgbClr val="1DC3DE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1DC3DE">
                        <a:alpha val="31000"/>
                      </a:srgbClr>
                    </a:gs>
                    <a:gs pos="100000">
                      <a:srgbClr val="1DC3DE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/>
              </a:rPr>
              <a:t>PAST</a:t>
            </a:r>
          </a:p>
        </p:txBody>
      </p:sp>
      <p:sp>
        <p:nvSpPr>
          <p:cNvPr id="100" name="矩形 99"/>
          <p:cNvSpPr/>
          <p:nvPr/>
        </p:nvSpPr>
        <p:spPr>
          <a:xfrm rot="16200000" flipV="1">
            <a:off x="343476" y="2579818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bg1"/>
                </a:gs>
                <a:gs pos="4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1" name="矩形 100"/>
          <p:cNvSpPr/>
          <p:nvPr/>
        </p:nvSpPr>
        <p:spPr>
          <a:xfrm rot="16200000" flipV="1">
            <a:off x="2684863" y="2579818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bg1"/>
                </a:gs>
                <a:gs pos="4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>
          <a:xfrm rot="16200000" flipV="1">
            <a:off x="5026250" y="2579819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bg1"/>
                </a:gs>
                <a:gs pos="4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3" name="矩形 102"/>
          <p:cNvSpPr/>
          <p:nvPr/>
        </p:nvSpPr>
        <p:spPr>
          <a:xfrm rot="16200000" flipV="1">
            <a:off x="7367636" y="2579819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bg1"/>
                </a:gs>
                <a:gs pos="4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4" name="矩形 103"/>
          <p:cNvSpPr/>
          <p:nvPr/>
        </p:nvSpPr>
        <p:spPr>
          <a:xfrm rot="16200000" flipV="1">
            <a:off x="9709023" y="2579822"/>
            <a:ext cx="2133526" cy="148584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bg1"/>
                </a:gs>
                <a:gs pos="47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931264" y="3588575"/>
            <a:ext cx="957951" cy="481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DC3DE"/>
                    </a:gs>
                    <a:gs pos="0">
                      <a:srgbClr val="3196DB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专用网络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3272650" y="3588575"/>
            <a:ext cx="957951" cy="481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DC3DE"/>
                    </a:gs>
                    <a:gs pos="0">
                      <a:srgbClr val="3196DB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工业总线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5508823" y="3588575"/>
            <a:ext cx="1174356" cy="481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DC3DE"/>
                    </a:gs>
                    <a:gs pos="0">
                      <a:srgbClr val="3196DB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工业互联网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7847222" y="3588575"/>
            <a:ext cx="1174356" cy="481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DC3DE"/>
                    </a:gs>
                    <a:gs pos="0">
                      <a:srgbClr val="3196DB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工业物联网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10188610" y="3620885"/>
            <a:ext cx="1174356" cy="403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DC3DE"/>
                    </a:gs>
                    <a:gs pos="0">
                      <a:srgbClr val="3196DB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工业智联网</a:t>
            </a:r>
          </a:p>
        </p:txBody>
      </p:sp>
      <p:grpSp>
        <p:nvGrpSpPr>
          <p:cNvPr id="115" name="组合 114"/>
          <p:cNvGrpSpPr/>
          <p:nvPr/>
        </p:nvGrpSpPr>
        <p:grpSpPr>
          <a:xfrm>
            <a:off x="2517012" y="3258342"/>
            <a:ext cx="127842" cy="128797"/>
            <a:chOff x="2434377" y="3341562"/>
            <a:chExt cx="173578" cy="174875"/>
          </a:xfrm>
          <a:solidFill>
            <a:schemeClr val="bg1"/>
          </a:solidFill>
        </p:grpSpPr>
        <p:sp>
          <p:nvSpPr>
            <p:cNvPr id="116" name="箭头: V 形 115"/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7" name="箭头: V 形 116"/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858398" y="3258342"/>
            <a:ext cx="127842" cy="128797"/>
            <a:chOff x="2434377" y="3341562"/>
            <a:chExt cx="173578" cy="174875"/>
          </a:xfrm>
          <a:solidFill>
            <a:schemeClr val="bg1"/>
          </a:solidFill>
        </p:grpSpPr>
        <p:sp>
          <p:nvSpPr>
            <p:cNvPr id="119" name="箭头: V 形 118"/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0" name="箭头: V 形 119"/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199784" y="3258342"/>
            <a:ext cx="127842" cy="128797"/>
            <a:chOff x="2434377" y="3341562"/>
            <a:chExt cx="173578" cy="174875"/>
          </a:xfrm>
          <a:solidFill>
            <a:schemeClr val="bg1"/>
          </a:solidFill>
        </p:grpSpPr>
        <p:sp>
          <p:nvSpPr>
            <p:cNvPr id="122" name="箭头: V 形 121"/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3" name="箭头: V 形 122"/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9541172" y="3258342"/>
            <a:ext cx="127842" cy="128797"/>
            <a:chOff x="2434377" y="3341562"/>
            <a:chExt cx="173578" cy="174875"/>
          </a:xfrm>
          <a:solidFill>
            <a:schemeClr val="bg1"/>
          </a:solidFill>
        </p:grpSpPr>
        <p:sp>
          <p:nvSpPr>
            <p:cNvPr id="125" name="箭头: V 形 124"/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6" name="箭头: V 形 125"/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27" name="直接连接符 126"/>
          <p:cNvCxnSpPr/>
          <p:nvPr/>
        </p:nvCxnSpPr>
        <p:spPr>
          <a:xfrm>
            <a:off x="2153164" y="4389505"/>
            <a:ext cx="0" cy="15477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6835089" y="4389505"/>
            <a:ext cx="0" cy="15477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rot="5400000">
            <a:off x="1379282" y="4824057"/>
            <a:ext cx="0" cy="1547764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H="1">
            <a:off x="2153164" y="5597939"/>
            <a:ext cx="4676709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 flipH="1">
            <a:off x="6842004" y="5597939"/>
            <a:ext cx="4676709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4227489" y="4701740"/>
            <a:ext cx="1335874" cy="923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en-US" altLang="zh-CN" sz="3600" b="1" i="0" u="none" strike="noStrike" kern="0" cap="none" spc="299" normalizeH="0" baseline="0" noProof="0" dirty="0">
                <a:ln w="6350">
                  <a:gradFill>
                    <a:gsLst>
                      <a:gs pos="0">
                        <a:srgbClr val="1DC3DE"/>
                      </a:gs>
                      <a:gs pos="100000">
                        <a:srgbClr val="1DC3DE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1DC3DE">
                        <a:alpha val="31000"/>
                      </a:srgbClr>
                    </a:gs>
                    <a:gs pos="100000">
                      <a:srgbClr val="1DC3DE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/>
              </a:rPr>
              <a:t>NOW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8079974" y="4701740"/>
            <a:ext cx="2194699" cy="923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en-US" altLang="zh-CN" sz="3600" b="1" i="0" u="none" strike="noStrike" kern="0" cap="none" spc="299" normalizeH="0" baseline="0" noProof="0" dirty="0">
                <a:ln w="6350">
                  <a:gradFill>
                    <a:gsLst>
                      <a:gs pos="0">
                        <a:srgbClr val="1DC3DE"/>
                      </a:gs>
                      <a:gs pos="100000">
                        <a:srgbClr val="1DC3DE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1DC3DE">
                        <a:alpha val="31000"/>
                      </a:srgbClr>
                    </a:gs>
                    <a:gs pos="100000">
                      <a:srgbClr val="1DC3DE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/>
              </a:rPr>
              <a:t>FUTURE</a:t>
            </a:r>
          </a:p>
        </p:txBody>
      </p:sp>
      <p:sp>
        <p:nvSpPr>
          <p:cNvPr id="81" name="任意多边形: 形状 80"/>
          <p:cNvSpPr/>
          <p:nvPr/>
        </p:nvSpPr>
        <p:spPr>
          <a:xfrm flipV="1">
            <a:off x="667282" y="1881296"/>
            <a:ext cx="10897298" cy="144308"/>
          </a:xfrm>
          <a:custGeom>
            <a:avLst/>
            <a:gdLst>
              <a:gd name="connsiteX0" fmla="*/ 9859278 w 10897678"/>
              <a:gd name="connsiteY0" fmla="*/ 144313 h 144313"/>
              <a:gd name="connsiteX1" fmla="*/ 10897678 w 10897678"/>
              <a:gd name="connsiteY1" fmla="*/ 1 h 144313"/>
              <a:gd name="connsiteX2" fmla="*/ 9934229 w 10897678"/>
              <a:gd name="connsiteY2" fmla="*/ 1 h 144313"/>
              <a:gd name="connsiteX3" fmla="*/ 9934229 w 10897678"/>
              <a:gd name="connsiteY3" fmla="*/ 0 h 144313"/>
              <a:gd name="connsiteX4" fmla="*/ 0 w 10897678"/>
              <a:gd name="connsiteY4" fmla="*/ 0 h 144313"/>
              <a:gd name="connsiteX5" fmla="*/ 0 w 10897678"/>
              <a:gd name="connsiteY5" fmla="*/ 48231 h 144313"/>
              <a:gd name="connsiteX6" fmla="*/ 9859278 w 10897678"/>
              <a:gd name="connsiteY6" fmla="*/ 48231 h 1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7678" h="144313">
                <a:moveTo>
                  <a:pt x="9859278" y="144313"/>
                </a:moveTo>
                <a:lnTo>
                  <a:pt x="10897678" y="1"/>
                </a:lnTo>
                <a:lnTo>
                  <a:pt x="9934229" y="1"/>
                </a:lnTo>
                <a:lnTo>
                  <a:pt x="9934229" y="0"/>
                </a:lnTo>
                <a:lnTo>
                  <a:pt x="0" y="0"/>
                </a:lnTo>
                <a:lnTo>
                  <a:pt x="0" y="48231"/>
                </a:lnTo>
                <a:lnTo>
                  <a:pt x="9859278" y="4823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850" y="2694270"/>
            <a:ext cx="544775" cy="54477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1094" y="2738167"/>
            <a:ext cx="463837" cy="456982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011" y="2694270"/>
            <a:ext cx="544775" cy="5447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0354" y="2721226"/>
            <a:ext cx="490863" cy="490863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33217" y="2748249"/>
            <a:ext cx="436817" cy="436817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746230" y="523551"/>
            <a:ext cx="461664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信息技术和无线通信技术发展迅猛</a:t>
            </a:r>
            <a:endParaRPr lang="zh-CN" altLang="en-US" sz="2400" b="1" dirty="0"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1109329" y="5129118"/>
            <a:ext cx="601827" cy="481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0" cap="none" spc="29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过去</a:t>
            </a:r>
            <a:endParaRPr kumimoji="0" lang="en-US" altLang="zh-CN" sz="1685" b="1" i="0" u="none" strike="noStrike" kern="0" cap="none" spc="299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621407" y="5129118"/>
            <a:ext cx="601827" cy="481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0" cap="none" spc="29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现在</a:t>
            </a:r>
            <a:endParaRPr kumimoji="0" lang="en-US" altLang="zh-CN" sz="1685" b="1" i="0" u="none" strike="noStrike" kern="0" cap="none" spc="299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8879447" y="5129118"/>
            <a:ext cx="601827" cy="481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lvl="0" indent="-34290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0" cap="none" spc="29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未来</a:t>
            </a:r>
            <a:endParaRPr kumimoji="0" lang="en-US" altLang="zh-CN" sz="1685" b="1" i="0" u="none" strike="noStrike" kern="0" cap="none" spc="299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61719" y="543722"/>
            <a:ext cx="276998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 dirty="0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环境感知和自主决策</a:t>
            </a:r>
          </a:p>
        </p:txBody>
      </p:sp>
      <p:sp>
        <p:nvSpPr>
          <p:cNvPr id="6" name="椭圆 5"/>
          <p:cNvSpPr/>
          <p:nvPr/>
        </p:nvSpPr>
        <p:spPr>
          <a:xfrm>
            <a:off x="1568965" y="2165351"/>
            <a:ext cx="3642708" cy="3642454"/>
          </a:xfrm>
          <a:prstGeom prst="ellipse">
            <a:avLst/>
          </a:prstGeom>
          <a:gradFill>
            <a:gsLst>
              <a:gs pos="100000">
                <a:srgbClr val="00B0F0">
                  <a:alpha val="39000"/>
                </a:srgbClr>
              </a:gs>
              <a:gs pos="0">
                <a:srgbClr val="0070C0">
                  <a:alpha val="0"/>
                </a:srgbClr>
              </a:gs>
            </a:gsLst>
            <a:lin ang="5400000" scaled="0"/>
          </a:gradFill>
          <a:ln w="6350" cap="flat"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70C0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89763" y="2165351"/>
            <a:ext cx="3642708" cy="3642454"/>
          </a:xfrm>
          <a:prstGeom prst="ellipse">
            <a:avLst/>
          </a:prstGeom>
          <a:gradFill>
            <a:gsLst>
              <a:gs pos="100000">
                <a:srgbClr val="00B0F0">
                  <a:alpha val="39000"/>
                </a:srgbClr>
              </a:gs>
              <a:gs pos="0">
                <a:srgbClr val="0070C0">
                  <a:alpha val="0"/>
                </a:srgbClr>
              </a:gs>
            </a:gsLst>
            <a:lin ang="5400000" scaled="0"/>
          </a:gradFill>
          <a:ln w="6350" cap="flat"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70C0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901989" y="3791301"/>
            <a:ext cx="976661" cy="4998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983" tIns="54983" rIns="54983" bIns="54983" numCol="1" spcCol="38100" rtlCol="0" anchor="t">
            <a:spAutoFit/>
          </a:bodyPr>
          <a:lstStyle/>
          <a:p>
            <a:pPr marL="0" marR="0" lvl="0" indent="0" algn="ctr" defTabSz="109982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环境感知</a:t>
            </a:r>
          </a:p>
        </p:txBody>
      </p:sp>
      <p:sp>
        <p:nvSpPr>
          <p:cNvPr id="62" name="文本框 99"/>
          <p:cNvSpPr txBox="1"/>
          <p:nvPr/>
        </p:nvSpPr>
        <p:spPr>
          <a:xfrm>
            <a:off x="2133187" y="4327816"/>
            <a:ext cx="2514266" cy="8928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just" defTabSz="109982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20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通过智能传感器采集设备的状态和外界环境等数据，使得列车具备视觉、听觉、触觉等感官功能。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998180" y="3791301"/>
            <a:ext cx="1625877" cy="4998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983" tIns="54983" rIns="54983" bIns="54983" numCol="1" spcCol="38100" rtlCol="0" anchor="t">
            <a:spAutoFit/>
          </a:bodyPr>
          <a:lstStyle/>
          <a:p>
            <a:pPr marL="0" marR="0" lvl="0" indent="0" algn="ctr" defTabSz="109982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68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rPr>
              <a:t>自诊断、自决策</a:t>
            </a:r>
            <a:endParaRPr kumimoji="0" lang="en-US" altLang="zh-CN" sz="168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63" name="文本框 99"/>
          <p:cNvSpPr txBox="1"/>
          <p:nvPr/>
        </p:nvSpPr>
        <p:spPr>
          <a:xfrm>
            <a:off x="7553237" y="4327816"/>
            <a:ext cx="2515759" cy="89280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just" defTabSz="109982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zh-CN" altLang="en-US" sz="120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具备更先进的故障诊断和预测功能，更为强大的“大脑”，具备自主</a:t>
            </a:r>
            <a:br>
              <a:rPr kumimoji="0" lang="en-US" altLang="zh-CN" sz="120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</a:br>
            <a:r>
              <a:rPr kumimoji="0" lang="zh-CN" altLang="en-US" sz="120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决策功能。</a:t>
            </a:r>
          </a:p>
        </p:txBody>
      </p:sp>
      <p:sp>
        <p:nvSpPr>
          <p:cNvPr id="12" name="图形 8"/>
          <p:cNvSpPr/>
          <p:nvPr/>
        </p:nvSpPr>
        <p:spPr>
          <a:xfrm>
            <a:off x="8381820" y="2768782"/>
            <a:ext cx="858594" cy="858594"/>
          </a:xfrm>
          <a:custGeom>
            <a:avLst/>
            <a:gdLst>
              <a:gd name="connsiteX0" fmla="*/ 755650 w 1511300"/>
              <a:gd name="connsiteY0" fmla="*/ 1511300 h 1511300"/>
              <a:gd name="connsiteX1" fmla="*/ 0 w 1511300"/>
              <a:gd name="connsiteY1" fmla="*/ 755650 h 1511300"/>
              <a:gd name="connsiteX2" fmla="*/ 755650 w 1511300"/>
              <a:gd name="connsiteY2" fmla="*/ 0 h 1511300"/>
              <a:gd name="connsiteX3" fmla="*/ 1511300 w 1511300"/>
              <a:gd name="connsiteY3" fmla="*/ 755650 h 1511300"/>
              <a:gd name="connsiteX4" fmla="*/ 755650 w 1511300"/>
              <a:gd name="connsiteY4" fmla="*/ 1511300 h 1511300"/>
              <a:gd name="connsiteX5" fmla="*/ 755650 w 1511300"/>
              <a:gd name="connsiteY5" fmla="*/ 83961 h 1511300"/>
              <a:gd name="connsiteX6" fmla="*/ 83961 w 1511300"/>
              <a:gd name="connsiteY6" fmla="*/ 755650 h 1511300"/>
              <a:gd name="connsiteX7" fmla="*/ 755650 w 1511300"/>
              <a:gd name="connsiteY7" fmla="*/ 1427339 h 1511300"/>
              <a:gd name="connsiteX8" fmla="*/ 1427339 w 1511300"/>
              <a:gd name="connsiteY8" fmla="*/ 755650 h 1511300"/>
              <a:gd name="connsiteX9" fmla="*/ 755650 w 1511300"/>
              <a:gd name="connsiteY9" fmla="*/ 83961 h 1511300"/>
              <a:gd name="connsiteX10" fmla="*/ 1259417 w 1511300"/>
              <a:gd name="connsiteY10" fmla="*/ 1049514 h 1511300"/>
              <a:gd name="connsiteX11" fmla="*/ 1175456 w 1511300"/>
              <a:gd name="connsiteY11" fmla="*/ 1049514 h 1511300"/>
              <a:gd name="connsiteX12" fmla="*/ 965553 w 1511300"/>
              <a:gd name="connsiteY12" fmla="*/ 839611 h 1511300"/>
              <a:gd name="connsiteX13" fmla="*/ 755650 w 1511300"/>
              <a:gd name="connsiteY13" fmla="*/ 1049514 h 1511300"/>
              <a:gd name="connsiteX14" fmla="*/ 671689 w 1511300"/>
              <a:gd name="connsiteY14" fmla="*/ 1049514 h 1511300"/>
              <a:gd name="connsiteX15" fmla="*/ 830124 w 1511300"/>
              <a:gd name="connsiteY15" fmla="*/ 788857 h 1511300"/>
              <a:gd name="connsiteX16" fmla="*/ 755650 w 1511300"/>
              <a:gd name="connsiteY16" fmla="*/ 629708 h 1511300"/>
              <a:gd name="connsiteX17" fmla="*/ 965553 w 1511300"/>
              <a:gd name="connsiteY17" fmla="*/ 419806 h 1511300"/>
              <a:gd name="connsiteX18" fmla="*/ 1175456 w 1511300"/>
              <a:gd name="connsiteY18" fmla="*/ 629708 h 1511300"/>
              <a:gd name="connsiteX19" fmla="*/ 1100982 w 1511300"/>
              <a:gd name="connsiteY19" fmla="*/ 788857 h 1511300"/>
              <a:gd name="connsiteX20" fmla="*/ 1259417 w 1511300"/>
              <a:gd name="connsiteY20" fmla="*/ 1049514 h 1511300"/>
              <a:gd name="connsiteX21" fmla="*/ 965553 w 1511300"/>
              <a:gd name="connsiteY21" fmla="*/ 503767 h 1511300"/>
              <a:gd name="connsiteX22" fmla="*/ 839611 w 1511300"/>
              <a:gd name="connsiteY22" fmla="*/ 629708 h 1511300"/>
              <a:gd name="connsiteX23" fmla="*/ 965553 w 1511300"/>
              <a:gd name="connsiteY23" fmla="*/ 755650 h 1511300"/>
              <a:gd name="connsiteX24" fmla="*/ 1091494 w 1511300"/>
              <a:gd name="connsiteY24" fmla="*/ 629708 h 1511300"/>
              <a:gd name="connsiteX25" fmla="*/ 965553 w 1511300"/>
              <a:gd name="connsiteY25" fmla="*/ 503767 h 1511300"/>
              <a:gd name="connsiteX26" fmla="*/ 293864 w 1511300"/>
              <a:gd name="connsiteY26" fmla="*/ 755650 h 1511300"/>
              <a:gd name="connsiteX27" fmla="*/ 671689 w 1511300"/>
              <a:gd name="connsiteY27" fmla="*/ 755650 h 1511300"/>
              <a:gd name="connsiteX28" fmla="*/ 671689 w 1511300"/>
              <a:gd name="connsiteY28" fmla="*/ 839611 h 1511300"/>
              <a:gd name="connsiteX29" fmla="*/ 293864 w 1511300"/>
              <a:gd name="connsiteY29" fmla="*/ 839611 h 1511300"/>
              <a:gd name="connsiteX30" fmla="*/ 293864 w 1511300"/>
              <a:gd name="connsiteY30" fmla="*/ 755650 h 1511300"/>
              <a:gd name="connsiteX31" fmla="*/ 293864 w 1511300"/>
              <a:gd name="connsiteY31" fmla="*/ 545747 h 1511300"/>
              <a:gd name="connsiteX32" fmla="*/ 671689 w 1511300"/>
              <a:gd name="connsiteY32" fmla="*/ 545747 h 1511300"/>
              <a:gd name="connsiteX33" fmla="*/ 671689 w 1511300"/>
              <a:gd name="connsiteY33" fmla="*/ 629708 h 1511300"/>
              <a:gd name="connsiteX34" fmla="*/ 293864 w 1511300"/>
              <a:gd name="connsiteY34" fmla="*/ 629708 h 1511300"/>
              <a:gd name="connsiteX35" fmla="*/ 293864 w 1511300"/>
              <a:gd name="connsiteY35" fmla="*/ 545747 h 1511300"/>
              <a:gd name="connsiteX36" fmla="*/ 587728 w 1511300"/>
              <a:gd name="connsiteY36" fmla="*/ 1049514 h 1511300"/>
              <a:gd name="connsiteX37" fmla="*/ 293864 w 1511300"/>
              <a:gd name="connsiteY37" fmla="*/ 1049514 h 1511300"/>
              <a:gd name="connsiteX38" fmla="*/ 293864 w 1511300"/>
              <a:gd name="connsiteY38" fmla="*/ 965553 h 1511300"/>
              <a:gd name="connsiteX39" fmla="*/ 587728 w 1511300"/>
              <a:gd name="connsiteY39" fmla="*/ 965553 h 1511300"/>
              <a:gd name="connsiteX40" fmla="*/ 587728 w 1511300"/>
              <a:gd name="connsiteY40" fmla="*/ 1049514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11300" h="1511300">
                <a:moveTo>
                  <a:pt x="755650" y="1511300"/>
                </a:moveTo>
                <a:cubicBezTo>
                  <a:pt x="338321" y="1511300"/>
                  <a:pt x="0" y="1172979"/>
                  <a:pt x="0" y="755650"/>
                </a:cubicBezTo>
                <a:cubicBezTo>
                  <a:pt x="0" y="338321"/>
                  <a:pt x="338321" y="0"/>
                  <a:pt x="755650" y="0"/>
                </a:cubicBezTo>
                <a:cubicBezTo>
                  <a:pt x="1172979" y="0"/>
                  <a:pt x="1511300" y="338321"/>
                  <a:pt x="1511300" y="755650"/>
                </a:cubicBezTo>
                <a:cubicBezTo>
                  <a:pt x="1511300" y="1172979"/>
                  <a:pt x="1172979" y="1511300"/>
                  <a:pt x="755650" y="1511300"/>
                </a:cubicBezTo>
                <a:close/>
                <a:moveTo>
                  <a:pt x="755650" y="83961"/>
                </a:moveTo>
                <a:cubicBezTo>
                  <a:pt x="384710" y="83961"/>
                  <a:pt x="83961" y="384668"/>
                  <a:pt x="83961" y="755650"/>
                </a:cubicBezTo>
                <a:cubicBezTo>
                  <a:pt x="83961" y="1126632"/>
                  <a:pt x="384710" y="1427339"/>
                  <a:pt x="755650" y="1427339"/>
                </a:cubicBezTo>
                <a:cubicBezTo>
                  <a:pt x="1126632" y="1427339"/>
                  <a:pt x="1427339" y="1126632"/>
                  <a:pt x="1427339" y="755650"/>
                </a:cubicBezTo>
                <a:cubicBezTo>
                  <a:pt x="1427339" y="384668"/>
                  <a:pt x="1126632" y="83961"/>
                  <a:pt x="755650" y="83961"/>
                </a:cubicBezTo>
                <a:close/>
                <a:moveTo>
                  <a:pt x="1259417" y="1049514"/>
                </a:moveTo>
                <a:lnTo>
                  <a:pt x="1175456" y="1049514"/>
                </a:lnTo>
                <a:cubicBezTo>
                  <a:pt x="1175456" y="933606"/>
                  <a:pt x="1081461" y="839611"/>
                  <a:pt x="965553" y="839611"/>
                </a:cubicBezTo>
                <a:cubicBezTo>
                  <a:pt x="849603" y="839611"/>
                  <a:pt x="755650" y="933606"/>
                  <a:pt x="755650" y="1049514"/>
                </a:cubicBezTo>
                <a:lnTo>
                  <a:pt x="671689" y="1049514"/>
                </a:lnTo>
                <a:cubicBezTo>
                  <a:pt x="671689" y="936082"/>
                  <a:pt x="736045" y="837848"/>
                  <a:pt x="830124" y="788857"/>
                </a:cubicBezTo>
                <a:cubicBezTo>
                  <a:pt x="784952" y="750360"/>
                  <a:pt x="755650" y="693729"/>
                  <a:pt x="755650" y="629708"/>
                </a:cubicBezTo>
                <a:cubicBezTo>
                  <a:pt x="755650" y="513800"/>
                  <a:pt x="849603" y="419806"/>
                  <a:pt x="965553" y="419806"/>
                </a:cubicBezTo>
                <a:cubicBezTo>
                  <a:pt x="1081461" y="419806"/>
                  <a:pt x="1175456" y="513800"/>
                  <a:pt x="1175456" y="629708"/>
                </a:cubicBezTo>
                <a:cubicBezTo>
                  <a:pt x="1175456" y="693729"/>
                  <a:pt x="1146195" y="750360"/>
                  <a:pt x="1100982" y="788857"/>
                </a:cubicBezTo>
                <a:cubicBezTo>
                  <a:pt x="1195061" y="837848"/>
                  <a:pt x="1259417" y="936082"/>
                  <a:pt x="1259417" y="1049514"/>
                </a:cubicBezTo>
                <a:close/>
                <a:moveTo>
                  <a:pt x="965553" y="503767"/>
                </a:moveTo>
                <a:cubicBezTo>
                  <a:pt x="895991" y="503767"/>
                  <a:pt x="839611" y="560147"/>
                  <a:pt x="839611" y="629708"/>
                </a:cubicBezTo>
                <a:cubicBezTo>
                  <a:pt x="839611" y="699270"/>
                  <a:pt x="895991" y="755650"/>
                  <a:pt x="965553" y="755650"/>
                </a:cubicBezTo>
                <a:cubicBezTo>
                  <a:pt x="1035115" y="755650"/>
                  <a:pt x="1091494" y="699270"/>
                  <a:pt x="1091494" y="629708"/>
                </a:cubicBezTo>
                <a:cubicBezTo>
                  <a:pt x="1091494" y="560147"/>
                  <a:pt x="1035115" y="503767"/>
                  <a:pt x="965553" y="503767"/>
                </a:cubicBezTo>
                <a:close/>
                <a:moveTo>
                  <a:pt x="293864" y="755650"/>
                </a:moveTo>
                <a:lnTo>
                  <a:pt x="671689" y="755650"/>
                </a:lnTo>
                <a:lnTo>
                  <a:pt x="671689" y="839611"/>
                </a:lnTo>
                <a:lnTo>
                  <a:pt x="293864" y="839611"/>
                </a:lnTo>
                <a:lnTo>
                  <a:pt x="293864" y="755650"/>
                </a:lnTo>
                <a:close/>
                <a:moveTo>
                  <a:pt x="293864" y="545747"/>
                </a:moveTo>
                <a:lnTo>
                  <a:pt x="671689" y="545747"/>
                </a:lnTo>
                <a:lnTo>
                  <a:pt x="671689" y="629708"/>
                </a:lnTo>
                <a:lnTo>
                  <a:pt x="293864" y="629708"/>
                </a:lnTo>
                <a:lnTo>
                  <a:pt x="293864" y="545747"/>
                </a:lnTo>
                <a:close/>
                <a:moveTo>
                  <a:pt x="587728" y="1049514"/>
                </a:moveTo>
                <a:lnTo>
                  <a:pt x="293864" y="1049514"/>
                </a:lnTo>
                <a:lnTo>
                  <a:pt x="293864" y="965553"/>
                </a:lnTo>
                <a:lnTo>
                  <a:pt x="587728" y="965553"/>
                </a:lnTo>
                <a:lnTo>
                  <a:pt x="587728" y="104951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4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3" name="图形 10"/>
          <p:cNvGrpSpPr/>
          <p:nvPr/>
        </p:nvGrpSpPr>
        <p:grpSpPr>
          <a:xfrm>
            <a:off x="2849188" y="2656948"/>
            <a:ext cx="1082262" cy="1082262"/>
            <a:chOff x="1286923" y="1898650"/>
            <a:chExt cx="1905000" cy="1905000"/>
          </a:xfr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</p:grpSpPr>
        <p:sp>
          <p:nvSpPr>
            <p:cNvPr id="14" name="任意多边形: 形状 13"/>
            <p:cNvSpPr/>
            <p:nvPr/>
          </p:nvSpPr>
          <p:spPr>
            <a:xfrm>
              <a:off x="1689131" y="2500102"/>
              <a:ext cx="1010171" cy="719956"/>
            </a:xfrm>
            <a:custGeom>
              <a:avLst/>
              <a:gdLst>
                <a:gd name="connsiteX0" fmla="*/ 490203 w 1010170"/>
                <a:gd name="connsiteY0" fmla="*/ 720700 h 719956"/>
                <a:gd name="connsiteX1" fmla="*/ 489086 w 1010170"/>
                <a:gd name="connsiteY1" fmla="*/ 720700 h 719956"/>
                <a:gd name="connsiteX2" fmla="*/ 461553 w 1010170"/>
                <a:gd name="connsiteY2" fmla="*/ 699492 h 719956"/>
                <a:gd name="connsiteX3" fmla="*/ 280169 w 1010170"/>
                <a:gd name="connsiteY3" fmla="*/ 119063 h 719956"/>
                <a:gd name="connsiteX4" fmla="*/ 176919 w 1010170"/>
                <a:gd name="connsiteY4" fmla="*/ 371326 h 719956"/>
                <a:gd name="connsiteX5" fmla="*/ 149014 w 1010170"/>
                <a:gd name="connsiteY5" fmla="*/ 390116 h 719956"/>
                <a:gd name="connsiteX6" fmla="*/ 30138 w 1010170"/>
                <a:gd name="connsiteY6" fmla="*/ 390116 h 719956"/>
                <a:gd name="connsiteX7" fmla="*/ 0 w 1010170"/>
                <a:gd name="connsiteY7" fmla="*/ 359978 h 719956"/>
                <a:gd name="connsiteX8" fmla="*/ 30138 w 1010170"/>
                <a:gd name="connsiteY8" fmla="*/ 329840 h 719956"/>
                <a:gd name="connsiteX9" fmla="*/ 128736 w 1010170"/>
                <a:gd name="connsiteY9" fmla="*/ 329840 h 719956"/>
                <a:gd name="connsiteX10" fmla="*/ 255798 w 1010170"/>
                <a:gd name="connsiteY10" fmla="*/ 18790 h 719956"/>
                <a:gd name="connsiteX11" fmla="*/ 285006 w 1010170"/>
                <a:gd name="connsiteY11" fmla="*/ 0 h 719956"/>
                <a:gd name="connsiteX12" fmla="*/ 312539 w 1010170"/>
                <a:gd name="connsiteY12" fmla="*/ 21208 h 719956"/>
                <a:gd name="connsiteX13" fmla="*/ 493551 w 1010170"/>
                <a:gd name="connsiteY13" fmla="*/ 600894 h 719956"/>
                <a:gd name="connsiteX14" fmla="*/ 649821 w 1010170"/>
                <a:gd name="connsiteY14" fmla="*/ 211708 h 719956"/>
                <a:gd name="connsiteX15" fmla="*/ 677354 w 1010170"/>
                <a:gd name="connsiteY15" fmla="*/ 192732 h 719956"/>
                <a:gd name="connsiteX16" fmla="*/ 705259 w 1010170"/>
                <a:gd name="connsiteY16" fmla="*/ 210964 h 719956"/>
                <a:gd name="connsiteX17" fmla="*/ 801998 w 1010170"/>
                <a:gd name="connsiteY17" fmla="*/ 435880 h 719956"/>
                <a:gd name="connsiteX18" fmla="*/ 850739 w 1010170"/>
                <a:gd name="connsiteY18" fmla="*/ 344165 h 719956"/>
                <a:gd name="connsiteX19" fmla="*/ 877342 w 1010170"/>
                <a:gd name="connsiteY19" fmla="*/ 328166 h 719956"/>
                <a:gd name="connsiteX20" fmla="*/ 981521 w 1010170"/>
                <a:gd name="connsiteY20" fmla="*/ 328166 h 719956"/>
                <a:gd name="connsiteX21" fmla="*/ 1011659 w 1010170"/>
                <a:gd name="connsiteY21" fmla="*/ 358304 h 719956"/>
                <a:gd name="connsiteX22" fmla="*/ 981521 w 1010170"/>
                <a:gd name="connsiteY22" fmla="*/ 388441 h 719956"/>
                <a:gd name="connsiteX23" fmla="*/ 895387 w 1010170"/>
                <a:gd name="connsiteY23" fmla="*/ 388441 h 719956"/>
                <a:gd name="connsiteX24" fmla="*/ 825624 w 1010170"/>
                <a:gd name="connsiteY24" fmla="*/ 519410 h 719956"/>
                <a:gd name="connsiteX25" fmla="*/ 797719 w 1010170"/>
                <a:gd name="connsiteY25" fmla="*/ 535409 h 719956"/>
                <a:gd name="connsiteX26" fmla="*/ 771302 w 1010170"/>
                <a:gd name="connsiteY26" fmla="*/ 517178 h 719956"/>
                <a:gd name="connsiteX27" fmla="*/ 678470 w 1010170"/>
                <a:gd name="connsiteY27" fmla="*/ 301377 h 719956"/>
                <a:gd name="connsiteX28" fmla="*/ 517736 w 1010170"/>
                <a:gd name="connsiteY28" fmla="*/ 701911 h 719956"/>
                <a:gd name="connsiteX29" fmla="*/ 490203 w 1010170"/>
                <a:gd name="connsiteY29" fmla="*/ 720700 h 71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10170" h="719956">
                  <a:moveTo>
                    <a:pt x="490203" y="720700"/>
                  </a:moveTo>
                  <a:lnTo>
                    <a:pt x="489086" y="720700"/>
                  </a:lnTo>
                  <a:cubicBezTo>
                    <a:pt x="476436" y="720142"/>
                    <a:pt x="465274" y="711771"/>
                    <a:pt x="461553" y="699492"/>
                  </a:cubicBezTo>
                  <a:lnTo>
                    <a:pt x="280169" y="119063"/>
                  </a:lnTo>
                  <a:lnTo>
                    <a:pt x="176919" y="371326"/>
                  </a:lnTo>
                  <a:cubicBezTo>
                    <a:pt x="172269" y="382674"/>
                    <a:pt x="161292" y="390116"/>
                    <a:pt x="149014" y="390116"/>
                  </a:cubicBezTo>
                  <a:lnTo>
                    <a:pt x="30138" y="390116"/>
                  </a:lnTo>
                  <a:cubicBezTo>
                    <a:pt x="13395" y="390116"/>
                    <a:pt x="0" y="376721"/>
                    <a:pt x="0" y="359978"/>
                  </a:cubicBezTo>
                  <a:cubicBezTo>
                    <a:pt x="0" y="343235"/>
                    <a:pt x="13395" y="329840"/>
                    <a:pt x="30138" y="329840"/>
                  </a:cubicBezTo>
                  <a:lnTo>
                    <a:pt x="128736" y="329840"/>
                  </a:lnTo>
                  <a:lnTo>
                    <a:pt x="255798" y="18790"/>
                  </a:lnTo>
                  <a:cubicBezTo>
                    <a:pt x="260635" y="7069"/>
                    <a:pt x="271797" y="186"/>
                    <a:pt x="285006" y="0"/>
                  </a:cubicBezTo>
                  <a:cubicBezTo>
                    <a:pt x="297656" y="558"/>
                    <a:pt x="308632" y="8930"/>
                    <a:pt x="312539" y="21208"/>
                  </a:cubicBezTo>
                  <a:lnTo>
                    <a:pt x="493551" y="600894"/>
                  </a:lnTo>
                  <a:lnTo>
                    <a:pt x="649821" y="211708"/>
                  </a:lnTo>
                  <a:cubicBezTo>
                    <a:pt x="654286" y="200360"/>
                    <a:pt x="665262" y="192918"/>
                    <a:pt x="677354" y="192732"/>
                  </a:cubicBezTo>
                  <a:cubicBezTo>
                    <a:pt x="690004" y="193849"/>
                    <a:pt x="700608" y="199802"/>
                    <a:pt x="705259" y="210964"/>
                  </a:cubicBezTo>
                  <a:lnTo>
                    <a:pt x="801998" y="435880"/>
                  </a:lnTo>
                  <a:lnTo>
                    <a:pt x="850739" y="344165"/>
                  </a:lnTo>
                  <a:cubicBezTo>
                    <a:pt x="855948" y="334305"/>
                    <a:pt x="866180" y="328166"/>
                    <a:pt x="877342" y="328166"/>
                  </a:cubicBezTo>
                  <a:lnTo>
                    <a:pt x="981521" y="328166"/>
                  </a:lnTo>
                  <a:cubicBezTo>
                    <a:pt x="998265" y="328166"/>
                    <a:pt x="1011659" y="341561"/>
                    <a:pt x="1011659" y="358304"/>
                  </a:cubicBezTo>
                  <a:cubicBezTo>
                    <a:pt x="1011659" y="375047"/>
                    <a:pt x="998265" y="388441"/>
                    <a:pt x="981521" y="388441"/>
                  </a:cubicBezTo>
                  <a:lnTo>
                    <a:pt x="895387" y="388441"/>
                  </a:lnTo>
                  <a:lnTo>
                    <a:pt x="825624" y="519410"/>
                  </a:lnTo>
                  <a:cubicBezTo>
                    <a:pt x="820229" y="529642"/>
                    <a:pt x="808881" y="535409"/>
                    <a:pt x="797719" y="535409"/>
                  </a:cubicBezTo>
                  <a:cubicBezTo>
                    <a:pt x="786185" y="534851"/>
                    <a:pt x="775953" y="527782"/>
                    <a:pt x="771302" y="517178"/>
                  </a:cubicBezTo>
                  <a:lnTo>
                    <a:pt x="678470" y="301377"/>
                  </a:lnTo>
                  <a:lnTo>
                    <a:pt x="517736" y="701911"/>
                  </a:lnTo>
                  <a:cubicBezTo>
                    <a:pt x="513643" y="713259"/>
                    <a:pt x="502481" y="720700"/>
                    <a:pt x="490203" y="7207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448820" y="2084824"/>
              <a:ext cx="1622227" cy="1549673"/>
            </a:xfrm>
            <a:custGeom>
              <a:avLst/>
              <a:gdLst>
                <a:gd name="connsiteX0" fmla="*/ 1278945 w 1622226"/>
                <a:gd name="connsiteY0" fmla="*/ 271473 h 1549672"/>
                <a:gd name="connsiteX1" fmla="*/ 1456423 w 1622226"/>
                <a:gd name="connsiteY1" fmla="*/ 566152 h 1549672"/>
                <a:gd name="connsiteX2" fmla="*/ 1515768 w 1622226"/>
                <a:gd name="connsiteY2" fmla="*/ 547921 h 1549672"/>
                <a:gd name="connsiteX3" fmla="*/ 1322850 w 1622226"/>
                <a:gd name="connsiteY3" fmla="*/ 227568 h 1549672"/>
                <a:gd name="connsiteX4" fmla="*/ 587267 w 1622226"/>
                <a:gd name="connsiteY4" fmla="*/ 23302 h 1549672"/>
                <a:gd name="connsiteX5" fmla="*/ 602335 w 1622226"/>
                <a:gd name="connsiteY5" fmla="*/ 83577 h 1549672"/>
                <a:gd name="connsiteX6" fmla="*/ 1278945 w 1622226"/>
                <a:gd name="connsiteY6" fmla="*/ 271473 h 1549672"/>
                <a:gd name="connsiteX7" fmla="*/ 270635 w 1622226"/>
                <a:gd name="connsiteY7" fmla="*/ 271473 h 1549672"/>
                <a:gd name="connsiteX8" fmla="*/ 226730 w 1622226"/>
                <a:gd name="connsiteY8" fmla="*/ 227568 h 1549672"/>
                <a:gd name="connsiteX9" fmla="*/ 226730 w 1622226"/>
                <a:gd name="connsiteY9" fmla="*/ 1323687 h 1549672"/>
                <a:gd name="connsiteX10" fmla="*/ 270635 w 1622226"/>
                <a:gd name="connsiteY10" fmla="*/ 1279783 h 1549672"/>
                <a:gd name="connsiteX11" fmla="*/ 270635 w 1622226"/>
                <a:gd name="connsiteY11" fmla="*/ 271473 h 1549672"/>
                <a:gd name="connsiteX12" fmla="*/ 1527860 w 1622226"/>
                <a:gd name="connsiteY12" fmla="*/ 959431 h 1549672"/>
                <a:gd name="connsiteX13" fmla="*/ 1467399 w 1622226"/>
                <a:gd name="connsiteY13" fmla="*/ 944734 h 1549672"/>
                <a:gd name="connsiteX14" fmla="*/ 1278759 w 1622226"/>
                <a:gd name="connsiteY14" fmla="*/ 1279783 h 1549672"/>
                <a:gd name="connsiteX15" fmla="*/ 585964 w 1622226"/>
                <a:gd name="connsiteY15" fmla="*/ 1463400 h 1549672"/>
                <a:gd name="connsiteX16" fmla="*/ 569593 w 1622226"/>
                <a:gd name="connsiteY16" fmla="*/ 1523303 h 1549672"/>
                <a:gd name="connsiteX17" fmla="*/ 1322664 w 1622226"/>
                <a:gd name="connsiteY17" fmla="*/ 1323687 h 1549672"/>
                <a:gd name="connsiteX18" fmla="*/ 1527860 w 1622226"/>
                <a:gd name="connsiteY18" fmla="*/ 959431 h 1549672"/>
                <a:gd name="connsiteX19" fmla="*/ 1455121 w 1622226"/>
                <a:gd name="connsiteY19" fmla="*/ 842973 h 1549672"/>
                <a:gd name="connsiteX20" fmla="*/ 1594089 w 1622226"/>
                <a:gd name="connsiteY20" fmla="*/ 842973 h 1549672"/>
                <a:gd name="connsiteX21" fmla="*/ 1594089 w 1622226"/>
                <a:gd name="connsiteY21" fmla="*/ 704004 h 1549672"/>
                <a:gd name="connsiteX22" fmla="*/ 1455307 w 1622226"/>
                <a:gd name="connsiteY22" fmla="*/ 704004 h 1549672"/>
                <a:gd name="connsiteX23" fmla="*/ 1455121 w 1622226"/>
                <a:gd name="connsiteY23" fmla="*/ 842973 h 1549672"/>
                <a:gd name="connsiteX24" fmla="*/ 1567300 w 1622226"/>
                <a:gd name="connsiteY24" fmla="*/ 730793 h 1549672"/>
                <a:gd name="connsiteX25" fmla="*/ 1567300 w 1622226"/>
                <a:gd name="connsiteY25" fmla="*/ 816184 h 1549672"/>
                <a:gd name="connsiteX26" fmla="*/ 1481910 w 1622226"/>
                <a:gd name="connsiteY26" fmla="*/ 816184 h 1549672"/>
                <a:gd name="connsiteX27" fmla="*/ 1481910 w 1622226"/>
                <a:gd name="connsiteY27" fmla="*/ 730793 h 1549672"/>
                <a:gd name="connsiteX28" fmla="*/ 1567300 w 1622226"/>
                <a:gd name="connsiteY28" fmla="*/ 730793 h 1549672"/>
                <a:gd name="connsiteX29" fmla="*/ 484389 w 1622226"/>
                <a:gd name="connsiteY29" fmla="*/ 1350477 h 1549672"/>
                <a:gd name="connsiteX30" fmla="*/ 345235 w 1622226"/>
                <a:gd name="connsiteY30" fmla="*/ 1350477 h 1549672"/>
                <a:gd name="connsiteX31" fmla="*/ 345235 w 1622226"/>
                <a:gd name="connsiteY31" fmla="*/ 1489631 h 1549672"/>
                <a:gd name="connsiteX32" fmla="*/ 484389 w 1622226"/>
                <a:gd name="connsiteY32" fmla="*/ 1489631 h 1549672"/>
                <a:gd name="connsiteX33" fmla="*/ 484389 w 1622226"/>
                <a:gd name="connsiteY33" fmla="*/ 1350477 h 1549672"/>
                <a:gd name="connsiteX34" fmla="*/ 372024 w 1622226"/>
                <a:gd name="connsiteY34" fmla="*/ 1462842 h 1549672"/>
                <a:gd name="connsiteX35" fmla="*/ 372024 w 1622226"/>
                <a:gd name="connsiteY35" fmla="*/ 1377266 h 1549672"/>
                <a:gd name="connsiteX36" fmla="*/ 457600 w 1622226"/>
                <a:gd name="connsiteY36" fmla="*/ 1377266 h 1549672"/>
                <a:gd name="connsiteX37" fmla="*/ 457600 w 1622226"/>
                <a:gd name="connsiteY37" fmla="*/ 1462842 h 1549672"/>
                <a:gd name="connsiteX38" fmla="*/ 372024 w 1622226"/>
                <a:gd name="connsiteY38" fmla="*/ 1462842 h 1549672"/>
                <a:gd name="connsiteX39" fmla="*/ 346165 w 1622226"/>
                <a:gd name="connsiteY39" fmla="*/ 199477 h 1549672"/>
                <a:gd name="connsiteX40" fmla="*/ 485319 w 1622226"/>
                <a:gd name="connsiteY40" fmla="*/ 199477 h 1549672"/>
                <a:gd name="connsiteX41" fmla="*/ 485319 w 1622226"/>
                <a:gd name="connsiteY41" fmla="*/ 60323 h 1549672"/>
                <a:gd name="connsiteX42" fmla="*/ 346165 w 1622226"/>
                <a:gd name="connsiteY42" fmla="*/ 60323 h 1549672"/>
                <a:gd name="connsiteX43" fmla="*/ 346165 w 1622226"/>
                <a:gd name="connsiteY43" fmla="*/ 199477 h 1549672"/>
                <a:gd name="connsiteX44" fmla="*/ 458530 w 1622226"/>
                <a:gd name="connsiteY44" fmla="*/ 87112 h 1549672"/>
                <a:gd name="connsiteX45" fmla="*/ 458530 w 1622226"/>
                <a:gd name="connsiteY45" fmla="*/ 172688 h 1549672"/>
                <a:gd name="connsiteX46" fmla="*/ 372954 w 1622226"/>
                <a:gd name="connsiteY46" fmla="*/ 172688 h 1549672"/>
                <a:gd name="connsiteX47" fmla="*/ 372954 w 1622226"/>
                <a:gd name="connsiteY47" fmla="*/ 87112 h 1549672"/>
                <a:gd name="connsiteX48" fmla="*/ 458530 w 1622226"/>
                <a:gd name="connsiteY48" fmla="*/ 87112 h 154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622226" h="1549672">
                  <a:moveTo>
                    <a:pt x="1278945" y="271473"/>
                  </a:moveTo>
                  <a:cubicBezTo>
                    <a:pt x="1361173" y="353700"/>
                    <a:pt x="1422564" y="455647"/>
                    <a:pt x="1456423" y="566152"/>
                  </a:cubicBezTo>
                  <a:lnTo>
                    <a:pt x="1515768" y="547921"/>
                  </a:lnTo>
                  <a:cubicBezTo>
                    <a:pt x="1478933" y="427742"/>
                    <a:pt x="1412146" y="317051"/>
                    <a:pt x="1322850" y="227568"/>
                  </a:cubicBezTo>
                  <a:cubicBezTo>
                    <a:pt x="1128815" y="33534"/>
                    <a:pt x="853855" y="-42741"/>
                    <a:pt x="587267" y="23302"/>
                  </a:cubicBezTo>
                  <a:lnTo>
                    <a:pt x="602335" y="83577"/>
                  </a:lnTo>
                  <a:cubicBezTo>
                    <a:pt x="847530" y="22744"/>
                    <a:pt x="1100537" y="93065"/>
                    <a:pt x="1278945" y="271473"/>
                  </a:cubicBezTo>
                  <a:close/>
                  <a:moveTo>
                    <a:pt x="270635" y="271473"/>
                  </a:moveTo>
                  <a:lnTo>
                    <a:pt x="226730" y="227568"/>
                  </a:lnTo>
                  <a:cubicBezTo>
                    <a:pt x="-75577" y="529875"/>
                    <a:pt x="-75577" y="1021566"/>
                    <a:pt x="226730" y="1323687"/>
                  </a:cubicBezTo>
                  <a:lnTo>
                    <a:pt x="270635" y="1279783"/>
                  </a:lnTo>
                  <a:cubicBezTo>
                    <a:pt x="-7302" y="1001661"/>
                    <a:pt x="-7302" y="549409"/>
                    <a:pt x="270635" y="271473"/>
                  </a:cubicBezTo>
                  <a:close/>
                  <a:moveTo>
                    <a:pt x="1527860" y="959431"/>
                  </a:moveTo>
                  <a:lnTo>
                    <a:pt x="1467399" y="944734"/>
                  </a:lnTo>
                  <a:cubicBezTo>
                    <a:pt x="1436703" y="1071238"/>
                    <a:pt x="1371405" y="1187138"/>
                    <a:pt x="1278759" y="1279783"/>
                  </a:cubicBezTo>
                  <a:cubicBezTo>
                    <a:pt x="1098119" y="1460423"/>
                    <a:pt x="832647" y="1530745"/>
                    <a:pt x="585964" y="1463400"/>
                  </a:cubicBezTo>
                  <a:lnTo>
                    <a:pt x="569593" y="1523303"/>
                  </a:lnTo>
                  <a:cubicBezTo>
                    <a:pt x="837670" y="1596601"/>
                    <a:pt x="1126396" y="1520141"/>
                    <a:pt x="1322664" y="1323687"/>
                  </a:cubicBezTo>
                  <a:cubicBezTo>
                    <a:pt x="1423495" y="1223043"/>
                    <a:pt x="1494560" y="1097097"/>
                    <a:pt x="1527860" y="959431"/>
                  </a:cubicBezTo>
                  <a:close/>
                  <a:moveTo>
                    <a:pt x="1455121" y="842973"/>
                  </a:moveTo>
                  <a:cubicBezTo>
                    <a:pt x="1493444" y="881296"/>
                    <a:pt x="1555766" y="881296"/>
                    <a:pt x="1594089" y="842973"/>
                  </a:cubicBezTo>
                  <a:cubicBezTo>
                    <a:pt x="1632412" y="804649"/>
                    <a:pt x="1632412" y="742328"/>
                    <a:pt x="1594089" y="704004"/>
                  </a:cubicBezTo>
                  <a:cubicBezTo>
                    <a:pt x="1555766" y="665681"/>
                    <a:pt x="1493444" y="665681"/>
                    <a:pt x="1455307" y="704004"/>
                  </a:cubicBezTo>
                  <a:cubicBezTo>
                    <a:pt x="1416983" y="742328"/>
                    <a:pt x="1416983" y="804649"/>
                    <a:pt x="1455121" y="842973"/>
                  </a:cubicBezTo>
                  <a:close/>
                  <a:moveTo>
                    <a:pt x="1567300" y="730793"/>
                  </a:moveTo>
                  <a:cubicBezTo>
                    <a:pt x="1590926" y="754420"/>
                    <a:pt x="1590926" y="792743"/>
                    <a:pt x="1567300" y="816184"/>
                  </a:cubicBezTo>
                  <a:cubicBezTo>
                    <a:pt x="1543673" y="839810"/>
                    <a:pt x="1505350" y="839810"/>
                    <a:pt x="1481910" y="816184"/>
                  </a:cubicBezTo>
                  <a:cubicBezTo>
                    <a:pt x="1458283" y="792557"/>
                    <a:pt x="1458283" y="754234"/>
                    <a:pt x="1481910" y="730793"/>
                  </a:cubicBezTo>
                  <a:cubicBezTo>
                    <a:pt x="1505536" y="707353"/>
                    <a:pt x="1543859" y="707353"/>
                    <a:pt x="1567300" y="730793"/>
                  </a:cubicBezTo>
                  <a:close/>
                  <a:moveTo>
                    <a:pt x="484389" y="1350477"/>
                  </a:moveTo>
                  <a:cubicBezTo>
                    <a:pt x="446066" y="1312153"/>
                    <a:pt x="383558" y="1312153"/>
                    <a:pt x="345235" y="1350477"/>
                  </a:cubicBezTo>
                  <a:cubicBezTo>
                    <a:pt x="306912" y="1388800"/>
                    <a:pt x="306912" y="1451308"/>
                    <a:pt x="345235" y="1489631"/>
                  </a:cubicBezTo>
                  <a:cubicBezTo>
                    <a:pt x="383558" y="1527954"/>
                    <a:pt x="446066" y="1527954"/>
                    <a:pt x="484389" y="1489631"/>
                  </a:cubicBezTo>
                  <a:cubicBezTo>
                    <a:pt x="522898" y="1451308"/>
                    <a:pt x="522898" y="1388800"/>
                    <a:pt x="484389" y="1350477"/>
                  </a:cubicBezTo>
                  <a:close/>
                  <a:moveTo>
                    <a:pt x="372024" y="1462842"/>
                  </a:moveTo>
                  <a:cubicBezTo>
                    <a:pt x="348397" y="1439215"/>
                    <a:pt x="348397" y="1400892"/>
                    <a:pt x="372024" y="1377266"/>
                  </a:cubicBezTo>
                  <a:cubicBezTo>
                    <a:pt x="395650" y="1353639"/>
                    <a:pt x="433974" y="1353639"/>
                    <a:pt x="457600" y="1377266"/>
                  </a:cubicBezTo>
                  <a:cubicBezTo>
                    <a:pt x="481226" y="1400892"/>
                    <a:pt x="481226" y="1439215"/>
                    <a:pt x="457600" y="1462842"/>
                  </a:cubicBezTo>
                  <a:cubicBezTo>
                    <a:pt x="434160" y="1486468"/>
                    <a:pt x="395650" y="1486468"/>
                    <a:pt x="372024" y="1462842"/>
                  </a:cubicBezTo>
                  <a:close/>
                  <a:moveTo>
                    <a:pt x="346165" y="199477"/>
                  </a:moveTo>
                  <a:cubicBezTo>
                    <a:pt x="384488" y="237800"/>
                    <a:pt x="446996" y="237800"/>
                    <a:pt x="485319" y="199477"/>
                  </a:cubicBezTo>
                  <a:cubicBezTo>
                    <a:pt x="523642" y="161154"/>
                    <a:pt x="523642" y="98646"/>
                    <a:pt x="485319" y="60323"/>
                  </a:cubicBezTo>
                  <a:cubicBezTo>
                    <a:pt x="446996" y="21999"/>
                    <a:pt x="384488" y="21999"/>
                    <a:pt x="346165" y="60323"/>
                  </a:cubicBezTo>
                  <a:cubicBezTo>
                    <a:pt x="307842" y="98832"/>
                    <a:pt x="307842" y="161154"/>
                    <a:pt x="346165" y="199477"/>
                  </a:cubicBezTo>
                  <a:close/>
                  <a:moveTo>
                    <a:pt x="458530" y="87112"/>
                  </a:moveTo>
                  <a:cubicBezTo>
                    <a:pt x="482157" y="110738"/>
                    <a:pt x="482157" y="149061"/>
                    <a:pt x="458530" y="172688"/>
                  </a:cubicBezTo>
                  <a:cubicBezTo>
                    <a:pt x="434904" y="196314"/>
                    <a:pt x="396580" y="196314"/>
                    <a:pt x="372954" y="172688"/>
                  </a:cubicBezTo>
                  <a:cubicBezTo>
                    <a:pt x="349328" y="149061"/>
                    <a:pt x="349328" y="110738"/>
                    <a:pt x="372954" y="87112"/>
                  </a:cubicBezTo>
                  <a:cubicBezTo>
                    <a:pt x="396580" y="63485"/>
                    <a:pt x="434904" y="63485"/>
                    <a:pt x="458530" y="8711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080735" y="2218017"/>
              <a:ext cx="755303" cy="437183"/>
            </a:xfrm>
            <a:custGeom>
              <a:avLst/>
              <a:gdLst>
                <a:gd name="connsiteX0" fmla="*/ 728328 w 755302"/>
                <a:gd name="connsiteY0" fmla="*/ 438727 h 437182"/>
                <a:gd name="connsiteX1" fmla="*/ 6325 w 755302"/>
                <a:gd name="connsiteY1" fmla="*/ 39123 h 437182"/>
                <a:gd name="connsiteX2" fmla="*/ 0 w 755302"/>
                <a:gd name="connsiteY2" fmla="*/ 10102 h 437182"/>
                <a:gd name="connsiteX3" fmla="*/ 755675 w 755302"/>
                <a:gd name="connsiteY3" fmla="*/ 427192 h 437182"/>
                <a:gd name="connsiteX4" fmla="*/ 728328 w 755302"/>
                <a:gd name="connsiteY4" fmla="*/ 438727 h 43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302" h="437182">
                  <a:moveTo>
                    <a:pt x="728328" y="438727"/>
                  </a:moveTo>
                  <a:cubicBezTo>
                    <a:pt x="514573" y="-65987"/>
                    <a:pt x="11348" y="37821"/>
                    <a:pt x="6325" y="39123"/>
                  </a:cubicBezTo>
                  <a:lnTo>
                    <a:pt x="0" y="10102"/>
                  </a:lnTo>
                  <a:cubicBezTo>
                    <a:pt x="5209" y="8799"/>
                    <a:pt x="532619" y="-99845"/>
                    <a:pt x="755675" y="427192"/>
                  </a:cubicBezTo>
                  <a:lnTo>
                    <a:pt x="728328" y="43872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200719" y="5315097"/>
            <a:ext cx="2377696" cy="492837"/>
            <a:chOff x="1829920" y="4419459"/>
            <a:chExt cx="1977079" cy="409799"/>
          </a:xfrm>
        </p:grpSpPr>
        <p:sp>
          <p:nvSpPr>
            <p:cNvPr id="50" name="任意多边形: 形状 49"/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39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3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622268" y="5315097"/>
            <a:ext cx="2377696" cy="492837"/>
            <a:chOff x="1829920" y="4419459"/>
            <a:chExt cx="1977079" cy="409799"/>
          </a:xfrm>
        </p:grpSpPr>
        <p:sp>
          <p:nvSpPr>
            <p:cNvPr id="57" name="任意多边形: 形状 56"/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39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3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1450497" y="2074985"/>
            <a:ext cx="3879644" cy="3823186"/>
          </a:xfrm>
          <a:prstGeom prst="ellipse">
            <a:avLst/>
          </a:prstGeom>
          <a:noFill/>
          <a:ln w="6350" cap="flat"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70C0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871295" y="2074985"/>
            <a:ext cx="3879644" cy="3823186"/>
          </a:xfrm>
          <a:prstGeom prst="ellipse">
            <a:avLst/>
          </a:prstGeom>
          <a:noFill/>
          <a:ln w="6350" cap="flat"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70C0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03825" y="2613434"/>
            <a:ext cx="1175138" cy="1083480"/>
            <a:chOff x="2695032" y="2613434"/>
            <a:chExt cx="1175138" cy="1083480"/>
          </a:xfrm>
        </p:grpSpPr>
        <p:sp>
          <p:nvSpPr>
            <p:cNvPr id="70" name="等腰三角形 69"/>
            <p:cNvSpPr/>
            <p:nvPr/>
          </p:nvSpPr>
          <p:spPr>
            <a:xfrm>
              <a:off x="2695032" y="3026386"/>
              <a:ext cx="104874" cy="90408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804953" y="3563704"/>
              <a:ext cx="65217" cy="6521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>
              <a:off x="3702100" y="2613434"/>
              <a:ext cx="75459" cy="65217"/>
            </a:xfrm>
            <a:prstGeom prst="parallelogram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3" name="菱形 72"/>
            <p:cNvSpPr/>
            <p:nvPr/>
          </p:nvSpPr>
          <p:spPr>
            <a:xfrm>
              <a:off x="2964069" y="3631697"/>
              <a:ext cx="65217" cy="65217"/>
            </a:xfrm>
            <a:prstGeom prst="diamond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128086" y="2613434"/>
            <a:ext cx="1175138" cy="1083480"/>
            <a:chOff x="9141405" y="2613434"/>
            <a:chExt cx="1175138" cy="1083480"/>
          </a:xfrm>
        </p:grpSpPr>
        <p:sp>
          <p:nvSpPr>
            <p:cNvPr id="74" name="等腰三角形 73"/>
            <p:cNvSpPr/>
            <p:nvPr/>
          </p:nvSpPr>
          <p:spPr>
            <a:xfrm>
              <a:off x="9141405" y="3026386"/>
              <a:ext cx="104874" cy="90408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251326" y="3563704"/>
              <a:ext cx="65217" cy="6521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>
              <a:off x="10148473" y="2613434"/>
              <a:ext cx="75459" cy="65217"/>
            </a:xfrm>
            <a:prstGeom prst="parallelogram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  <p:sp>
          <p:nvSpPr>
            <p:cNvPr id="77" name="菱形 76"/>
            <p:cNvSpPr/>
            <p:nvPr/>
          </p:nvSpPr>
          <p:spPr>
            <a:xfrm>
              <a:off x="9410442" y="3631697"/>
              <a:ext cx="65217" cy="65217"/>
            </a:xfrm>
            <a:prstGeom prst="diamond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/>
              </a:endParaRPr>
            </a:p>
          </p:txBody>
        </p:sp>
      </p:grpSp>
      <p:sp>
        <p:nvSpPr>
          <p:cNvPr id="78" name="等腰三角形 77"/>
          <p:cNvSpPr/>
          <p:nvPr/>
        </p:nvSpPr>
        <p:spPr>
          <a:xfrm flipV="1">
            <a:off x="3353936" y="4282720"/>
            <a:ext cx="72768" cy="62731"/>
          </a:xfrm>
          <a:prstGeom prst="triangle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79" name="等腰三角形 78"/>
          <p:cNvSpPr/>
          <p:nvPr/>
        </p:nvSpPr>
        <p:spPr>
          <a:xfrm flipV="1">
            <a:off x="8774732" y="4282720"/>
            <a:ext cx="72768" cy="62731"/>
          </a:xfrm>
          <a:prstGeom prst="triangle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20700" y="549275"/>
            <a:ext cx="61913" cy="36933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平行四边形 50"/>
          <p:cNvSpPr/>
          <p:nvPr/>
        </p:nvSpPr>
        <p:spPr>
          <a:xfrm flipH="1">
            <a:off x="2294536" y="2229122"/>
            <a:ext cx="1959605" cy="461665"/>
          </a:xfrm>
          <a:prstGeom prst="parallelogram">
            <a:avLst/>
          </a:prstGeom>
          <a:gradFill>
            <a:gsLst>
              <a:gs pos="0">
                <a:srgbClr val="0070C0">
                  <a:alpha val="1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6350" cap="flat">
            <a:gradFill>
              <a:gsLst>
                <a:gs pos="0">
                  <a:srgbClr val="00B0F0"/>
                </a:gs>
                <a:gs pos="54000">
                  <a:srgbClr val="0070C0">
                    <a:alpha val="0"/>
                  </a:srgb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52" name="平行四边形 51"/>
          <p:cNvSpPr/>
          <p:nvPr/>
        </p:nvSpPr>
        <p:spPr>
          <a:xfrm flipH="1">
            <a:off x="1201235" y="3161085"/>
            <a:ext cx="1959605" cy="461665"/>
          </a:xfrm>
          <a:prstGeom prst="parallelogram">
            <a:avLst/>
          </a:prstGeom>
          <a:gradFill>
            <a:gsLst>
              <a:gs pos="0">
                <a:srgbClr val="0070C0">
                  <a:alpha val="1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6350" cap="flat">
            <a:gradFill>
              <a:gsLst>
                <a:gs pos="0">
                  <a:srgbClr val="00B0F0"/>
                </a:gs>
                <a:gs pos="54000">
                  <a:srgbClr val="0070C0">
                    <a:alpha val="0"/>
                  </a:srgb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53" name="平行四边形 52"/>
          <p:cNvSpPr/>
          <p:nvPr/>
        </p:nvSpPr>
        <p:spPr>
          <a:xfrm flipH="1">
            <a:off x="1842027" y="4069411"/>
            <a:ext cx="1959605" cy="461665"/>
          </a:xfrm>
          <a:prstGeom prst="parallelogram">
            <a:avLst/>
          </a:prstGeom>
          <a:gradFill>
            <a:gsLst>
              <a:gs pos="0">
                <a:srgbClr val="0070C0">
                  <a:alpha val="1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6350" cap="flat">
            <a:gradFill>
              <a:gsLst>
                <a:gs pos="0">
                  <a:srgbClr val="00B0F0"/>
                </a:gs>
                <a:gs pos="54000">
                  <a:srgbClr val="0070C0">
                    <a:alpha val="0"/>
                  </a:srgb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54" name="平行四边形 53"/>
          <p:cNvSpPr/>
          <p:nvPr/>
        </p:nvSpPr>
        <p:spPr>
          <a:xfrm flipH="1">
            <a:off x="2167255" y="4917390"/>
            <a:ext cx="1959605" cy="461665"/>
          </a:xfrm>
          <a:prstGeom prst="parallelogram">
            <a:avLst/>
          </a:prstGeom>
          <a:gradFill>
            <a:gsLst>
              <a:gs pos="0">
                <a:srgbClr val="0070C0">
                  <a:alpha val="1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6350" cap="flat">
            <a:gradFill>
              <a:gsLst>
                <a:gs pos="0">
                  <a:srgbClr val="00B0F0"/>
                </a:gs>
                <a:gs pos="54000">
                  <a:srgbClr val="0070C0">
                    <a:alpha val="0"/>
                  </a:srgb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2778" y="527050"/>
            <a:ext cx="4001095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 dirty="0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具备智能辅助或自动驾驶特性</a:t>
            </a:r>
          </a:p>
        </p:txBody>
      </p:sp>
      <p:sp>
        <p:nvSpPr>
          <p:cNvPr id="47" name="平行四边形 46"/>
          <p:cNvSpPr/>
          <p:nvPr/>
        </p:nvSpPr>
        <p:spPr>
          <a:xfrm>
            <a:off x="7328268" y="2225191"/>
            <a:ext cx="2556792" cy="461665"/>
          </a:xfrm>
          <a:prstGeom prst="parallelogram">
            <a:avLst/>
          </a:prstGeom>
          <a:gradFill>
            <a:gsLst>
              <a:gs pos="0">
                <a:srgbClr val="0070C0">
                  <a:alpha val="1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6350" cap="flat">
            <a:gradFill>
              <a:gsLst>
                <a:gs pos="0">
                  <a:srgbClr val="00B0F0"/>
                </a:gs>
                <a:gs pos="54000">
                  <a:srgbClr val="0070C0">
                    <a:alpha val="0"/>
                  </a:srgb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623668" y="3154831"/>
            <a:ext cx="2556792" cy="461665"/>
          </a:xfrm>
          <a:prstGeom prst="parallelogram">
            <a:avLst/>
          </a:prstGeom>
          <a:gradFill>
            <a:gsLst>
              <a:gs pos="0">
                <a:srgbClr val="0070C0">
                  <a:alpha val="1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6350" cap="flat">
            <a:gradFill>
              <a:gsLst>
                <a:gs pos="0">
                  <a:srgbClr val="00B0F0"/>
                </a:gs>
                <a:gs pos="54000">
                  <a:srgbClr val="0070C0">
                    <a:alpha val="0"/>
                  </a:srgb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8623668" y="4076851"/>
            <a:ext cx="2556792" cy="461665"/>
          </a:xfrm>
          <a:prstGeom prst="parallelogram">
            <a:avLst/>
          </a:prstGeom>
          <a:gradFill>
            <a:gsLst>
              <a:gs pos="0">
                <a:srgbClr val="0070C0">
                  <a:alpha val="1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6350" cap="flat">
            <a:gradFill>
              <a:gsLst>
                <a:gs pos="0">
                  <a:srgbClr val="00B0F0"/>
                </a:gs>
                <a:gs pos="54000">
                  <a:srgbClr val="0070C0">
                    <a:alpha val="0"/>
                  </a:srgb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50" name="平行四边形 49"/>
          <p:cNvSpPr/>
          <p:nvPr/>
        </p:nvSpPr>
        <p:spPr>
          <a:xfrm>
            <a:off x="6657708" y="5014111"/>
            <a:ext cx="2556792" cy="461665"/>
          </a:xfrm>
          <a:prstGeom prst="parallelogram">
            <a:avLst/>
          </a:prstGeom>
          <a:gradFill>
            <a:gsLst>
              <a:gs pos="0">
                <a:srgbClr val="0070C0">
                  <a:alpha val="17000"/>
                </a:srgbClr>
              </a:gs>
              <a:gs pos="72000">
                <a:srgbClr val="00B0F0">
                  <a:alpha val="0"/>
                </a:srgbClr>
              </a:gs>
            </a:gsLst>
            <a:lin ang="8100000" scaled="0"/>
          </a:gradFill>
          <a:ln w="6350" cap="flat">
            <a:gradFill>
              <a:gsLst>
                <a:gs pos="0">
                  <a:srgbClr val="00B0F0"/>
                </a:gs>
                <a:gs pos="54000">
                  <a:srgbClr val="0070C0">
                    <a:alpha val="0"/>
                  </a:srgb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7361" y="227329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安全可靠性高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43328" y="321082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增大线路通过能力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03329" y="4112013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提高旅行速度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28172" y="4978257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减少车辆需求量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69925" y="2273297"/>
            <a:ext cx="2162884" cy="357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983" tIns="54983" rIns="54983" bIns="54983" numCol="1" spcCol="38100" rtlCol="0" anchor="t">
            <a:sp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车辆障碍物及脱轨检测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74429" y="3196497"/>
            <a:ext cx="2778437" cy="357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983" tIns="54983" rIns="54983" bIns="54983" numCol="1" spcCol="38100" rtlCol="0" anchor="t">
            <a:sp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列车控制及诊断系统自动控制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74429" y="4119697"/>
            <a:ext cx="2778437" cy="357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983" tIns="54983" rIns="54983" bIns="54983" numCol="1" spcCol="38100" rtlCol="0" anchor="t">
            <a:sp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低压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供电系统远程监控及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重投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69925" y="5042896"/>
            <a:ext cx="1547331" cy="357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4983" tIns="54983" rIns="54983" bIns="54983" numCol="1" spcCol="38100" rtlCol="0" anchor="t">
            <a:sp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封闭式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操纵台等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 rot="19800000" flipH="1" flipV="1">
            <a:off x="5311097" y="2665574"/>
            <a:ext cx="2373084" cy="2373084"/>
          </a:xfrm>
          <a:prstGeom prst="ellipse">
            <a:avLst/>
          </a:prstGeom>
          <a:gradFill>
            <a:gsLst>
              <a:gs pos="0">
                <a:schemeClr val="accent1"/>
              </a:gs>
              <a:gs pos="76000">
                <a:schemeClr val="accent2">
                  <a:alpha val="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 flipH="1" flipV="1">
            <a:off x="5159378" y="2513855"/>
            <a:ext cx="2676522" cy="267652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64000">
                  <a:schemeClr val="accent1">
                    <a:alpha val="0"/>
                  </a:schemeClr>
                </a:gs>
              </a:gsLst>
              <a:lin ang="27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7530" y="41768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要求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905942" y="5107305"/>
            <a:ext cx="45719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05942" y="2562225"/>
            <a:ext cx="45719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744142" y="3400425"/>
            <a:ext cx="45719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744142" y="4291965"/>
            <a:ext cx="45719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7" name="任意多边形: 形状 66"/>
          <p:cNvSpPr/>
          <p:nvPr/>
        </p:nvSpPr>
        <p:spPr>
          <a:xfrm>
            <a:off x="6019800" y="3073400"/>
            <a:ext cx="951211" cy="951211"/>
          </a:xfrm>
          <a:custGeom>
            <a:avLst/>
            <a:gdLst>
              <a:gd name="connsiteX0" fmla="*/ 3962399 w 4724399"/>
              <a:gd name="connsiteY0" fmla="*/ 4571999 h 4724399"/>
              <a:gd name="connsiteX1" fmla="*/ 4724399 w 4724399"/>
              <a:gd name="connsiteY1" fmla="*/ 4571999 h 4724399"/>
              <a:gd name="connsiteX2" fmla="*/ 4724399 w 4724399"/>
              <a:gd name="connsiteY2" fmla="*/ 4724399 h 4724399"/>
              <a:gd name="connsiteX3" fmla="*/ 3962399 w 4724399"/>
              <a:gd name="connsiteY3" fmla="*/ 4724399 h 4724399"/>
              <a:gd name="connsiteX4" fmla="*/ 3657599 w 4724399"/>
              <a:gd name="connsiteY4" fmla="*/ 4571999 h 4724399"/>
              <a:gd name="connsiteX5" fmla="*/ 3809999 w 4724399"/>
              <a:gd name="connsiteY5" fmla="*/ 4571999 h 4724399"/>
              <a:gd name="connsiteX6" fmla="*/ 3809999 w 4724399"/>
              <a:gd name="connsiteY6" fmla="*/ 4724399 h 4724399"/>
              <a:gd name="connsiteX7" fmla="*/ 3657599 w 4724399"/>
              <a:gd name="connsiteY7" fmla="*/ 4724399 h 4724399"/>
              <a:gd name="connsiteX8" fmla="*/ 3962399 w 4724399"/>
              <a:gd name="connsiteY8" fmla="*/ 4267199 h 4724399"/>
              <a:gd name="connsiteX9" fmla="*/ 4724399 w 4724399"/>
              <a:gd name="connsiteY9" fmla="*/ 4267199 h 4724399"/>
              <a:gd name="connsiteX10" fmla="*/ 4724399 w 4724399"/>
              <a:gd name="connsiteY10" fmla="*/ 4419599 h 4724399"/>
              <a:gd name="connsiteX11" fmla="*/ 3962399 w 4724399"/>
              <a:gd name="connsiteY11" fmla="*/ 4419599 h 4724399"/>
              <a:gd name="connsiteX12" fmla="*/ 3657599 w 4724399"/>
              <a:gd name="connsiteY12" fmla="*/ 4267199 h 4724399"/>
              <a:gd name="connsiteX13" fmla="*/ 3809999 w 4724399"/>
              <a:gd name="connsiteY13" fmla="*/ 4267199 h 4724399"/>
              <a:gd name="connsiteX14" fmla="*/ 3809999 w 4724399"/>
              <a:gd name="connsiteY14" fmla="*/ 4419599 h 4724399"/>
              <a:gd name="connsiteX15" fmla="*/ 3657599 w 4724399"/>
              <a:gd name="connsiteY15" fmla="*/ 4419599 h 4724399"/>
              <a:gd name="connsiteX16" fmla="*/ 2895599 w 4724399"/>
              <a:gd name="connsiteY16" fmla="*/ 4202810 h 4724399"/>
              <a:gd name="connsiteX17" fmla="*/ 2543479 w 4724399"/>
              <a:gd name="connsiteY17" fmla="*/ 4406112 h 4724399"/>
              <a:gd name="connsiteX18" fmla="*/ 2895599 w 4724399"/>
              <a:gd name="connsiteY18" fmla="*/ 4571999 h 4724399"/>
              <a:gd name="connsiteX19" fmla="*/ 3247719 w 4724399"/>
              <a:gd name="connsiteY19" fmla="*/ 4406112 h 4724399"/>
              <a:gd name="connsiteX20" fmla="*/ 609600 w 4724399"/>
              <a:gd name="connsiteY20" fmla="*/ 4114799 h 4724399"/>
              <a:gd name="connsiteX21" fmla="*/ 609600 w 4724399"/>
              <a:gd name="connsiteY21" fmla="*/ 4571999 h 4724399"/>
              <a:gd name="connsiteX22" fmla="*/ 1066800 w 4724399"/>
              <a:gd name="connsiteY22" fmla="*/ 4571999 h 4724399"/>
              <a:gd name="connsiteX23" fmla="*/ 1066800 w 4724399"/>
              <a:gd name="connsiteY23" fmla="*/ 4267199 h 4724399"/>
              <a:gd name="connsiteX24" fmla="*/ 1219200 w 4724399"/>
              <a:gd name="connsiteY24" fmla="*/ 4267199 h 4724399"/>
              <a:gd name="connsiteX25" fmla="*/ 1219200 w 4724399"/>
              <a:gd name="connsiteY25" fmla="*/ 4571999 h 4724399"/>
              <a:gd name="connsiteX26" fmla="*/ 1676399 w 4724399"/>
              <a:gd name="connsiteY26" fmla="*/ 4571999 h 4724399"/>
              <a:gd name="connsiteX27" fmla="*/ 1676399 w 4724399"/>
              <a:gd name="connsiteY27" fmla="*/ 4114799 h 4724399"/>
              <a:gd name="connsiteX28" fmla="*/ 3962399 w 4724399"/>
              <a:gd name="connsiteY28" fmla="*/ 3962399 h 4724399"/>
              <a:gd name="connsiteX29" fmla="*/ 4724399 w 4724399"/>
              <a:gd name="connsiteY29" fmla="*/ 3962399 h 4724399"/>
              <a:gd name="connsiteX30" fmla="*/ 4724399 w 4724399"/>
              <a:gd name="connsiteY30" fmla="*/ 4114799 h 4724399"/>
              <a:gd name="connsiteX31" fmla="*/ 3962399 w 4724399"/>
              <a:gd name="connsiteY31" fmla="*/ 4114799 h 4724399"/>
              <a:gd name="connsiteX32" fmla="*/ 3657599 w 4724399"/>
              <a:gd name="connsiteY32" fmla="*/ 3962399 h 4724399"/>
              <a:gd name="connsiteX33" fmla="*/ 3809999 w 4724399"/>
              <a:gd name="connsiteY33" fmla="*/ 3962399 h 4724399"/>
              <a:gd name="connsiteX34" fmla="*/ 3809999 w 4724399"/>
              <a:gd name="connsiteY34" fmla="*/ 4114799 h 4724399"/>
              <a:gd name="connsiteX35" fmla="*/ 3657599 w 4724399"/>
              <a:gd name="connsiteY35" fmla="*/ 4114799 h 4724399"/>
              <a:gd name="connsiteX36" fmla="*/ 609600 w 4724399"/>
              <a:gd name="connsiteY36" fmla="*/ 3805503 h 4724399"/>
              <a:gd name="connsiteX37" fmla="*/ 609600 w 4724399"/>
              <a:gd name="connsiteY37" fmla="*/ 3962399 h 4724399"/>
              <a:gd name="connsiteX38" fmla="*/ 1066800 w 4724399"/>
              <a:gd name="connsiteY38" fmla="*/ 3962399 h 4724399"/>
              <a:gd name="connsiteX39" fmla="*/ 1066800 w 4724399"/>
              <a:gd name="connsiteY39" fmla="*/ 3809999 h 4724399"/>
              <a:gd name="connsiteX40" fmla="*/ 685800 w 4724399"/>
              <a:gd name="connsiteY40" fmla="*/ 3809999 h 4724399"/>
              <a:gd name="connsiteX41" fmla="*/ 609600 w 4724399"/>
              <a:gd name="connsiteY41" fmla="*/ 3805503 h 4724399"/>
              <a:gd name="connsiteX42" fmla="*/ 2971799 w 4724399"/>
              <a:gd name="connsiteY42" fmla="*/ 3664457 h 4724399"/>
              <a:gd name="connsiteX43" fmla="*/ 2971799 w 4724399"/>
              <a:gd name="connsiteY43" fmla="*/ 4070755 h 4724399"/>
              <a:gd name="connsiteX44" fmla="*/ 3323691 w 4724399"/>
              <a:gd name="connsiteY44" fmla="*/ 4273981 h 4724399"/>
              <a:gd name="connsiteX45" fmla="*/ 3352799 w 4724399"/>
              <a:gd name="connsiteY45" fmla="*/ 4114799 h 4724399"/>
              <a:gd name="connsiteX46" fmla="*/ 2971799 w 4724399"/>
              <a:gd name="connsiteY46" fmla="*/ 3664457 h 4724399"/>
              <a:gd name="connsiteX47" fmla="*/ 2819399 w 4724399"/>
              <a:gd name="connsiteY47" fmla="*/ 3664457 h 4724399"/>
              <a:gd name="connsiteX48" fmla="*/ 2438399 w 4724399"/>
              <a:gd name="connsiteY48" fmla="*/ 4114799 h 4724399"/>
              <a:gd name="connsiteX49" fmla="*/ 2467507 w 4724399"/>
              <a:gd name="connsiteY49" fmla="*/ 4273905 h 4724399"/>
              <a:gd name="connsiteX50" fmla="*/ 2819399 w 4724399"/>
              <a:gd name="connsiteY50" fmla="*/ 4070755 h 4724399"/>
              <a:gd name="connsiteX51" fmla="*/ 3962399 w 4724399"/>
              <a:gd name="connsiteY51" fmla="*/ 3657599 h 4724399"/>
              <a:gd name="connsiteX52" fmla="*/ 4724399 w 4724399"/>
              <a:gd name="connsiteY52" fmla="*/ 3657599 h 4724399"/>
              <a:gd name="connsiteX53" fmla="*/ 4724399 w 4724399"/>
              <a:gd name="connsiteY53" fmla="*/ 3809999 h 4724399"/>
              <a:gd name="connsiteX54" fmla="*/ 3962399 w 4724399"/>
              <a:gd name="connsiteY54" fmla="*/ 3809999 h 4724399"/>
              <a:gd name="connsiteX55" fmla="*/ 3657599 w 4724399"/>
              <a:gd name="connsiteY55" fmla="*/ 3657599 h 4724399"/>
              <a:gd name="connsiteX56" fmla="*/ 3809999 w 4724399"/>
              <a:gd name="connsiteY56" fmla="*/ 3657599 h 4724399"/>
              <a:gd name="connsiteX57" fmla="*/ 3809999 w 4724399"/>
              <a:gd name="connsiteY57" fmla="*/ 3809999 h 4724399"/>
              <a:gd name="connsiteX58" fmla="*/ 3657599 w 4724399"/>
              <a:gd name="connsiteY58" fmla="*/ 3809999 h 4724399"/>
              <a:gd name="connsiteX59" fmla="*/ 2895599 w 4724399"/>
              <a:gd name="connsiteY59" fmla="*/ 3505199 h 4724399"/>
              <a:gd name="connsiteX60" fmla="*/ 3505199 w 4724399"/>
              <a:gd name="connsiteY60" fmla="*/ 4114799 h 4724399"/>
              <a:gd name="connsiteX61" fmla="*/ 2895599 w 4724399"/>
              <a:gd name="connsiteY61" fmla="*/ 4724399 h 4724399"/>
              <a:gd name="connsiteX62" fmla="*/ 2285999 w 4724399"/>
              <a:gd name="connsiteY62" fmla="*/ 4114799 h 4724399"/>
              <a:gd name="connsiteX63" fmla="*/ 2895599 w 4724399"/>
              <a:gd name="connsiteY63" fmla="*/ 3505199 h 4724399"/>
              <a:gd name="connsiteX64" fmla="*/ 3505199 w 4724399"/>
              <a:gd name="connsiteY64" fmla="*/ 3352799 h 4724399"/>
              <a:gd name="connsiteX65" fmla="*/ 4571999 w 4724399"/>
              <a:gd name="connsiteY65" fmla="*/ 3352799 h 4724399"/>
              <a:gd name="connsiteX66" fmla="*/ 4571999 w 4724399"/>
              <a:gd name="connsiteY66" fmla="*/ 3505199 h 4724399"/>
              <a:gd name="connsiteX67" fmla="*/ 3505199 w 4724399"/>
              <a:gd name="connsiteY67" fmla="*/ 3505199 h 4724399"/>
              <a:gd name="connsiteX68" fmla="*/ 1600199 w 4724399"/>
              <a:gd name="connsiteY68" fmla="*/ 3352799 h 4724399"/>
              <a:gd name="connsiteX69" fmla="*/ 1523999 w 4724399"/>
              <a:gd name="connsiteY69" fmla="*/ 3428999 h 4724399"/>
              <a:gd name="connsiteX70" fmla="*/ 1600199 w 4724399"/>
              <a:gd name="connsiteY70" fmla="*/ 3505199 h 4724399"/>
              <a:gd name="connsiteX71" fmla="*/ 1676399 w 4724399"/>
              <a:gd name="connsiteY71" fmla="*/ 3428999 h 4724399"/>
              <a:gd name="connsiteX72" fmla="*/ 1600199 w 4724399"/>
              <a:gd name="connsiteY72" fmla="*/ 3352799 h 4724399"/>
              <a:gd name="connsiteX73" fmla="*/ 1066800 w 4724399"/>
              <a:gd name="connsiteY73" fmla="*/ 3352799 h 4724399"/>
              <a:gd name="connsiteX74" fmla="*/ 1066800 w 4724399"/>
              <a:gd name="connsiteY74" fmla="*/ 3657599 h 4724399"/>
              <a:gd name="connsiteX75" fmla="*/ 1219200 w 4724399"/>
              <a:gd name="connsiteY75" fmla="*/ 3657599 h 4724399"/>
              <a:gd name="connsiteX76" fmla="*/ 1371601 w 4724399"/>
              <a:gd name="connsiteY76" fmla="*/ 3505199 h 4724399"/>
              <a:gd name="connsiteX77" fmla="*/ 1219200 w 4724399"/>
              <a:gd name="connsiteY77" fmla="*/ 3352799 h 4724399"/>
              <a:gd name="connsiteX78" fmla="*/ 3505199 w 4724399"/>
              <a:gd name="connsiteY78" fmla="*/ 3047999 h 4724399"/>
              <a:gd name="connsiteX79" fmla="*/ 4571999 w 4724399"/>
              <a:gd name="connsiteY79" fmla="*/ 3047999 h 4724399"/>
              <a:gd name="connsiteX80" fmla="*/ 4571999 w 4724399"/>
              <a:gd name="connsiteY80" fmla="*/ 3200399 h 4724399"/>
              <a:gd name="connsiteX81" fmla="*/ 3505199 w 4724399"/>
              <a:gd name="connsiteY81" fmla="*/ 3200399 h 4724399"/>
              <a:gd name="connsiteX82" fmla="*/ 1219200 w 4724399"/>
              <a:gd name="connsiteY82" fmla="*/ 2895599 h 4724399"/>
              <a:gd name="connsiteX83" fmla="*/ 1219200 w 4724399"/>
              <a:gd name="connsiteY83" fmla="*/ 3200399 h 4724399"/>
              <a:gd name="connsiteX84" fmla="*/ 1426007 w 4724399"/>
              <a:gd name="connsiteY84" fmla="*/ 3282695 h 4724399"/>
              <a:gd name="connsiteX85" fmla="*/ 1600199 w 4724399"/>
              <a:gd name="connsiteY85" fmla="*/ 3200399 h 4724399"/>
              <a:gd name="connsiteX86" fmla="*/ 1828799 w 4724399"/>
              <a:gd name="connsiteY86" fmla="*/ 3428999 h 4724399"/>
              <a:gd name="connsiteX87" fmla="*/ 1600199 w 4724399"/>
              <a:gd name="connsiteY87" fmla="*/ 3657599 h 4724399"/>
              <a:gd name="connsiteX88" fmla="*/ 1495957 w 4724399"/>
              <a:gd name="connsiteY88" fmla="*/ 3631234 h 4724399"/>
              <a:gd name="connsiteX89" fmla="*/ 1219200 w 4724399"/>
              <a:gd name="connsiteY89" fmla="*/ 3809999 h 4724399"/>
              <a:gd name="connsiteX90" fmla="*/ 1219200 w 4724399"/>
              <a:gd name="connsiteY90" fmla="*/ 3962399 h 4724399"/>
              <a:gd name="connsiteX91" fmla="*/ 1981199 w 4724399"/>
              <a:gd name="connsiteY91" fmla="*/ 3962399 h 4724399"/>
              <a:gd name="connsiteX92" fmla="*/ 1981199 w 4724399"/>
              <a:gd name="connsiteY92" fmla="*/ 2895599 h 4724399"/>
              <a:gd name="connsiteX93" fmla="*/ 4114799 w 4724399"/>
              <a:gd name="connsiteY93" fmla="*/ 2743199 h 4724399"/>
              <a:gd name="connsiteX94" fmla="*/ 4571999 w 4724399"/>
              <a:gd name="connsiteY94" fmla="*/ 2743199 h 4724399"/>
              <a:gd name="connsiteX95" fmla="*/ 4571999 w 4724399"/>
              <a:gd name="connsiteY95" fmla="*/ 2895599 h 4724399"/>
              <a:gd name="connsiteX96" fmla="*/ 4114799 w 4724399"/>
              <a:gd name="connsiteY96" fmla="*/ 2895599 h 4724399"/>
              <a:gd name="connsiteX97" fmla="*/ 3657599 w 4724399"/>
              <a:gd name="connsiteY97" fmla="*/ 2743199 h 4724399"/>
              <a:gd name="connsiteX98" fmla="*/ 3962399 w 4724399"/>
              <a:gd name="connsiteY98" fmla="*/ 2743199 h 4724399"/>
              <a:gd name="connsiteX99" fmla="*/ 3962399 w 4724399"/>
              <a:gd name="connsiteY99" fmla="*/ 2895599 h 4724399"/>
              <a:gd name="connsiteX100" fmla="*/ 3657599 w 4724399"/>
              <a:gd name="connsiteY100" fmla="*/ 2895599 h 4724399"/>
              <a:gd name="connsiteX101" fmla="*/ 1426769 w 4724399"/>
              <a:gd name="connsiteY101" fmla="*/ 2321966 h 4724399"/>
              <a:gd name="connsiteX102" fmla="*/ 1350493 w 4724399"/>
              <a:gd name="connsiteY102" fmla="*/ 2703499 h 4724399"/>
              <a:gd name="connsiteX103" fmla="*/ 1005611 w 4724399"/>
              <a:gd name="connsiteY103" fmla="*/ 2531058 h 4724399"/>
              <a:gd name="connsiteX104" fmla="*/ 756819 w 4724399"/>
              <a:gd name="connsiteY104" fmla="*/ 2779851 h 4724399"/>
              <a:gd name="connsiteX105" fmla="*/ 412776 w 4724399"/>
              <a:gd name="connsiteY105" fmla="*/ 2366924 h 4724399"/>
              <a:gd name="connsiteX106" fmla="*/ 152400 w 4724399"/>
              <a:gd name="connsiteY106" fmla="*/ 2778632 h 4724399"/>
              <a:gd name="connsiteX107" fmla="*/ 152400 w 4724399"/>
              <a:gd name="connsiteY107" fmla="*/ 3124199 h 4724399"/>
              <a:gd name="connsiteX108" fmla="*/ 685800 w 4724399"/>
              <a:gd name="connsiteY108" fmla="*/ 3657599 h 4724399"/>
              <a:gd name="connsiteX109" fmla="*/ 914400 w 4724399"/>
              <a:gd name="connsiteY109" fmla="*/ 3657599 h 4724399"/>
              <a:gd name="connsiteX110" fmla="*/ 914400 w 4724399"/>
              <a:gd name="connsiteY110" fmla="*/ 3352799 h 4724399"/>
              <a:gd name="connsiteX111" fmla="*/ 685800 w 4724399"/>
              <a:gd name="connsiteY111" fmla="*/ 3352799 h 4724399"/>
              <a:gd name="connsiteX112" fmla="*/ 457200 w 4724399"/>
              <a:gd name="connsiteY112" fmla="*/ 3124199 h 4724399"/>
              <a:gd name="connsiteX113" fmla="*/ 457200 w 4724399"/>
              <a:gd name="connsiteY113" fmla="*/ 2895599 h 4724399"/>
              <a:gd name="connsiteX114" fmla="*/ 609600 w 4724399"/>
              <a:gd name="connsiteY114" fmla="*/ 2895599 h 4724399"/>
              <a:gd name="connsiteX115" fmla="*/ 609600 w 4724399"/>
              <a:gd name="connsiteY115" fmla="*/ 3124199 h 4724399"/>
              <a:gd name="connsiteX116" fmla="*/ 685800 w 4724399"/>
              <a:gd name="connsiteY116" fmla="*/ 3200399 h 4724399"/>
              <a:gd name="connsiteX117" fmla="*/ 1066800 w 4724399"/>
              <a:gd name="connsiteY117" fmla="*/ 3200399 h 4724399"/>
              <a:gd name="connsiteX118" fmla="*/ 1066800 w 4724399"/>
              <a:gd name="connsiteY118" fmla="*/ 2895599 h 4724399"/>
              <a:gd name="connsiteX119" fmla="*/ 1219200 w 4724399"/>
              <a:gd name="connsiteY119" fmla="*/ 2743199 h 4724399"/>
              <a:gd name="connsiteX120" fmla="*/ 1981199 w 4724399"/>
              <a:gd name="connsiteY120" fmla="*/ 2743199 h 4724399"/>
              <a:gd name="connsiteX121" fmla="*/ 2133599 w 4724399"/>
              <a:gd name="connsiteY121" fmla="*/ 2895599 h 4724399"/>
              <a:gd name="connsiteX122" fmla="*/ 2133599 w 4724399"/>
              <a:gd name="connsiteY122" fmla="*/ 3078555 h 4724399"/>
              <a:gd name="connsiteX123" fmla="*/ 2514599 w 4724399"/>
              <a:gd name="connsiteY123" fmla="*/ 3200399 h 4724399"/>
              <a:gd name="connsiteX124" fmla="*/ 2981019 w 4724399"/>
              <a:gd name="connsiteY124" fmla="*/ 3007232 h 4724399"/>
              <a:gd name="connsiteX125" fmla="*/ 3397452 w 4724399"/>
              <a:gd name="connsiteY125" fmla="*/ 2590799 h 4724399"/>
              <a:gd name="connsiteX126" fmla="*/ 3200475 w 4724399"/>
              <a:gd name="connsiteY126" fmla="*/ 2393746 h 4724399"/>
              <a:gd name="connsiteX127" fmla="*/ 2833953 w 4724399"/>
              <a:gd name="connsiteY127" fmla="*/ 2760268 h 4724399"/>
              <a:gd name="connsiteX128" fmla="*/ 2507208 w 4724399"/>
              <a:gd name="connsiteY128" fmla="*/ 2895599 h 4724399"/>
              <a:gd name="connsiteX129" fmla="*/ 2202941 w 4724399"/>
              <a:gd name="connsiteY129" fmla="*/ 2781299 h 4724399"/>
              <a:gd name="connsiteX130" fmla="*/ 1913152 w 4724399"/>
              <a:gd name="connsiteY130" fmla="*/ 2527706 h 4724399"/>
              <a:gd name="connsiteX131" fmla="*/ 1465174 w 4724399"/>
              <a:gd name="connsiteY131" fmla="*/ 2326766 h 4724399"/>
              <a:gd name="connsiteX132" fmla="*/ 669113 w 4724399"/>
              <a:gd name="connsiteY132" fmla="*/ 2292552 h 4724399"/>
              <a:gd name="connsiteX133" fmla="*/ 569825 w 4724399"/>
              <a:gd name="connsiteY133" fmla="*/ 2317394 h 4724399"/>
              <a:gd name="connsiteX134" fmla="*/ 767182 w 4724399"/>
              <a:gd name="connsiteY134" fmla="*/ 2554147 h 4724399"/>
              <a:gd name="connsiteX135" fmla="*/ 874624 w 4724399"/>
              <a:gd name="connsiteY135" fmla="*/ 2446705 h 4724399"/>
              <a:gd name="connsiteX136" fmla="*/ 1180262 w 4724399"/>
              <a:gd name="connsiteY136" fmla="*/ 2291257 h 4724399"/>
              <a:gd name="connsiteX137" fmla="*/ 1101852 w 4724399"/>
              <a:gd name="connsiteY137" fmla="*/ 2408833 h 4724399"/>
              <a:gd name="connsiteX138" fmla="*/ 1240231 w 4724399"/>
              <a:gd name="connsiteY138" fmla="*/ 2478023 h 4724399"/>
              <a:gd name="connsiteX139" fmla="*/ 1275207 w 4724399"/>
              <a:gd name="connsiteY139" fmla="*/ 2303144 h 4724399"/>
              <a:gd name="connsiteX140" fmla="*/ 3522344 w 4724399"/>
              <a:gd name="connsiteY140" fmla="*/ 2133599 h 4724399"/>
              <a:gd name="connsiteX141" fmla="*/ 3419779 w 4724399"/>
              <a:gd name="connsiteY141" fmla="*/ 2174366 h 4724399"/>
              <a:gd name="connsiteX142" fmla="*/ 3308146 w 4724399"/>
              <a:gd name="connsiteY142" fmla="*/ 2285999 h 4724399"/>
              <a:gd name="connsiteX143" fmla="*/ 3505199 w 4724399"/>
              <a:gd name="connsiteY143" fmla="*/ 2483052 h 4724399"/>
              <a:gd name="connsiteX144" fmla="*/ 3617061 w 4724399"/>
              <a:gd name="connsiteY144" fmla="*/ 2371191 h 4724399"/>
              <a:gd name="connsiteX145" fmla="*/ 3657599 w 4724399"/>
              <a:gd name="connsiteY145" fmla="*/ 2272283 h 4724399"/>
              <a:gd name="connsiteX146" fmla="*/ 3617975 w 4724399"/>
              <a:gd name="connsiteY146" fmla="*/ 2173223 h 4724399"/>
              <a:gd name="connsiteX147" fmla="*/ 3522344 w 4724399"/>
              <a:gd name="connsiteY147" fmla="*/ 2133599 h 4724399"/>
              <a:gd name="connsiteX148" fmla="*/ 1981199 w 4724399"/>
              <a:gd name="connsiteY148" fmla="*/ 1523999 h 4724399"/>
              <a:gd name="connsiteX149" fmla="*/ 1981199 w 4724399"/>
              <a:gd name="connsiteY149" fmla="*/ 1981199 h 4724399"/>
              <a:gd name="connsiteX150" fmla="*/ 2285999 w 4724399"/>
              <a:gd name="connsiteY150" fmla="*/ 1981199 h 4724399"/>
              <a:gd name="connsiteX151" fmla="*/ 2285999 w 4724399"/>
              <a:gd name="connsiteY151" fmla="*/ 1523999 h 4724399"/>
              <a:gd name="connsiteX152" fmla="*/ 2743199 w 4724399"/>
              <a:gd name="connsiteY152" fmla="*/ 1066800 h 4724399"/>
              <a:gd name="connsiteX153" fmla="*/ 2743199 w 4724399"/>
              <a:gd name="connsiteY153" fmla="*/ 1981199 h 4724399"/>
              <a:gd name="connsiteX154" fmla="*/ 3047999 w 4724399"/>
              <a:gd name="connsiteY154" fmla="*/ 1981199 h 4724399"/>
              <a:gd name="connsiteX155" fmla="*/ 3047999 w 4724399"/>
              <a:gd name="connsiteY155" fmla="*/ 1066800 h 4724399"/>
              <a:gd name="connsiteX156" fmla="*/ 1295400 w 4724399"/>
              <a:gd name="connsiteY156" fmla="*/ 914400 h 4724399"/>
              <a:gd name="connsiteX157" fmla="*/ 1371601 w 4724399"/>
              <a:gd name="connsiteY157" fmla="*/ 990601 h 4724399"/>
              <a:gd name="connsiteX158" fmla="*/ 1295400 w 4724399"/>
              <a:gd name="connsiteY158" fmla="*/ 1066800 h 4724399"/>
              <a:gd name="connsiteX159" fmla="*/ 1219200 w 4724399"/>
              <a:gd name="connsiteY159" fmla="*/ 990601 h 4724399"/>
              <a:gd name="connsiteX160" fmla="*/ 1295400 w 4724399"/>
              <a:gd name="connsiteY160" fmla="*/ 914400 h 4724399"/>
              <a:gd name="connsiteX161" fmla="*/ 3505199 w 4724399"/>
              <a:gd name="connsiteY161" fmla="*/ 609600 h 4724399"/>
              <a:gd name="connsiteX162" fmla="*/ 3505199 w 4724399"/>
              <a:gd name="connsiteY162" fmla="*/ 1981199 h 4724399"/>
              <a:gd name="connsiteX163" fmla="*/ 3518229 w 4724399"/>
              <a:gd name="connsiteY163" fmla="*/ 1981199 h 4724399"/>
              <a:gd name="connsiteX164" fmla="*/ 3518306 w 4724399"/>
              <a:gd name="connsiteY164" fmla="*/ 1981199 h 4724399"/>
              <a:gd name="connsiteX165" fmla="*/ 3809999 w 4724399"/>
              <a:gd name="connsiteY165" fmla="*/ 1981199 h 4724399"/>
              <a:gd name="connsiteX166" fmla="*/ 3809999 w 4724399"/>
              <a:gd name="connsiteY166" fmla="*/ 609600 h 4724399"/>
              <a:gd name="connsiteX167" fmla="*/ 1066800 w 4724399"/>
              <a:gd name="connsiteY167" fmla="*/ 609600 h 4724399"/>
              <a:gd name="connsiteX168" fmla="*/ 762001 w 4724399"/>
              <a:gd name="connsiteY168" fmla="*/ 914400 h 4724399"/>
              <a:gd name="connsiteX169" fmla="*/ 762001 w 4724399"/>
              <a:gd name="connsiteY169" fmla="*/ 1066800 h 4724399"/>
              <a:gd name="connsiteX170" fmla="*/ 685800 w 4724399"/>
              <a:gd name="connsiteY170" fmla="*/ 1066800 h 4724399"/>
              <a:gd name="connsiteX171" fmla="*/ 609600 w 4724399"/>
              <a:gd name="connsiteY171" fmla="*/ 1142999 h 4724399"/>
              <a:gd name="connsiteX172" fmla="*/ 609600 w 4724399"/>
              <a:gd name="connsiteY172" fmla="*/ 1156029 h 4724399"/>
              <a:gd name="connsiteX173" fmla="*/ 631928 w 4724399"/>
              <a:gd name="connsiteY173" fmla="*/ 1209979 h 4724399"/>
              <a:gd name="connsiteX174" fmla="*/ 762001 w 4724399"/>
              <a:gd name="connsiteY174" fmla="*/ 1340052 h 4724399"/>
              <a:gd name="connsiteX175" fmla="*/ 762001 w 4724399"/>
              <a:gd name="connsiteY175" fmla="*/ 2171699 h 4724399"/>
              <a:gd name="connsiteX176" fmla="*/ 971855 w 4724399"/>
              <a:gd name="connsiteY176" fmla="*/ 2329128 h 4724399"/>
              <a:gd name="connsiteX177" fmla="*/ 1066800 w 4724399"/>
              <a:gd name="connsiteY177" fmla="*/ 2186711 h 4724399"/>
              <a:gd name="connsiteX178" fmla="*/ 1066800 w 4724399"/>
              <a:gd name="connsiteY178" fmla="*/ 1937003 h 4724399"/>
              <a:gd name="connsiteX179" fmla="*/ 899465 w 4724399"/>
              <a:gd name="connsiteY179" fmla="*/ 1903551 h 4724399"/>
              <a:gd name="connsiteX180" fmla="*/ 929411 w 4724399"/>
              <a:gd name="connsiteY180" fmla="*/ 1754123 h 4724399"/>
              <a:gd name="connsiteX181" fmla="*/ 1283437 w 4724399"/>
              <a:gd name="connsiteY181" fmla="*/ 1824913 h 4724399"/>
              <a:gd name="connsiteX182" fmla="*/ 1322908 w 4724399"/>
              <a:gd name="connsiteY182" fmla="*/ 1828799 h 4724399"/>
              <a:gd name="connsiteX183" fmla="*/ 1517370 w 4724399"/>
              <a:gd name="connsiteY183" fmla="*/ 1676399 h 4724399"/>
              <a:gd name="connsiteX184" fmla="*/ 1371601 w 4724399"/>
              <a:gd name="connsiteY184" fmla="*/ 1676399 h 4724399"/>
              <a:gd name="connsiteX185" fmla="*/ 1066800 w 4724399"/>
              <a:gd name="connsiteY185" fmla="*/ 1371599 h 4724399"/>
              <a:gd name="connsiteX186" fmla="*/ 1219200 w 4724399"/>
              <a:gd name="connsiteY186" fmla="*/ 1371599 h 4724399"/>
              <a:gd name="connsiteX187" fmla="*/ 1371601 w 4724399"/>
              <a:gd name="connsiteY187" fmla="*/ 1523999 h 4724399"/>
              <a:gd name="connsiteX188" fmla="*/ 1523999 w 4724399"/>
              <a:gd name="connsiteY188" fmla="*/ 1523999 h 4724399"/>
              <a:gd name="connsiteX189" fmla="*/ 1523999 w 4724399"/>
              <a:gd name="connsiteY189" fmla="*/ 1263852 h 4724399"/>
              <a:gd name="connsiteX190" fmla="*/ 1648205 w 4724399"/>
              <a:gd name="connsiteY190" fmla="*/ 1139646 h 4724399"/>
              <a:gd name="connsiteX191" fmla="*/ 1523999 w 4724399"/>
              <a:gd name="connsiteY191" fmla="*/ 775030 h 4724399"/>
              <a:gd name="connsiteX192" fmla="*/ 1523999 w 4724399"/>
              <a:gd name="connsiteY192" fmla="*/ 754304 h 4724399"/>
              <a:gd name="connsiteX193" fmla="*/ 1447801 w 4724399"/>
              <a:gd name="connsiteY193" fmla="*/ 762000 h 4724399"/>
              <a:gd name="connsiteX194" fmla="*/ 1295400 w 4724399"/>
              <a:gd name="connsiteY194" fmla="*/ 762000 h 4724399"/>
              <a:gd name="connsiteX195" fmla="*/ 1080821 w 4724399"/>
              <a:gd name="connsiteY195" fmla="*/ 609600 h 4724399"/>
              <a:gd name="connsiteX196" fmla="*/ 4267199 w 4724399"/>
              <a:gd name="connsiteY196" fmla="*/ 152400 h 4724399"/>
              <a:gd name="connsiteX197" fmla="*/ 4267199 w 4724399"/>
              <a:gd name="connsiteY197" fmla="*/ 1981199 h 4724399"/>
              <a:gd name="connsiteX198" fmla="*/ 4571999 w 4724399"/>
              <a:gd name="connsiteY198" fmla="*/ 1981199 h 4724399"/>
              <a:gd name="connsiteX199" fmla="*/ 4571999 w 4724399"/>
              <a:gd name="connsiteY199" fmla="*/ 152400 h 4724399"/>
              <a:gd name="connsiteX200" fmla="*/ 769544 w 4724399"/>
              <a:gd name="connsiteY200" fmla="*/ 152400 h 4724399"/>
              <a:gd name="connsiteX201" fmla="*/ 379476 w 4724399"/>
              <a:gd name="connsiteY201" fmla="*/ 472135 h 4724399"/>
              <a:gd name="connsiteX202" fmla="*/ 370789 w 4724399"/>
              <a:gd name="connsiteY202" fmla="*/ 515493 h 4724399"/>
              <a:gd name="connsiteX203" fmla="*/ 328879 w 4724399"/>
              <a:gd name="connsiteY203" fmla="*/ 529514 h 4724399"/>
              <a:gd name="connsiteX204" fmla="*/ 152400 w 4724399"/>
              <a:gd name="connsiteY204" fmla="*/ 774344 h 4724399"/>
              <a:gd name="connsiteX205" fmla="*/ 538734 w 4724399"/>
              <a:gd name="connsiteY205" fmla="*/ 1547088 h 4724399"/>
              <a:gd name="connsiteX206" fmla="*/ 609600 w 4724399"/>
              <a:gd name="connsiteY206" fmla="*/ 1600199 h 4724399"/>
              <a:gd name="connsiteX207" fmla="*/ 609600 w 4724399"/>
              <a:gd name="connsiteY207" fmla="*/ 1403146 h 4724399"/>
              <a:gd name="connsiteX208" fmla="*/ 524181 w 4724399"/>
              <a:gd name="connsiteY208" fmla="*/ 1317726 h 4724399"/>
              <a:gd name="connsiteX209" fmla="*/ 457200 w 4724399"/>
              <a:gd name="connsiteY209" fmla="*/ 1156029 h 4724399"/>
              <a:gd name="connsiteX210" fmla="*/ 457200 w 4724399"/>
              <a:gd name="connsiteY210" fmla="*/ 1142999 h 4724399"/>
              <a:gd name="connsiteX211" fmla="*/ 609600 w 4724399"/>
              <a:gd name="connsiteY211" fmla="*/ 927430 h 4724399"/>
              <a:gd name="connsiteX212" fmla="*/ 609600 w 4724399"/>
              <a:gd name="connsiteY212" fmla="*/ 914400 h 4724399"/>
              <a:gd name="connsiteX213" fmla="*/ 1066800 w 4724399"/>
              <a:gd name="connsiteY213" fmla="*/ 457201 h 4724399"/>
              <a:gd name="connsiteX214" fmla="*/ 1080821 w 4724399"/>
              <a:gd name="connsiteY214" fmla="*/ 457201 h 4724399"/>
              <a:gd name="connsiteX215" fmla="*/ 1295400 w 4724399"/>
              <a:gd name="connsiteY215" fmla="*/ 304800 h 4724399"/>
              <a:gd name="connsiteX216" fmla="*/ 1371601 w 4724399"/>
              <a:gd name="connsiteY216" fmla="*/ 304800 h 4724399"/>
              <a:gd name="connsiteX217" fmla="*/ 1371601 w 4724399"/>
              <a:gd name="connsiteY217" fmla="*/ 457201 h 4724399"/>
              <a:gd name="connsiteX218" fmla="*/ 1295400 w 4724399"/>
              <a:gd name="connsiteY218" fmla="*/ 457201 h 4724399"/>
              <a:gd name="connsiteX219" fmla="*/ 1219200 w 4724399"/>
              <a:gd name="connsiteY219" fmla="*/ 533400 h 4724399"/>
              <a:gd name="connsiteX220" fmla="*/ 1295400 w 4724399"/>
              <a:gd name="connsiteY220" fmla="*/ 609600 h 4724399"/>
              <a:gd name="connsiteX221" fmla="*/ 1447801 w 4724399"/>
              <a:gd name="connsiteY221" fmla="*/ 609600 h 4724399"/>
              <a:gd name="connsiteX222" fmla="*/ 1676399 w 4724399"/>
              <a:gd name="connsiteY222" fmla="*/ 381000 h 4724399"/>
              <a:gd name="connsiteX223" fmla="*/ 1447801 w 4724399"/>
              <a:gd name="connsiteY223" fmla="*/ 152400 h 4724399"/>
              <a:gd name="connsiteX224" fmla="*/ 769544 w 4724399"/>
              <a:gd name="connsiteY224" fmla="*/ 0 h 4724399"/>
              <a:gd name="connsiteX225" fmla="*/ 1447801 w 4724399"/>
              <a:gd name="connsiteY225" fmla="*/ 0 h 4724399"/>
              <a:gd name="connsiteX226" fmla="*/ 1828799 w 4724399"/>
              <a:gd name="connsiteY226" fmla="*/ 381000 h 4724399"/>
              <a:gd name="connsiteX227" fmla="*/ 1676399 w 4724399"/>
              <a:gd name="connsiteY227" fmla="*/ 683819 h 4724399"/>
              <a:gd name="connsiteX228" fmla="*/ 1676399 w 4724399"/>
              <a:gd name="connsiteY228" fmla="*/ 775030 h 4724399"/>
              <a:gd name="connsiteX229" fmla="*/ 1806473 w 4724399"/>
              <a:gd name="connsiteY229" fmla="*/ 1089127 h 4724399"/>
              <a:gd name="connsiteX230" fmla="*/ 1860346 w 4724399"/>
              <a:gd name="connsiteY230" fmla="*/ 1142999 h 4724399"/>
              <a:gd name="connsiteX231" fmla="*/ 1676399 w 4724399"/>
              <a:gd name="connsiteY231" fmla="*/ 1326946 h 4724399"/>
              <a:gd name="connsiteX232" fmla="*/ 1676399 w 4724399"/>
              <a:gd name="connsiteY232" fmla="*/ 1627631 h 4724399"/>
              <a:gd name="connsiteX233" fmla="*/ 1322832 w 4724399"/>
              <a:gd name="connsiteY233" fmla="*/ 1981199 h 4724399"/>
              <a:gd name="connsiteX234" fmla="*/ 1253414 w 4724399"/>
              <a:gd name="connsiteY234" fmla="*/ 1974341 h 4724399"/>
              <a:gd name="connsiteX235" fmla="*/ 1219200 w 4724399"/>
              <a:gd name="connsiteY235" fmla="*/ 1967483 h 4724399"/>
              <a:gd name="connsiteX236" fmla="*/ 1219200 w 4724399"/>
              <a:gd name="connsiteY236" fmla="*/ 2142515 h 4724399"/>
              <a:gd name="connsiteX237" fmla="*/ 1484146 w 4724399"/>
              <a:gd name="connsiteY237" fmla="*/ 2175662 h 4724399"/>
              <a:gd name="connsiteX238" fmla="*/ 2013584 w 4724399"/>
              <a:gd name="connsiteY238" fmla="*/ 2413101 h 4724399"/>
              <a:gd name="connsiteX239" fmla="*/ 2303296 w 4724399"/>
              <a:gd name="connsiteY239" fmla="*/ 2666618 h 4724399"/>
              <a:gd name="connsiteX240" fmla="*/ 2507132 w 4724399"/>
              <a:gd name="connsiteY240" fmla="*/ 2743199 h 4724399"/>
              <a:gd name="connsiteX241" fmla="*/ 2726130 w 4724399"/>
              <a:gd name="connsiteY241" fmla="*/ 2652521 h 4724399"/>
              <a:gd name="connsiteX242" fmla="*/ 3245052 w 4724399"/>
              <a:gd name="connsiteY242" fmla="*/ 2133599 h 4724399"/>
              <a:gd name="connsiteX243" fmla="*/ 1828799 w 4724399"/>
              <a:gd name="connsiteY243" fmla="*/ 2133599 h 4724399"/>
              <a:gd name="connsiteX244" fmla="*/ 1828799 w 4724399"/>
              <a:gd name="connsiteY244" fmla="*/ 1371599 h 4724399"/>
              <a:gd name="connsiteX245" fmla="*/ 2438399 w 4724399"/>
              <a:gd name="connsiteY245" fmla="*/ 1371599 h 4724399"/>
              <a:gd name="connsiteX246" fmla="*/ 2438399 w 4724399"/>
              <a:gd name="connsiteY246" fmla="*/ 1981199 h 4724399"/>
              <a:gd name="connsiteX247" fmla="*/ 2590799 w 4724399"/>
              <a:gd name="connsiteY247" fmla="*/ 1981199 h 4724399"/>
              <a:gd name="connsiteX248" fmla="*/ 2590799 w 4724399"/>
              <a:gd name="connsiteY248" fmla="*/ 914400 h 4724399"/>
              <a:gd name="connsiteX249" fmla="*/ 3200399 w 4724399"/>
              <a:gd name="connsiteY249" fmla="*/ 914400 h 4724399"/>
              <a:gd name="connsiteX250" fmla="*/ 3200399 w 4724399"/>
              <a:gd name="connsiteY250" fmla="*/ 1981199 h 4724399"/>
              <a:gd name="connsiteX251" fmla="*/ 3352799 w 4724399"/>
              <a:gd name="connsiteY251" fmla="*/ 1981199 h 4724399"/>
              <a:gd name="connsiteX252" fmla="*/ 3352799 w 4724399"/>
              <a:gd name="connsiteY252" fmla="*/ 457201 h 4724399"/>
              <a:gd name="connsiteX253" fmla="*/ 3962399 w 4724399"/>
              <a:gd name="connsiteY253" fmla="*/ 457201 h 4724399"/>
              <a:gd name="connsiteX254" fmla="*/ 3962399 w 4724399"/>
              <a:gd name="connsiteY254" fmla="*/ 1981199 h 4724399"/>
              <a:gd name="connsiteX255" fmla="*/ 4114799 w 4724399"/>
              <a:gd name="connsiteY255" fmla="*/ 1981199 h 4724399"/>
              <a:gd name="connsiteX256" fmla="*/ 4114799 w 4724399"/>
              <a:gd name="connsiteY256" fmla="*/ 0 h 4724399"/>
              <a:gd name="connsiteX257" fmla="*/ 4724399 w 4724399"/>
              <a:gd name="connsiteY257" fmla="*/ 0 h 4724399"/>
              <a:gd name="connsiteX258" fmla="*/ 4724399 w 4724399"/>
              <a:gd name="connsiteY258" fmla="*/ 2133599 h 4724399"/>
              <a:gd name="connsiteX259" fmla="*/ 3774795 w 4724399"/>
              <a:gd name="connsiteY259" fmla="*/ 2133599 h 4724399"/>
              <a:gd name="connsiteX260" fmla="*/ 3809999 w 4724399"/>
              <a:gd name="connsiteY260" fmla="*/ 2268854 h 4724399"/>
              <a:gd name="connsiteX261" fmla="*/ 3724731 w 4724399"/>
              <a:gd name="connsiteY261" fmla="*/ 2479014 h 4724399"/>
              <a:gd name="connsiteX262" fmla="*/ 3088766 w 4724399"/>
              <a:gd name="connsiteY262" fmla="*/ 3114979 h 4724399"/>
              <a:gd name="connsiteX263" fmla="*/ 2514599 w 4724399"/>
              <a:gd name="connsiteY263" fmla="*/ 3352799 h 4724399"/>
              <a:gd name="connsiteX264" fmla="*/ 2133599 w 4724399"/>
              <a:gd name="connsiteY264" fmla="*/ 3257321 h 4724399"/>
              <a:gd name="connsiteX265" fmla="*/ 2133599 w 4724399"/>
              <a:gd name="connsiteY265" fmla="*/ 3962399 h 4724399"/>
              <a:gd name="connsiteX266" fmla="*/ 1981199 w 4724399"/>
              <a:gd name="connsiteY266" fmla="*/ 4114799 h 4724399"/>
              <a:gd name="connsiteX267" fmla="*/ 1828799 w 4724399"/>
              <a:gd name="connsiteY267" fmla="*/ 4114799 h 4724399"/>
              <a:gd name="connsiteX268" fmla="*/ 1828799 w 4724399"/>
              <a:gd name="connsiteY268" fmla="*/ 4724399 h 4724399"/>
              <a:gd name="connsiteX269" fmla="*/ 457200 w 4724399"/>
              <a:gd name="connsiteY269" fmla="*/ 4724399 h 4724399"/>
              <a:gd name="connsiteX270" fmla="*/ 457200 w 4724399"/>
              <a:gd name="connsiteY270" fmla="*/ 3769994 h 4724399"/>
              <a:gd name="connsiteX271" fmla="*/ 0 w 4724399"/>
              <a:gd name="connsiteY271" fmla="*/ 3124199 h 4724399"/>
              <a:gd name="connsiteX272" fmla="*/ 0 w 4724399"/>
              <a:gd name="connsiteY272" fmla="*/ 2778632 h 4724399"/>
              <a:gd name="connsiteX273" fmla="*/ 461772 w 4724399"/>
              <a:gd name="connsiteY273" fmla="*/ 2187244 h 4724399"/>
              <a:gd name="connsiteX274" fmla="*/ 609600 w 4724399"/>
              <a:gd name="connsiteY274" fmla="*/ 2150287 h 4724399"/>
              <a:gd name="connsiteX275" fmla="*/ 609600 w 4724399"/>
              <a:gd name="connsiteY275" fmla="*/ 1790699 h 4724399"/>
              <a:gd name="connsiteX276" fmla="*/ 447295 w 4724399"/>
              <a:gd name="connsiteY276" fmla="*/ 1668931 h 4724399"/>
              <a:gd name="connsiteX277" fmla="*/ 0 w 4724399"/>
              <a:gd name="connsiteY277" fmla="*/ 774344 h 4724399"/>
              <a:gd name="connsiteX278" fmla="*/ 240030 w 4724399"/>
              <a:gd name="connsiteY278" fmla="*/ 400888 h 4724399"/>
              <a:gd name="connsiteX279" fmla="*/ 769544 w 4724399"/>
              <a:gd name="connsiteY279" fmla="*/ 0 h 472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4724399" h="4724399">
                <a:moveTo>
                  <a:pt x="3962399" y="4571999"/>
                </a:moveTo>
                <a:lnTo>
                  <a:pt x="4724399" y="4571999"/>
                </a:lnTo>
                <a:lnTo>
                  <a:pt x="4724399" y="4724399"/>
                </a:lnTo>
                <a:lnTo>
                  <a:pt x="3962399" y="4724399"/>
                </a:lnTo>
                <a:close/>
                <a:moveTo>
                  <a:pt x="3657599" y="4571999"/>
                </a:moveTo>
                <a:lnTo>
                  <a:pt x="3809999" y="4571999"/>
                </a:lnTo>
                <a:lnTo>
                  <a:pt x="3809999" y="4724399"/>
                </a:lnTo>
                <a:lnTo>
                  <a:pt x="3657599" y="4724399"/>
                </a:lnTo>
                <a:close/>
                <a:moveTo>
                  <a:pt x="3962399" y="4267199"/>
                </a:moveTo>
                <a:lnTo>
                  <a:pt x="4724399" y="4267199"/>
                </a:lnTo>
                <a:lnTo>
                  <a:pt x="4724399" y="4419599"/>
                </a:lnTo>
                <a:lnTo>
                  <a:pt x="3962399" y="4419599"/>
                </a:lnTo>
                <a:close/>
                <a:moveTo>
                  <a:pt x="3657599" y="4267199"/>
                </a:moveTo>
                <a:lnTo>
                  <a:pt x="3809999" y="4267199"/>
                </a:lnTo>
                <a:lnTo>
                  <a:pt x="3809999" y="4419599"/>
                </a:lnTo>
                <a:lnTo>
                  <a:pt x="3657599" y="4419599"/>
                </a:lnTo>
                <a:close/>
                <a:moveTo>
                  <a:pt x="2895599" y="4202810"/>
                </a:moveTo>
                <a:lnTo>
                  <a:pt x="2543479" y="4406112"/>
                </a:lnTo>
                <a:cubicBezTo>
                  <a:pt x="2627451" y="4507381"/>
                  <a:pt x="2754096" y="4571999"/>
                  <a:pt x="2895599" y="4571999"/>
                </a:cubicBezTo>
                <a:cubicBezTo>
                  <a:pt x="3037102" y="4571999"/>
                  <a:pt x="3163747" y="4507381"/>
                  <a:pt x="3247719" y="4406112"/>
                </a:cubicBezTo>
                <a:close/>
                <a:moveTo>
                  <a:pt x="609600" y="4114799"/>
                </a:moveTo>
                <a:lnTo>
                  <a:pt x="609600" y="4571999"/>
                </a:lnTo>
                <a:lnTo>
                  <a:pt x="1066800" y="4571999"/>
                </a:lnTo>
                <a:lnTo>
                  <a:pt x="1066800" y="4267199"/>
                </a:lnTo>
                <a:lnTo>
                  <a:pt x="1219200" y="4267199"/>
                </a:lnTo>
                <a:lnTo>
                  <a:pt x="1219200" y="4571999"/>
                </a:lnTo>
                <a:lnTo>
                  <a:pt x="1676399" y="4571999"/>
                </a:lnTo>
                <a:lnTo>
                  <a:pt x="1676399" y="4114799"/>
                </a:lnTo>
                <a:close/>
                <a:moveTo>
                  <a:pt x="3962399" y="3962399"/>
                </a:moveTo>
                <a:lnTo>
                  <a:pt x="4724399" y="3962399"/>
                </a:lnTo>
                <a:lnTo>
                  <a:pt x="4724399" y="4114799"/>
                </a:lnTo>
                <a:lnTo>
                  <a:pt x="3962399" y="4114799"/>
                </a:lnTo>
                <a:close/>
                <a:moveTo>
                  <a:pt x="3657599" y="3962399"/>
                </a:moveTo>
                <a:lnTo>
                  <a:pt x="3809999" y="3962399"/>
                </a:lnTo>
                <a:lnTo>
                  <a:pt x="3809999" y="4114799"/>
                </a:lnTo>
                <a:lnTo>
                  <a:pt x="3657599" y="4114799"/>
                </a:lnTo>
                <a:close/>
                <a:moveTo>
                  <a:pt x="609600" y="3805503"/>
                </a:moveTo>
                <a:lnTo>
                  <a:pt x="609600" y="3962399"/>
                </a:lnTo>
                <a:lnTo>
                  <a:pt x="1066800" y="3962399"/>
                </a:lnTo>
                <a:lnTo>
                  <a:pt x="1066800" y="3809999"/>
                </a:lnTo>
                <a:lnTo>
                  <a:pt x="685800" y="3809999"/>
                </a:lnTo>
                <a:cubicBezTo>
                  <a:pt x="660044" y="3809999"/>
                  <a:pt x="634671" y="3808323"/>
                  <a:pt x="609600" y="3805503"/>
                </a:cubicBezTo>
                <a:close/>
                <a:moveTo>
                  <a:pt x="2971799" y="3664457"/>
                </a:moveTo>
                <a:lnTo>
                  <a:pt x="2971799" y="4070755"/>
                </a:lnTo>
                <a:lnTo>
                  <a:pt x="3323691" y="4273981"/>
                </a:lnTo>
                <a:cubicBezTo>
                  <a:pt x="3342207" y="4224298"/>
                  <a:pt x="3352799" y="4170806"/>
                  <a:pt x="3352799" y="4114799"/>
                </a:cubicBezTo>
                <a:cubicBezTo>
                  <a:pt x="3352799" y="3888638"/>
                  <a:pt x="3187674" y="3700881"/>
                  <a:pt x="2971799" y="3664457"/>
                </a:cubicBezTo>
                <a:close/>
                <a:moveTo>
                  <a:pt x="2819399" y="3664457"/>
                </a:moveTo>
                <a:cubicBezTo>
                  <a:pt x="2603524" y="3700957"/>
                  <a:pt x="2438399" y="3888714"/>
                  <a:pt x="2438399" y="4114799"/>
                </a:cubicBezTo>
                <a:cubicBezTo>
                  <a:pt x="2438399" y="4170806"/>
                  <a:pt x="2448991" y="4224298"/>
                  <a:pt x="2467507" y="4273905"/>
                </a:cubicBezTo>
                <a:lnTo>
                  <a:pt x="2819399" y="4070755"/>
                </a:lnTo>
                <a:close/>
                <a:moveTo>
                  <a:pt x="3962399" y="3657599"/>
                </a:moveTo>
                <a:lnTo>
                  <a:pt x="4724399" y="3657599"/>
                </a:lnTo>
                <a:lnTo>
                  <a:pt x="4724399" y="3809999"/>
                </a:lnTo>
                <a:lnTo>
                  <a:pt x="3962399" y="3809999"/>
                </a:lnTo>
                <a:close/>
                <a:moveTo>
                  <a:pt x="3657599" y="3657599"/>
                </a:moveTo>
                <a:lnTo>
                  <a:pt x="3809999" y="3657599"/>
                </a:lnTo>
                <a:lnTo>
                  <a:pt x="3809999" y="3809999"/>
                </a:lnTo>
                <a:lnTo>
                  <a:pt x="3657599" y="3809999"/>
                </a:lnTo>
                <a:close/>
                <a:moveTo>
                  <a:pt x="2895599" y="3505199"/>
                </a:moveTo>
                <a:cubicBezTo>
                  <a:pt x="3231717" y="3505199"/>
                  <a:pt x="3505199" y="3778681"/>
                  <a:pt x="3505199" y="4114799"/>
                </a:cubicBezTo>
                <a:cubicBezTo>
                  <a:pt x="3505199" y="4450917"/>
                  <a:pt x="3231717" y="4724399"/>
                  <a:pt x="2895599" y="4724399"/>
                </a:cubicBezTo>
                <a:cubicBezTo>
                  <a:pt x="2559481" y="4724399"/>
                  <a:pt x="2285999" y="4450917"/>
                  <a:pt x="2285999" y="4114799"/>
                </a:cubicBezTo>
                <a:cubicBezTo>
                  <a:pt x="2285999" y="3778681"/>
                  <a:pt x="2559481" y="3505199"/>
                  <a:pt x="2895599" y="3505199"/>
                </a:cubicBezTo>
                <a:close/>
                <a:moveTo>
                  <a:pt x="3505199" y="3352799"/>
                </a:moveTo>
                <a:lnTo>
                  <a:pt x="4571999" y="3352799"/>
                </a:lnTo>
                <a:lnTo>
                  <a:pt x="4571999" y="3505199"/>
                </a:lnTo>
                <a:lnTo>
                  <a:pt x="3505199" y="3505199"/>
                </a:lnTo>
                <a:close/>
                <a:moveTo>
                  <a:pt x="1600199" y="3352799"/>
                </a:moveTo>
                <a:cubicBezTo>
                  <a:pt x="1558213" y="3352799"/>
                  <a:pt x="1523999" y="3387013"/>
                  <a:pt x="1523999" y="3428999"/>
                </a:cubicBezTo>
                <a:cubicBezTo>
                  <a:pt x="1523999" y="3470985"/>
                  <a:pt x="1558213" y="3505199"/>
                  <a:pt x="1600199" y="3505199"/>
                </a:cubicBezTo>
                <a:cubicBezTo>
                  <a:pt x="1642185" y="3505199"/>
                  <a:pt x="1676399" y="3470985"/>
                  <a:pt x="1676399" y="3428999"/>
                </a:cubicBezTo>
                <a:cubicBezTo>
                  <a:pt x="1676399" y="3387013"/>
                  <a:pt x="1642185" y="3352799"/>
                  <a:pt x="1600199" y="3352799"/>
                </a:cubicBezTo>
                <a:close/>
                <a:moveTo>
                  <a:pt x="1066800" y="3352799"/>
                </a:moveTo>
                <a:lnTo>
                  <a:pt x="1066800" y="3657599"/>
                </a:lnTo>
                <a:lnTo>
                  <a:pt x="1219200" y="3657599"/>
                </a:lnTo>
                <a:cubicBezTo>
                  <a:pt x="1303249" y="3657599"/>
                  <a:pt x="1371601" y="3589248"/>
                  <a:pt x="1371601" y="3505199"/>
                </a:cubicBezTo>
                <a:cubicBezTo>
                  <a:pt x="1371601" y="3421150"/>
                  <a:pt x="1303249" y="3352799"/>
                  <a:pt x="1219200" y="3352799"/>
                </a:cubicBezTo>
                <a:close/>
                <a:moveTo>
                  <a:pt x="3505199" y="3047999"/>
                </a:moveTo>
                <a:lnTo>
                  <a:pt x="4571999" y="3047999"/>
                </a:lnTo>
                <a:lnTo>
                  <a:pt x="4571999" y="3200399"/>
                </a:lnTo>
                <a:lnTo>
                  <a:pt x="3505199" y="3200399"/>
                </a:lnTo>
                <a:close/>
                <a:moveTo>
                  <a:pt x="1219200" y="2895599"/>
                </a:moveTo>
                <a:lnTo>
                  <a:pt x="1219200" y="3200399"/>
                </a:lnTo>
                <a:cubicBezTo>
                  <a:pt x="1299211" y="3200399"/>
                  <a:pt x="1371601" y="3232022"/>
                  <a:pt x="1426007" y="3282695"/>
                </a:cubicBezTo>
                <a:cubicBezTo>
                  <a:pt x="1467993" y="3232784"/>
                  <a:pt x="1530095" y="3200399"/>
                  <a:pt x="1600199" y="3200399"/>
                </a:cubicBezTo>
                <a:cubicBezTo>
                  <a:pt x="1726234" y="3200399"/>
                  <a:pt x="1828799" y="3302964"/>
                  <a:pt x="1828799" y="3428999"/>
                </a:cubicBezTo>
                <a:cubicBezTo>
                  <a:pt x="1828799" y="3555034"/>
                  <a:pt x="1726234" y="3657599"/>
                  <a:pt x="1600199" y="3657599"/>
                </a:cubicBezTo>
                <a:cubicBezTo>
                  <a:pt x="1562480" y="3657599"/>
                  <a:pt x="1527352" y="3647541"/>
                  <a:pt x="1495957" y="3631234"/>
                </a:cubicBezTo>
                <a:cubicBezTo>
                  <a:pt x="1447801" y="3736390"/>
                  <a:pt x="1342187" y="3809999"/>
                  <a:pt x="1219200" y="3809999"/>
                </a:cubicBezTo>
                <a:lnTo>
                  <a:pt x="1219200" y="3962399"/>
                </a:lnTo>
                <a:lnTo>
                  <a:pt x="1981199" y="3962399"/>
                </a:lnTo>
                <a:lnTo>
                  <a:pt x="1981199" y="2895599"/>
                </a:lnTo>
                <a:close/>
                <a:moveTo>
                  <a:pt x="4114799" y="2743199"/>
                </a:moveTo>
                <a:lnTo>
                  <a:pt x="4571999" y="2743199"/>
                </a:lnTo>
                <a:lnTo>
                  <a:pt x="4571999" y="2895599"/>
                </a:lnTo>
                <a:lnTo>
                  <a:pt x="4114799" y="2895599"/>
                </a:lnTo>
                <a:close/>
                <a:moveTo>
                  <a:pt x="3657599" y="2743199"/>
                </a:moveTo>
                <a:lnTo>
                  <a:pt x="3962399" y="2743199"/>
                </a:lnTo>
                <a:lnTo>
                  <a:pt x="3962399" y="2895599"/>
                </a:lnTo>
                <a:lnTo>
                  <a:pt x="3657599" y="2895599"/>
                </a:lnTo>
                <a:close/>
                <a:moveTo>
                  <a:pt x="1426769" y="2321966"/>
                </a:moveTo>
                <a:lnTo>
                  <a:pt x="1350493" y="2703499"/>
                </a:lnTo>
                <a:lnTo>
                  <a:pt x="1005611" y="2531058"/>
                </a:lnTo>
                <a:lnTo>
                  <a:pt x="756819" y="2779851"/>
                </a:lnTo>
                <a:lnTo>
                  <a:pt x="412776" y="2366924"/>
                </a:lnTo>
                <a:cubicBezTo>
                  <a:pt x="256261" y="2441600"/>
                  <a:pt x="152400" y="2599638"/>
                  <a:pt x="152400" y="2778632"/>
                </a:cubicBezTo>
                <a:lnTo>
                  <a:pt x="152400" y="3124199"/>
                </a:lnTo>
                <a:cubicBezTo>
                  <a:pt x="152400" y="3418331"/>
                  <a:pt x="391668" y="3657599"/>
                  <a:pt x="685800" y="3657599"/>
                </a:cubicBezTo>
                <a:lnTo>
                  <a:pt x="914400" y="3657599"/>
                </a:lnTo>
                <a:lnTo>
                  <a:pt x="914400" y="3352799"/>
                </a:lnTo>
                <a:lnTo>
                  <a:pt x="685800" y="3352799"/>
                </a:lnTo>
                <a:cubicBezTo>
                  <a:pt x="559766" y="3352799"/>
                  <a:pt x="457200" y="3250234"/>
                  <a:pt x="457200" y="3124199"/>
                </a:cubicBezTo>
                <a:lnTo>
                  <a:pt x="457200" y="2895599"/>
                </a:lnTo>
                <a:lnTo>
                  <a:pt x="609600" y="2895599"/>
                </a:lnTo>
                <a:lnTo>
                  <a:pt x="609600" y="3124199"/>
                </a:lnTo>
                <a:cubicBezTo>
                  <a:pt x="609600" y="3166185"/>
                  <a:pt x="643814" y="3200399"/>
                  <a:pt x="685800" y="3200399"/>
                </a:cubicBezTo>
                <a:lnTo>
                  <a:pt x="1066800" y="3200399"/>
                </a:lnTo>
                <a:lnTo>
                  <a:pt x="1066800" y="2895599"/>
                </a:lnTo>
                <a:cubicBezTo>
                  <a:pt x="1066800" y="2811550"/>
                  <a:pt x="1135151" y="2743199"/>
                  <a:pt x="1219200" y="2743199"/>
                </a:cubicBezTo>
                <a:lnTo>
                  <a:pt x="1981199" y="2743199"/>
                </a:lnTo>
                <a:cubicBezTo>
                  <a:pt x="2065248" y="2743199"/>
                  <a:pt x="2133599" y="2811550"/>
                  <a:pt x="2133599" y="2895599"/>
                </a:cubicBezTo>
                <a:lnTo>
                  <a:pt x="2133599" y="3078555"/>
                </a:lnTo>
                <a:cubicBezTo>
                  <a:pt x="2244623" y="3157041"/>
                  <a:pt x="2378354" y="3200399"/>
                  <a:pt x="2514599" y="3200399"/>
                </a:cubicBezTo>
                <a:cubicBezTo>
                  <a:pt x="2690850" y="3200399"/>
                  <a:pt x="2856432" y="3131819"/>
                  <a:pt x="2981019" y="3007232"/>
                </a:cubicBezTo>
                <a:lnTo>
                  <a:pt x="3397452" y="2590799"/>
                </a:lnTo>
                <a:lnTo>
                  <a:pt x="3200475" y="2393746"/>
                </a:lnTo>
                <a:lnTo>
                  <a:pt x="2833953" y="2760268"/>
                </a:lnTo>
                <a:cubicBezTo>
                  <a:pt x="2746704" y="2847517"/>
                  <a:pt x="2630652" y="2895599"/>
                  <a:pt x="2507208" y="2895599"/>
                </a:cubicBezTo>
                <a:cubicBezTo>
                  <a:pt x="2395194" y="2895599"/>
                  <a:pt x="2287218" y="2855061"/>
                  <a:pt x="2202941" y="2781299"/>
                </a:cubicBezTo>
                <a:lnTo>
                  <a:pt x="1913152" y="2527706"/>
                </a:lnTo>
                <a:cubicBezTo>
                  <a:pt x="1786813" y="2417139"/>
                  <a:pt x="1631898" y="2347645"/>
                  <a:pt x="1465174" y="2326766"/>
                </a:cubicBezTo>
                <a:close/>
                <a:moveTo>
                  <a:pt x="669113" y="2292552"/>
                </a:moveTo>
                <a:lnTo>
                  <a:pt x="569825" y="2317394"/>
                </a:lnTo>
                <a:lnTo>
                  <a:pt x="767182" y="2554147"/>
                </a:lnTo>
                <a:lnTo>
                  <a:pt x="874624" y="2446705"/>
                </a:lnTo>
                <a:close/>
                <a:moveTo>
                  <a:pt x="1180262" y="2291257"/>
                </a:moveTo>
                <a:lnTo>
                  <a:pt x="1101852" y="2408833"/>
                </a:lnTo>
                <a:lnTo>
                  <a:pt x="1240231" y="2478023"/>
                </a:lnTo>
                <a:lnTo>
                  <a:pt x="1275207" y="2303144"/>
                </a:lnTo>
                <a:close/>
                <a:moveTo>
                  <a:pt x="3522344" y="2133599"/>
                </a:moveTo>
                <a:cubicBezTo>
                  <a:pt x="3481044" y="2133599"/>
                  <a:pt x="3446068" y="2148077"/>
                  <a:pt x="3419779" y="2174366"/>
                </a:cubicBezTo>
                <a:lnTo>
                  <a:pt x="3308146" y="2285999"/>
                </a:lnTo>
                <a:lnTo>
                  <a:pt x="3505199" y="2483052"/>
                </a:lnTo>
                <a:lnTo>
                  <a:pt x="3617061" y="2371191"/>
                </a:lnTo>
                <a:cubicBezTo>
                  <a:pt x="3643197" y="2345054"/>
                  <a:pt x="3657599" y="2309926"/>
                  <a:pt x="3657599" y="2272283"/>
                </a:cubicBezTo>
                <a:cubicBezTo>
                  <a:pt x="3657599" y="2232812"/>
                  <a:pt x="3643502" y="2198750"/>
                  <a:pt x="3617975" y="2173223"/>
                </a:cubicBezTo>
                <a:cubicBezTo>
                  <a:pt x="3592448" y="2147696"/>
                  <a:pt x="3558463" y="2133599"/>
                  <a:pt x="3522344" y="2133599"/>
                </a:cubicBezTo>
                <a:close/>
                <a:moveTo>
                  <a:pt x="1981199" y="1523999"/>
                </a:moveTo>
                <a:lnTo>
                  <a:pt x="1981199" y="1981199"/>
                </a:lnTo>
                <a:lnTo>
                  <a:pt x="2285999" y="1981199"/>
                </a:lnTo>
                <a:lnTo>
                  <a:pt x="2285999" y="1523999"/>
                </a:lnTo>
                <a:close/>
                <a:moveTo>
                  <a:pt x="2743199" y="1066800"/>
                </a:moveTo>
                <a:lnTo>
                  <a:pt x="2743199" y="1981199"/>
                </a:lnTo>
                <a:lnTo>
                  <a:pt x="3047999" y="1981199"/>
                </a:lnTo>
                <a:lnTo>
                  <a:pt x="3047999" y="1066800"/>
                </a:lnTo>
                <a:close/>
                <a:moveTo>
                  <a:pt x="1295400" y="914400"/>
                </a:moveTo>
                <a:cubicBezTo>
                  <a:pt x="1337485" y="914400"/>
                  <a:pt x="1371601" y="948516"/>
                  <a:pt x="1371601" y="990601"/>
                </a:cubicBezTo>
                <a:cubicBezTo>
                  <a:pt x="1371601" y="1032684"/>
                  <a:pt x="1337485" y="1066800"/>
                  <a:pt x="1295400" y="1066800"/>
                </a:cubicBezTo>
                <a:cubicBezTo>
                  <a:pt x="1253316" y="1066800"/>
                  <a:pt x="1219200" y="1032684"/>
                  <a:pt x="1219200" y="990601"/>
                </a:cubicBezTo>
                <a:cubicBezTo>
                  <a:pt x="1219200" y="948516"/>
                  <a:pt x="1253316" y="914400"/>
                  <a:pt x="1295400" y="914400"/>
                </a:cubicBezTo>
                <a:close/>
                <a:moveTo>
                  <a:pt x="3505199" y="609600"/>
                </a:moveTo>
                <a:lnTo>
                  <a:pt x="3505199" y="1981199"/>
                </a:lnTo>
                <a:lnTo>
                  <a:pt x="3518229" y="1981199"/>
                </a:lnTo>
                <a:lnTo>
                  <a:pt x="3518306" y="1981199"/>
                </a:lnTo>
                <a:lnTo>
                  <a:pt x="3809999" y="1981199"/>
                </a:lnTo>
                <a:lnTo>
                  <a:pt x="3809999" y="609600"/>
                </a:lnTo>
                <a:close/>
                <a:moveTo>
                  <a:pt x="1066800" y="609600"/>
                </a:moveTo>
                <a:cubicBezTo>
                  <a:pt x="898703" y="609600"/>
                  <a:pt x="762001" y="746303"/>
                  <a:pt x="762001" y="914400"/>
                </a:cubicBezTo>
                <a:lnTo>
                  <a:pt x="762001" y="1066800"/>
                </a:lnTo>
                <a:lnTo>
                  <a:pt x="685800" y="1066800"/>
                </a:lnTo>
                <a:cubicBezTo>
                  <a:pt x="643814" y="1066800"/>
                  <a:pt x="609600" y="1101013"/>
                  <a:pt x="609600" y="1142999"/>
                </a:cubicBezTo>
                <a:lnTo>
                  <a:pt x="609600" y="1156029"/>
                </a:lnTo>
                <a:cubicBezTo>
                  <a:pt x="609600" y="1176375"/>
                  <a:pt x="617526" y="1195577"/>
                  <a:pt x="631928" y="1209979"/>
                </a:cubicBezTo>
                <a:lnTo>
                  <a:pt x="762001" y="1340052"/>
                </a:lnTo>
                <a:lnTo>
                  <a:pt x="762001" y="2171699"/>
                </a:lnTo>
                <a:lnTo>
                  <a:pt x="971855" y="2329128"/>
                </a:lnTo>
                <a:lnTo>
                  <a:pt x="1066800" y="2186711"/>
                </a:lnTo>
                <a:lnTo>
                  <a:pt x="1066800" y="1937003"/>
                </a:lnTo>
                <a:lnTo>
                  <a:pt x="899465" y="1903551"/>
                </a:lnTo>
                <a:lnTo>
                  <a:pt x="929411" y="1754123"/>
                </a:lnTo>
                <a:lnTo>
                  <a:pt x="1283437" y="1824913"/>
                </a:lnTo>
                <a:cubicBezTo>
                  <a:pt x="1296391" y="1827504"/>
                  <a:pt x="1309650" y="1828799"/>
                  <a:pt x="1322908" y="1828799"/>
                </a:cubicBezTo>
                <a:cubicBezTo>
                  <a:pt x="1416939" y="1828799"/>
                  <a:pt x="1495424" y="1763724"/>
                  <a:pt x="1517370" y="1676399"/>
                </a:cubicBezTo>
                <a:lnTo>
                  <a:pt x="1371601" y="1676399"/>
                </a:lnTo>
                <a:cubicBezTo>
                  <a:pt x="1203503" y="1676399"/>
                  <a:pt x="1066800" y="1539696"/>
                  <a:pt x="1066800" y="1371599"/>
                </a:cubicBezTo>
                <a:lnTo>
                  <a:pt x="1219200" y="1371599"/>
                </a:lnTo>
                <a:cubicBezTo>
                  <a:pt x="1219200" y="1455648"/>
                  <a:pt x="1287551" y="1523999"/>
                  <a:pt x="1371601" y="1523999"/>
                </a:cubicBezTo>
                <a:lnTo>
                  <a:pt x="1523999" y="1523999"/>
                </a:lnTo>
                <a:lnTo>
                  <a:pt x="1523999" y="1263852"/>
                </a:lnTo>
                <a:lnTo>
                  <a:pt x="1648205" y="1139646"/>
                </a:lnTo>
                <a:cubicBezTo>
                  <a:pt x="1567662" y="1035634"/>
                  <a:pt x="1523999" y="908685"/>
                  <a:pt x="1523999" y="775030"/>
                </a:cubicBezTo>
                <a:lnTo>
                  <a:pt x="1523999" y="754304"/>
                </a:lnTo>
                <a:cubicBezTo>
                  <a:pt x="1499386" y="759333"/>
                  <a:pt x="1473860" y="762000"/>
                  <a:pt x="1447801" y="762000"/>
                </a:cubicBezTo>
                <a:lnTo>
                  <a:pt x="1295400" y="762000"/>
                </a:lnTo>
                <a:cubicBezTo>
                  <a:pt x="1196188" y="762000"/>
                  <a:pt x="1112368" y="698068"/>
                  <a:pt x="1080821" y="609600"/>
                </a:cubicBezTo>
                <a:close/>
                <a:moveTo>
                  <a:pt x="4267199" y="152400"/>
                </a:moveTo>
                <a:lnTo>
                  <a:pt x="4267199" y="1981199"/>
                </a:lnTo>
                <a:lnTo>
                  <a:pt x="4571999" y="1981199"/>
                </a:lnTo>
                <a:lnTo>
                  <a:pt x="4571999" y="152400"/>
                </a:lnTo>
                <a:close/>
                <a:moveTo>
                  <a:pt x="769544" y="152400"/>
                </a:moveTo>
                <a:cubicBezTo>
                  <a:pt x="580645" y="152400"/>
                  <a:pt x="416585" y="286893"/>
                  <a:pt x="379476" y="472135"/>
                </a:cubicBezTo>
                <a:lnTo>
                  <a:pt x="370789" y="515493"/>
                </a:lnTo>
                <a:lnTo>
                  <a:pt x="328879" y="529514"/>
                </a:lnTo>
                <a:cubicBezTo>
                  <a:pt x="223342" y="564718"/>
                  <a:pt x="152400" y="663092"/>
                  <a:pt x="152400" y="774344"/>
                </a:cubicBezTo>
                <a:cubicBezTo>
                  <a:pt x="152400" y="1076782"/>
                  <a:pt x="296875" y="1365579"/>
                  <a:pt x="538734" y="1547088"/>
                </a:cubicBezTo>
                <a:lnTo>
                  <a:pt x="609600" y="1600199"/>
                </a:lnTo>
                <a:lnTo>
                  <a:pt x="609600" y="1403146"/>
                </a:lnTo>
                <a:lnTo>
                  <a:pt x="524181" y="1317726"/>
                </a:lnTo>
                <a:cubicBezTo>
                  <a:pt x="480975" y="1274520"/>
                  <a:pt x="457200" y="1217065"/>
                  <a:pt x="457200" y="1156029"/>
                </a:cubicBezTo>
                <a:lnTo>
                  <a:pt x="457200" y="1142999"/>
                </a:lnTo>
                <a:cubicBezTo>
                  <a:pt x="457200" y="1043635"/>
                  <a:pt x="520904" y="958901"/>
                  <a:pt x="609600" y="927430"/>
                </a:cubicBezTo>
                <a:lnTo>
                  <a:pt x="609600" y="914400"/>
                </a:lnTo>
                <a:cubicBezTo>
                  <a:pt x="609600" y="662254"/>
                  <a:pt x="814655" y="457201"/>
                  <a:pt x="1066800" y="457201"/>
                </a:cubicBezTo>
                <a:lnTo>
                  <a:pt x="1080821" y="457201"/>
                </a:lnTo>
                <a:cubicBezTo>
                  <a:pt x="1112368" y="368733"/>
                  <a:pt x="1196188" y="304800"/>
                  <a:pt x="1295400" y="304800"/>
                </a:cubicBezTo>
                <a:lnTo>
                  <a:pt x="1371601" y="304800"/>
                </a:lnTo>
                <a:lnTo>
                  <a:pt x="1371601" y="457201"/>
                </a:lnTo>
                <a:lnTo>
                  <a:pt x="1295400" y="457201"/>
                </a:lnTo>
                <a:cubicBezTo>
                  <a:pt x="1253414" y="457201"/>
                  <a:pt x="1219200" y="491415"/>
                  <a:pt x="1219200" y="533400"/>
                </a:cubicBezTo>
                <a:cubicBezTo>
                  <a:pt x="1219200" y="575386"/>
                  <a:pt x="1253414" y="609600"/>
                  <a:pt x="1295400" y="609600"/>
                </a:cubicBezTo>
                <a:lnTo>
                  <a:pt x="1447801" y="609600"/>
                </a:lnTo>
                <a:cubicBezTo>
                  <a:pt x="1573834" y="609600"/>
                  <a:pt x="1676399" y="507035"/>
                  <a:pt x="1676399" y="381000"/>
                </a:cubicBezTo>
                <a:cubicBezTo>
                  <a:pt x="1676399" y="254965"/>
                  <a:pt x="1573834" y="152400"/>
                  <a:pt x="1447801" y="152400"/>
                </a:cubicBezTo>
                <a:close/>
                <a:moveTo>
                  <a:pt x="769544" y="0"/>
                </a:moveTo>
                <a:lnTo>
                  <a:pt x="1447801" y="0"/>
                </a:lnTo>
                <a:cubicBezTo>
                  <a:pt x="1657882" y="0"/>
                  <a:pt x="1828799" y="170918"/>
                  <a:pt x="1828799" y="381000"/>
                </a:cubicBezTo>
                <a:cubicBezTo>
                  <a:pt x="1828799" y="504977"/>
                  <a:pt x="1768373" y="614248"/>
                  <a:pt x="1676399" y="683819"/>
                </a:cubicBezTo>
                <a:lnTo>
                  <a:pt x="1676399" y="775030"/>
                </a:lnTo>
                <a:cubicBezTo>
                  <a:pt x="1676399" y="893750"/>
                  <a:pt x="1722576" y="1005230"/>
                  <a:pt x="1806473" y="1089127"/>
                </a:cubicBezTo>
                <a:lnTo>
                  <a:pt x="1860346" y="1142999"/>
                </a:lnTo>
                <a:lnTo>
                  <a:pt x="1676399" y="1326946"/>
                </a:lnTo>
                <a:lnTo>
                  <a:pt x="1676399" y="1627631"/>
                </a:lnTo>
                <a:cubicBezTo>
                  <a:pt x="1676399" y="1822551"/>
                  <a:pt x="1517751" y="1981199"/>
                  <a:pt x="1322832" y="1981199"/>
                </a:cubicBezTo>
                <a:cubicBezTo>
                  <a:pt x="1299515" y="1981199"/>
                  <a:pt x="1276198" y="1978913"/>
                  <a:pt x="1253414" y="1974341"/>
                </a:cubicBezTo>
                <a:lnTo>
                  <a:pt x="1219200" y="1967483"/>
                </a:lnTo>
                <a:lnTo>
                  <a:pt x="1219200" y="2142515"/>
                </a:lnTo>
                <a:lnTo>
                  <a:pt x="1484146" y="2175662"/>
                </a:lnTo>
                <a:cubicBezTo>
                  <a:pt x="1681123" y="2200274"/>
                  <a:pt x="1864232" y="2282418"/>
                  <a:pt x="2013584" y="2413101"/>
                </a:cubicBezTo>
                <a:lnTo>
                  <a:pt x="2303296" y="2666618"/>
                </a:lnTo>
                <a:cubicBezTo>
                  <a:pt x="2359684" y="2715996"/>
                  <a:pt x="2432151" y="2743199"/>
                  <a:pt x="2507132" y="2743199"/>
                </a:cubicBezTo>
                <a:cubicBezTo>
                  <a:pt x="2589885" y="2743199"/>
                  <a:pt x="2667609" y="2710966"/>
                  <a:pt x="2726130" y="2652521"/>
                </a:cubicBezTo>
                <a:lnTo>
                  <a:pt x="3245052" y="2133599"/>
                </a:lnTo>
                <a:lnTo>
                  <a:pt x="1828799" y="2133599"/>
                </a:lnTo>
                <a:lnTo>
                  <a:pt x="1828799" y="1371599"/>
                </a:lnTo>
                <a:lnTo>
                  <a:pt x="2438399" y="1371599"/>
                </a:lnTo>
                <a:lnTo>
                  <a:pt x="2438399" y="1981199"/>
                </a:lnTo>
                <a:lnTo>
                  <a:pt x="2590799" y="1981199"/>
                </a:lnTo>
                <a:lnTo>
                  <a:pt x="2590799" y="914400"/>
                </a:lnTo>
                <a:lnTo>
                  <a:pt x="3200399" y="914400"/>
                </a:lnTo>
                <a:lnTo>
                  <a:pt x="3200399" y="1981199"/>
                </a:lnTo>
                <a:lnTo>
                  <a:pt x="3352799" y="1981199"/>
                </a:lnTo>
                <a:lnTo>
                  <a:pt x="3352799" y="457201"/>
                </a:lnTo>
                <a:lnTo>
                  <a:pt x="3962399" y="457201"/>
                </a:lnTo>
                <a:lnTo>
                  <a:pt x="3962399" y="1981199"/>
                </a:lnTo>
                <a:lnTo>
                  <a:pt x="4114799" y="1981199"/>
                </a:lnTo>
                <a:lnTo>
                  <a:pt x="4114799" y="0"/>
                </a:lnTo>
                <a:lnTo>
                  <a:pt x="4724399" y="0"/>
                </a:lnTo>
                <a:lnTo>
                  <a:pt x="4724399" y="2133599"/>
                </a:lnTo>
                <a:lnTo>
                  <a:pt x="3774795" y="2133599"/>
                </a:lnTo>
                <a:cubicBezTo>
                  <a:pt x="3796969" y="2174900"/>
                  <a:pt x="3809999" y="2220620"/>
                  <a:pt x="3809999" y="2268854"/>
                </a:cubicBezTo>
                <a:cubicBezTo>
                  <a:pt x="3809999" y="2350693"/>
                  <a:pt x="3779748" y="2424074"/>
                  <a:pt x="3724731" y="2479014"/>
                </a:cubicBezTo>
                <a:lnTo>
                  <a:pt x="3088766" y="3114979"/>
                </a:lnTo>
                <a:cubicBezTo>
                  <a:pt x="2935375" y="3268369"/>
                  <a:pt x="2731541" y="3352799"/>
                  <a:pt x="2514599" y="3352799"/>
                </a:cubicBezTo>
                <a:cubicBezTo>
                  <a:pt x="2381554" y="3352799"/>
                  <a:pt x="2250414" y="3319271"/>
                  <a:pt x="2133599" y="3257321"/>
                </a:cubicBezTo>
                <a:lnTo>
                  <a:pt x="2133599" y="3962399"/>
                </a:lnTo>
                <a:cubicBezTo>
                  <a:pt x="2133599" y="4046448"/>
                  <a:pt x="2065248" y="4114799"/>
                  <a:pt x="1981199" y="4114799"/>
                </a:cubicBezTo>
                <a:lnTo>
                  <a:pt x="1828799" y="4114799"/>
                </a:lnTo>
                <a:lnTo>
                  <a:pt x="1828799" y="4724399"/>
                </a:lnTo>
                <a:lnTo>
                  <a:pt x="457200" y="4724399"/>
                </a:lnTo>
                <a:lnTo>
                  <a:pt x="457200" y="3769994"/>
                </a:lnTo>
                <a:cubicBezTo>
                  <a:pt x="191262" y="3675506"/>
                  <a:pt x="0" y="3422065"/>
                  <a:pt x="0" y="3124199"/>
                </a:cubicBezTo>
                <a:lnTo>
                  <a:pt x="0" y="2778632"/>
                </a:lnTo>
                <a:cubicBezTo>
                  <a:pt x="0" y="2498445"/>
                  <a:pt x="189890" y="2255214"/>
                  <a:pt x="461772" y="2187244"/>
                </a:cubicBezTo>
                <a:lnTo>
                  <a:pt x="609600" y="2150287"/>
                </a:lnTo>
                <a:lnTo>
                  <a:pt x="609600" y="1790699"/>
                </a:lnTo>
                <a:lnTo>
                  <a:pt x="447295" y="1668931"/>
                </a:lnTo>
                <a:cubicBezTo>
                  <a:pt x="167183" y="1458848"/>
                  <a:pt x="0" y="1124482"/>
                  <a:pt x="0" y="774344"/>
                </a:cubicBezTo>
                <a:cubicBezTo>
                  <a:pt x="0" y="612115"/>
                  <a:pt x="94869" y="467030"/>
                  <a:pt x="240030" y="400888"/>
                </a:cubicBezTo>
                <a:cubicBezTo>
                  <a:pt x="306248" y="166192"/>
                  <a:pt x="522503" y="0"/>
                  <a:pt x="769544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椭圆 70"/>
          <p:cNvSpPr/>
          <p:nvPr/>
        </p:nvSpPr>
        <p:spPr>
          <a:xfrm rot="9000000" flipH="1" flipV="1">
            <a:off x="3467709" y="2665574"/>
            <a:ext cx="2373084" cy="2373084"/>
          </a:xfrm>
          <a:prstGeom prst="ellipse">
            <a:avLst/>
          </a:prstGeom>
          <a:gradFill>
            <a:gsLst>
              <a:gs pos="0">
                <a:schemeClr val="accent1"/>
              </a:gs>
              <a:gs pos="76000">
                <a:schemeClr val="accent2">
                  <a:alpha val="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 rot="10800000" flipH="1" flipV="1">
            <a:off x="3315990" y="2513855"/>
            <a:ext cx="2676522" cy="2676522"/>
          </a:xfrm>
          <a:prstGeom prst="ellipse">
            <a:avLst/>
          </a:prstGeom>
          <a:noFill/>
          <a:ln w="6350" cap="flat" cmpd="sng" algn="ctr">
            <a:gradFill>
              <a:gsLst>
                <a:gs pos="0">
                  <a:schemeClr val="accent1"/>
                </a:gs>
                <a:gs pos="64000">
                  <a:schemeClr val="accent1">
                    <a:alpha val="0"/>
                  </a:schemeClr>
                </a:gs>
              </a:gsLst>
              <a:lin ang="27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4" name="椭圆 73"/>
          <p:cNvSpPr/>
          <p:nvPr/>
        </p:nvSpPr>
        <p:spPr>
          <a:xfrm rot="10800000">
            <a:off x="4200229" y="2551208"/>
            <a:ext cx="45719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 rot="10800000">
            <a:off x="4200229" y="5096288"/>
            <a:ext cx="45719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 rot="10800000">
            <a:off x="3362029" y="4258088"/>
            <a:ext cx="45719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 rot="10800000">
            <a:off x="3362029" y="3366548"/>
            <a:ext cx="45719" cy="4571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195516" y="417687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优势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3" name="任意多边形: 形状 92"/>
          <p:cNvSpPr/>
          <p:nvPr/>
        </p:nvSpPr>
        <p:spPr>
          <a:xfrm>
            <a:off x="4117786" y="3073400"/>
            <a:ext cx="951211" cy="951211"/>
          </a:xfrm>
          <a:custGeom>
            <a:avLst/>
            <a:gdLst>
              <a:gd name="connsiteX0" fmla="*/ 2286000 w 4724400"/>
              <a:gd name="connsiteY0" fmla="*/ 4114800 h 4724400"/>
              <a:gd name="connsiteX1" fmla="*/ 2438400 w 4724400"/>
              <a:gd name="connsiteY1" fmla="*/ 4114800 h 4724400"/>
              <a:gd name="connsiteX2" fmla="*/ 2438400 w 4724400"/>
              <a:gd name="connsiteY2" fmla="*/ 4267200 h 4724400"/>
              <a:gd name="connsiteX3" fmla="*/ 2286000 w 4724400"/>
              <a:gd name="connsiteY3" fmla="*/ 4267200 h 4724400"/>
              <a:gd name="connsiteX4" fmla="*/ 3810000 w 4724400"/>
              <a:gd name="connsiteY4" fmla="*/ 3962400 h 4724400"/>
              <a:gd name="connsiteX5" fmla="*/ 3810000 w 4724400"/>
              <a:gd name="connsiteY5" fmla="*/ 4572000 h 4724400"/>
              <a:gd name="connsiteX6" fmla="*/ 3962400 w 4724400"/>
              <a:gd name="connsiteY6" fmla="*/ 4572000 h 4724400"/>
              <a:gd name="connsiteX7" fmla="*/ 3962400 w 4724400"/>
              <a:gd name="connsiteY7" fmla="*/ 3962400 h 4724400"/>
              <a:gd name="connsiteX8" fmla="*/ 762000 w 4724400"/>
              <a:gd name="connsiteY8" fmla="*/ 3962400 h 4724400"/>
              <a:gd name="connsiteX9" fmla="*/ 762000 w 4724400"/>
              <a:gd name="connsiteY9" fmla="*/ 4572000 h 4724400"/>
              <a:gd name="connsiteX10" fmla="*/ 914400 w 4724400"/>
              <a:gd name="connsiteY10" fmla="*/ 4572000 h 4724400"/>
              <a:gd name="connsiteX11" fmla="*/ 914400 w 4724400"/>
              <a:gd name="connsiteY11" fmla="*/ 3962400 h 4724400"/>
              <a:gd name="connsiteX12" fmla="*/ 3810000 w 4724400"/>
              <a:gd name="connsiteY12" fmla="*/ 3657600 h 4724400"/>
              <a:gd name="connsiteX13" fmla="*/ 3810000 w 4724400"/>
              <a:gd name="connsiteY13" fmla="*/ 3810000 h 4724400"/>
              <a:gd name="connsiteX14" fmla="*/ 3962400 w 4724400"/>
              <a:gd name="connsiteY14" fmla="*/ 3810000 h 4724400"/>
              <a:gd name="connsiteX15" fmla="*/ 3962400 w 4724400"/>
              <a:gd name="connsiteY15" fmla="*/ 3657600 h 4724400"/>
              <a:gd name="connsiteX16" fmla="*/ 762000 w 4724400"/>
              <a:gd name="connsiteY16" fmla="*/ 3657600 h 4724400"/>
              <a:gd name="connsiteX17" fmla="*/ 762000 w 4724400"/>
              <a:gd name="connsiteY17" fmla="*/ 3810000 h 4724400"/>
              <a:gd name="connsiteX18" fmla="*/ 914400 w 4724400"/>
              <a:gd name="connsiteY18" fmla="*/ 3810000 h 4724400"/>
              <a:gd name="connsiteX19" fmla="*/ 914400 w 4724400"/>
              <a:gd name="connsiteY19" fmla="*/ 3657600 h 4724400"/>
              <a:gd name="connsiteX20" fmla="*/ 1864919 w 4724400"/>
              <a:gd name="connsiteY20" fmla="*/ 3645484 h 4724400"/>
              <a:gd name="connsiteX21" fmla="*/ 1252499 w 4724400"/>
              <a:gd name="connsiteY21" fmla="*/ 4437202 h 4724400"/>
              <a:gd name="connsiteX22" fmla="*/ 1231773 w 4724400"/>
              <a:gd name="connsiteY22" fmla="*/ 4572000 h 4724400"/>
              <a:gd name="connsiteX23" fmla="*/ 1610258 w 4724400"/>
              <a:gd name="connsiteY23" fmla="*/ 4572000 h 4724400"/>
              <a:gd name="connsiteX24" fmla="*/ 1677162 w 4724400"/>
              <a:gd name="connsiteY24" fmla="*/ 4104056 h 4724400"/>
              <a:gd name="connsiteX25" fmla="*/ 1828038 w 4724400"/>
              <a:gd name="connsiteY25" fmla="*/ 4125620 h 4724400"/>
              <a:gd name="connsiteX26" fmla="*/ 1764259 w 4724400"/>
              <a:gd name="connsiteY26" fmla="*/ 4572000 h 4724400"/>
              <a:gd name="connsiteX27" fmla="*/ 2960142 w 4724400"/>
              <a:gd name="connsiteY27" fmla="*/ 4572000 h 4724400"/>
              <a:gd name="connsiteX28" fmla="*/ 2896362 w 4724400"/>
              <a:gd name="connsiteY28" fmla="*/ 4125544 h 4724400"/>
              <a:gd name="connsiteX29" fmla="*/ 3047238 w 4724400"/>
              <a:gd name="connsiteY29" fmla="*/ 4103980 h 4724400"/>
              <a:gd name="connsiteX30" fmla="*/ 3114066 w 4724400"/>
              <a:gd name="connsiteY30" fmla="*/ 4572000 h 4724400"/>
              <a:gd name="connsiteX31" fmla="*/ 3492551 w 4724400"/>
              <a:gd name="connsiteY31" fmla="*/ 4572000 h 4724400"/>
              <a:gd name="connsiteX32" fmla="*/ 3471901 w 4724400"/>
              <a:gd name="connsiteY32" fmla="*/ 4437279 h 4724400"/>
              <a:gd name="connsiteX33" fmla="*/ 2859481 w 4724400"/>
              <a:gd name="connsiteY33" fmla="*/ 3645560 h 4724400"/>
              <a:gd name="connsiteX34" fmla="*/ 2709062 w 4724400"/>
              <a:gd name="connsiteY34" fmla="*/ 4264609 h 4724400"/>
              <a:gd name="connsiteX35" fmla="*/ 2362200 w 4724400"/>
              <a:gd name="connsiteY35" fmla="*/ 3917747 h 4724400"/>
              <a:gd name="connsiteX36" fmla="*/ 2015338 w 4724400"/>
              <a:gd name="connsiteY36" fmla="*/ 4264533 h 4724400"/>
              <a:gd name="connsiteX37" fmla="*/ 2690698 w 4724400"/>
              <a:gd name="connsiteY37" fmla="*/ 3589249 h 4724400"/>
              <a:gd name="connsiteX38" fmla="*/ 2469947 w 4724400"/>
              <a:gd name="connsiteY38" fmla="*/ 3810000 h 4724400"/>
              <a:gd name="connsiteX39" fmla="*/ 2624938 w 4724400"/>
              <a:gd name="connsiteY39" fmla="*/ 3964991 h 4724400"/>
              <a:gd name="connsiteX40" fmla="*/ 2714854 w 4724400"/>
              <a:gd name="connsiteY40" fmla="*/ 3595040 h 4724400"/>
              <a:gd name="connsiteX41" fmla="*/ 2690698 w 4724400"/>
              <a:gd name="connsiteY41" fmla="*/ 3589249 h 4724400"/>
              <a:gd name="connsiteX42" fmla="*/ 2033702 w 4724400"/>
              <a:gd name="connsiteY42" fmla="*/ 3589249 h 4724400"/>
              <a:gd name="connsiteX43" fmla="*/ 2009546 w 4724400"/>
              <a:gd name="connsiteY43" fmla="*/ 3595040 h 4724400"/>
              <a:gd name="connsiteX44" fmla="*/ 2099463 w 4724400"/>
              <a:gd name="connsiteY44" fmla="*/ 3964991 h 4724400"/>
              <a:gd name="connsiteX45" fmla="*/ 2254453 w 4724400"/>
              <a:gd name="connsiteY45" fmla="*/ 3810000 h 4724400"/>
              <a:gd name="connsiteX46" fmla="*/ 4343400 w 4724400"/>
              <a:gd name="connsiteY46" fmla="*/ 3352800 h 4724400"/>
              <a:gd name="connsiteX47" fmla="*/ 4419600 w 4724400"/>
              <a:gd name="connsiteY47" fmla="*/ 3429000 h 4724400"/>
              <a:gd name="connsiteX48" fmla="*/ 4343400 w 4724400"/>
              <a:gd name="connsiteY48" fmla="*/ 3505200 h 4724400"/>
              <a:gd name="connsiteX49" fmla="*/ 4267200 w 4724400"/>
              <a:gd name="connsiteY49" fmla="*/ 3429000 h 4724400"/>
              <a:gd name="connsiteX50" fmla="*/ 4343400 w 4724400"/>
              <a:gd name="connsiteY50" fmla="*/ 3352800 h 4724400"/>
              <a:gd name="connsiteX51" fmla="*/ 3429000 w 4724400"/>
              <a:gd name="connsiteY51" fmla="*/ 3352800 h 4724400"/>
              <a:gd name="connsiteX52" fmla="*/ 3505200 w 4724400"/>
              <a:gd name="connsiteY52" fmla="*/ 3429000 h 4724400"/>
              <a:gd name="connsiteX53" fmla="*/ 3429000 w 4724400"/>
              <a:gd name="connsiteY53" fmla="*/ 3505200 h 4724400"/>
              <a:gd name="connsiteX54" fmla="*/ 3352800 w 4724400"/>
              <a:gd name="connsiteY54" fmla="*/ 3429000 h 4724400"/>
              <a:gd name="connsiteX55" fmla="*/ 3429000 w 4724400"/>
              <a:gd name="connsiteY55" fmla="*/ 3352800 h 4724400"/>
              <a:gd name="connsiteX56" fmla="*/ 1295400 w 4724400"/>
              <a:gd name="connsiteY56" fmla="*/ 3352800 h 4724400"/>
              <a:gd name="connsiteX57" fmla="*/ 1371600 w 4724400"/>
              <a:gd name="connsiteY57" fmla="*/ 3429000 h 4724400"/>
              <a:gd name="connsiteX58" fmla="*/ 1295400 w 4724400"/>
              <a:gd name="connsiteY58" fmla="*/ 3505200 h 4724400"/>
              <a:gd name="connsiteX59" fmla="*/ 1219200 w 4724400"/>
              <a:gd name="connsiteY59" fmla="*/ 3429000 h 4724400"/>
              <a:gd name="connsiteX60" fmla="*/ 1295400 w 4724400"/>
              <a:gd name="connsiteY60" fmla="*/ 3352800 h 4724400"/>
              <a:gd name="connsiteX61" fmla="*/ 381000 w 4724400"/>
              <a:gd name="connsiteY61" fmla="*/ 3352800 h 4724400"/>
              <a:gd name="connsiteX62" fmla="*/ 457200 w 4724400"/>
              <a:gd name="connsiteY62" fmla="*/ 3429000 h 4724400"/>
              <a:gd name="connsiteX63" fmla="*/ 381000 w 4724400"/>
              <a:gd name="connsiteY63" fmla="*/ 3505200 h 4724400"/>
              <a:gd name="connsiteX64" fmla="*/ 304800 w 4724400"/>
              <a:gd name="connsiteY64" fmla="*/ 3429000 h 4724400"/>
              <a:gd name="connsiteX65" fmla="*/ 381000 w 4724400"/>
              <a:gd name="connsiteY65" fmla="*/ 3352800 h 4724400"/>
              <a:gd name="connsiteX66" fmla="*/ 2188845 w 4724400"/>
              <a:gd name="connsiteY66" fmla="*/ 3351733 h 4724400"/>
              <a:gd name="connsiteX67" fmla="*/ 2144573 w 4724400"/>
              <a:gd name="connsiteY67" fmla="*/ 3484626 h 4724400"/>
              <a:gd name="connsiteX68" fmla="*/ 2362200 w 4724400"/>
              <a:gd name="connsiteY68" fmla="*/ 3702253 h 4724400"/>
              <a:gd name="connsiteX69" fmla="*/ 2579827 w 4724400"/>
              <a:gd name="connsiteY69" fmla="*/ 3484626 h 4724400"/>
              <a:gd name="connsiteX70" fmla="*/ 2535555 w 4724400"/>
              <a:gd name="connsiteY70" fmla="*/ 3351733 h 4724400"/>
              <a:gd name="connsiteX71" fmla="*/ 2514600 w 4724400"/>
              <a:gd name="connsiteY71" fmla="*/ 3352800 h 4724400"/>
              <a:gd name="connsiteX72" fmla="*/ 2209800 w 4724400"/>
              <a:gd name="connsiteY72" fmla="*/ 3352800 h 4724400"/>
              <a:gd name="connsiteX73" fmla="*/ 2188845 w 4724400"/>
              <a:gd name="connsiteY73" fmla="*/ 3351733 h 4724400"/>
              <a:gd name="connsiteX74" fmla="*/ 4305300 w 4724400"/>
              <a:gd name="connsiteY74" fmla="*/ 3048000 h 4724400"/>
              <a:gd name="connsiteX75" fmla="*/ 4114800 w 4724400"/>
              <a:gd name="connsiteY75" fmla="*/ 3301975 h 4724400"/>
              <a:gd name="connsiteX76" fmla="*/ 4114800 w 4724400"/>
              <a:gd name="connsiteY76" fmla="*/ 4572000 h 4724400"/>
              <a:gd name="connsiteX77" fmla="*/ 4572000 w 4724400"/>
              <a:gd name="connsiteY77" fmla="*/ 4572000 h 4724400"/>
              <a:gd name="connsiteX78" fmla="*/ 4572000 w 4724400"/>
              <a:gd name="connsiteY78" fmla="*/ 3301975 h 4724400"/>
              <a:gd name="connsiteX79" fmla="*/ 4381500 w 4724400"/>
              <a:gd name="connsiteY79" fmla="*/ 3048000 h 4724400"/>
              <a:gd name="connsiteX80" fmla="*/ 3390900 w 4724400"/>
              <a:gd name="connsiteY80" fmla="*/ 3048000 h 4724400"/>
              <a:gd name="connsiteX81" fmla="*/ 3200400 w 4724400"/>
              <a:gd name="connsiteY81" fmla="*/ 3301975 h 4724400"/>
              <a:gd name="connsiteX82" fmla="*/ 3200400 w 4724400"/>
              <a:gd name="connsiteY82" fmla="*/ 3676726 h 4724400"/>
              <a:gd name="connsiteX83" fmla="*/ 3622472 w 4724400"/>
              <a:gd name="connsiteY83" fmla="*/ 4414038 h 4724400"/>
              <a:gd name="connsiteX84" fmla="*/ 3646780 w 4724400"/>
              <a:gd name="connsiteY84" fmla="*/ 4572000 h 4724400"/>
              <a:gd name="connsiteX85" fmla="*/ 3657600 w 4724400"/>
              <a:gd name="connsiteY85" fmla="*/ 4572000 h 4724400"/>
              <a:gd name="connsiteX86" fmla="*/ 3657600 w 4724400"/>
              <a:gd name="connsiteY86" fmla="*/ 3301975 h 4724400"/>
              <a:gd name="connsiteX87" fmla="*/ 3467100 w 4724400"/>
              <a:gd name="connsiteY87" fmla="*/ 3048000 h 4724400"/>
              <a:gd name="connsiteX88" fmla="*/ 1257300 w 4724400"/>
              <a:gd name="connsiteY88" fmla="*/ 3048000 h 4724400"/>
              <a:gd name="connsiteX89" fmla="*/ 1066800 w 4724400"/>
              <a:gd name="connsiteY89" fmla="*/ 3301975 h 4724400"/>
              <a:gd name="connsiteX90" fmla="*/ 1066800 w 4724400"/>
              <a:gd name="connsiteY90" fmla="*/ 4572000 h 4724400"/>
              <a:gd name="connsiteX91" fmla="*/ 1077620 w 4724400"/>
              <a:gd name="connsiteY91" fmla="*/ 4572000 h 4724400"/>
              <a:gd name="connsiteX92" fmla="*/ 1101928 w 4724400"/>
              <a:gd name="connsiteY92" fmla="*/ 4414038 h 4724400"/>
              <a:gd name="connsiteX93" fmla="*/ 1524000 w 4724400"/>
              <a:gd name="connsiteY93" fmla="*/ 3676726 h 4724400"/>
              <a:gd name="connsiteX94" fmla="*/ 1524000 w 4724400"/>
              <a:gd name="connsiteY94" fmla="*/ 3301975 h 4724400"/>
              <a:gd name="connsiteX95" fmla="*/ 1333500 w 4724400"/>
              <a:gd name="connsiteY95" fmla="*/ 3048000 h 4724400"/>
              <a:gd name="connsiteX96" fmla="*/ 342900 w 4724400"/>
              <a:gd name="connsiteY96" fmla="*/ 3048000 h 4724400"/>
              <a:gd name="connsiteX97" fmla="*/ 152400 w 4724400"/>
              <a:gd name="connsiteY97" fmla="*/ 3301975 h 4724400"/>
              <a:gd name="connsiteX98" fmla="*/ 152400 w 4724400"/>
              <a:gd name="connsiteY98" fmla="*/ 4572000 h 4724400"/>
              <a:gd name="connsiteX99" fmla="*/ 609600 w 4724400"/>
              <a:gd name="connsiteY99" fmla="*/ 4572000 h 4724400"/>
              <a:gd name="connsiteX100" fmla="*/ 609600 w 4724400"/>
              <a:gd name="connsiteY100" fmla="*/ 3301975 h 4724400"/>
              <a:gd name="connsiteX101" fmla="*/ 419100 w 4724400"/>
              <a:gd name="connsiteY101" fmla="*/ 3048000 h 4724400"/>
              <a:gd name="connsiteX102" fmla="*/ 2438400 w 4724400"/>
              <a:gd name="connsiteY102" fmla="*/ 2819400 h 4724400"/>
              <a:gd name="connsiteX103" fmla="*/ 2590800 w 4724400"/>
              <a:gd name="connsiteY103" fmla="*/ 2819400 h 4724400"/>
              <a:gd name="connsiteX104" fmla="*/ 2362200 w 4724400"/>
              <a:gd name="connsiteY104" fmla="*/ 3048000 h 4724400"/>
              <a:gd name="connsiteX105" fmla="*/ 2133600 w 4724400"/>
              <a:gd name="connsiteY105" fmla="*/ 3048000 h 4724400"/>
              <a:gd name="connsiteX106" fmla="*/ 2133600 w 4724400"/>
              <a:gd name="connsiteY106" fmla="*/ 2895600 h 4724400"/>
              <a:gd name="connsiteX107" fmla="*/ 2362200 w 4724400"/>
              <a:gd name="connsiteY107" fmla="*/ 2895600 h 4724400"/>
              <a:gd name="connsiteX108" fmla="*/ 2438400 w 4724400"/>
              <a:gd name="connsiteY108" fmla="*/ 2819400 h 4724400"/>
              <a:gd name="connsiteX109" fmla="*/ 3505200 w 4724400"/>
              <a:gd name="connsiteY109" fmla="*/ 2514600 h 4724400"/>
              <a:gd name="connsiteX110" fmla="*/ 3657600 w 4724400"/>
              <a:gd name="connsiteY110" fmla="*/ 2514600 h 4724400"/>
              <a:gd name="connsiteX111" fmla="*/ 3657600 w 4724400"/>
              <a:gd name="connsiteY111" fmla="*/ 2667000 h 4724400"/>
              <a:gd name="connsiteX112" fmla="*/ 3505200 w 4724400"/>
              <a:gd name="connsiteY112" fmla="*/ 2667000 h 4724400"/>
              <a:gd name="connsiteX113" fmla="*/ 2959151 w 4724400"/>
              <a:gd name="connsiteY113" fmla="*/ 2514600 h 4724400"/>
              <a:gd name="connsiteX114" fmla="*/ 2971800 w 4724400"/>
              <a:gd name="connsiteY114" fmla="*/ 2610993 h 4724400"/>
              <a:gd name="connsiteX115" fmla="*/ 2971800 w 4724400"/>
              <a:gd name="connsiteY115" fmla="*/ 2819400 h 4724400"/>
              <a:gd name="connsiteX116" fmla="*/ 3124200 w 4724400"/>
              <a:gd name="connsiteY116" fmla="*/ 2667000 h 4724400"/>
              <a:gd name="connsiteX117" fmla="*/ 2971800 w 4724400"/>
              <a:gd name="connsiteY117" fmla="*/ 2514600 h 4724400"/>
              <a:gd name="connsiteX118" fmla="*/ 1752600 w 4724400"/>
              <a:gd name="connsiteY118" fmla="*/ 2514600 h 4724400"/>
              <a:gd name="connsiteX119" fmla="*/ 1600200 w 4724400"/>
              <a:gd name="connsiteY119" fmla="*/ 2667000 h 4724400"/>
              <a:gd name="connsiteX120" fmla="*/ 1752600 w 4724400"/>
              <a:gd name="connsiteY120" fmla="*/ 2819400 h 4724400"/>
              <a:gd name="connsiteX121" fmla="*/ 3505200 w 4724400"/>
              <a:gd name="connsiteY121" fmla="*/ 2209800 h 4724400"/>
              <a:gd name="connsiteX122" fmla="*/ 3657600 w 4724400"/>
              <a:gd name="connsiteY122" fmla="*/ 2209800 h 4724400"/>
              <a:gd name="connsiteX123" fmla="*/ 3657600 w 4724400"/>
              <a:gd name="connsiteY123" fmla="*/ 2362200 h 4724400"/>
              <a:gd name="connsiteX124" fmla="*/ 3505200 w 4724400"/>
              <a:gd name="connsiteY124" fmla="*/ 2362200 h 4724400"/>
              <a:gd name="connsiteX125" fmla="*/ 3280105 w 4724400"/>
              <a:gd name="connsiteY125" fmla="*/ 1787805 h 4724400"/>
              <a:gd name="connsiteX126" fmla="*/ 3146908 w 4724400"/>
              <a:gd name="connsiteY126" fmla="*/ 1863167 h 4724400"/>
              <a:gd name="connsiteX127" fmla="*/ 3276600 w 4724400"/>
              <a:gd name="connsiteY127" fmla="*/ 2286001 h 4724400"/>
              <a:gd name="connsiteX128" fmla="*/ 3238272 w 4724400"/>
              <a:gd name="connsiteY128" fmla="*/ 2522068 h 4724400"/>
              <a:gd name="connsiteX129" fmla="*/ 3276600 w 4724400"/>
              <a:gd name="connsiteY129" fmla="*/ 2667000 h 4724400"/>
              <a:gd name="connsiteX130" fmla="*/ 2971800 w 4724400"/>
              <a:gd name="connsiteY130" fmla="*/ 2971800 h 4724400"/>
              <a:gd name="connsiteX131" fmla="*/ 2965018 w 4724400"/>
              <a:gd name="connsiteY131" fmla="*/ 2971800 h 4724400"/>
              <a:gd name="connsiteX132" fmla="*/ 2685441 w 4724400"/>
              <a:gd name="connsiteY132" fmla="*/ 3319425 h 4724400"/>
              <a:gd name="connsiteX133" fmla="*/ 2725674 w 4724400"/>
              <a:gd name="connsiteY133" fmla="*/ 3440125 h 4724400"/>
              <a:gd name="connsiteX134" fmla="*/ 3048000 w 4724400"/>
              <a:gd name="connsiteY134" fmla="*/ 3570275 h 4724400"/>
              <a:gd name="connsiteX135" fmla="*/ 3048000 w 4724400"/>
              <a:gd name="connsiteY135" fmla="*/ 3251226 h 4724400"/>
              <a:gd name="connsiteX136" fmla="*/ 3314700 w 4724400"/>
              <a:gd name="connsiteY136" fmla="*/ 2895600 h 4724400"/>
              <a:gd name="connsiteX137" fmla="*/ 3543300 w 4724400"/>
              <a:gd name="connsiteY137" fmla="*/ 2895600 h 4724400"/>
              <a:gd name="connsiteX138" fmla="*/ 3810000 w 4724400"/>
              <a:gd name="connsiteY138" fmla="*/ 3251226 h 4724400"/>
              <a:gd name="connsiteX139" fmla="*/ 3810000 w 4724400"/>
              <a:gd name="connsiteY139" fmla="*/ 3505200 h 4724400"/>
              <a:gd name="connsiteX140" fmla="*/ 3962400 w 4724400"/>
              <a:gd name="connsiteY140" fmla="*/ 3505200 h 4724400"/>
              <a:gd name="connsiteX141" fmla="*/ 3962400 w 4724400"/>
              <a:gd name="connsiteY141" fmla="*/ 3276600 h 4724400"/>
              <a:gd name="connsiteX142" fmla="*/ 3962400 w 4724400"/>
              <a:gd name="connsiteY142" fmla="*/ 3251226 h 4724400"/>
              <a:gd name="connsiteX143" fmla="*/ 3962400 w 4724400"/>
              <a:gd name="connsiteY143" fmla="*/ 2362200 h 4724400"/>
              <a:gd name="connsiteX144" fmla="*/ 4114800 w 4724400"/>
              <a:gd name="connsiteY144" fmla="*/ 2362200 h 4724400"/>
              <a:gd name="connsiteX145" fmla="*/ 4114800 w 4724400"/>
              <a:gd name="connsiteY145" fmla="*/ 3048000 h 4724400"/>
              <a:gd name="connsiteX146" fmla="*/ 4229100 w 4724400"/>
              <a:gd name="connsiteY146" fmla="*/ 2895600 h 4724400"/>
              <a:gd name="connsiteX147" fmla="*/ 4419600 w 4724400"/>
              <a:gd name="connsiteY147" fmla="*/ 2895600 h 4724400"/>
              <a:gd name="connsiteX148" fmla="*/ 4419600 w 4724400"/>
              <a:gd name="connsiteY148" fmla="*/ 2627909 h 4724400"/>
              <a:gd name="connsiteX149" fmla="*/ 3882619 w 4724400"/>
              <a:gd name="connsiteY149" fmla="*/ 1787805 h 4724400"/>
              <a:gd name="connsiteX150" fmla="*/ 3581400 w 4724400"/>
              <a:gd name="connsiteY150" fmla="*/ 2057401 h 4724400"/>
              <a:gd name="connsiteX151" fmla="*/ 3280105 w 4724400"/>
              <a:gd name="connsiteY151" fmla="*/ 1787805 h 4724400"/>
              <a:gd name="connsiteX152" fmla="*/ 887806 w 4724400"/>
              <a:gd name="connsiteY152" fmla="*/ 1767841 h 4724400"/>
              <a:gd name="connsiteX153" fmla="*/ 304800 w 4724400"/>
              <a:gd name="connsiteY153" fmla="*/ 2627909 h 4724400"/>
              <a:gd name="connsiteX154" fmla="*/ 304800 w 4724400"/>
              <a:gd name="connsiteY154" fmla="*/ 2895600 h 4724400"/>
              <a:gd name="connsiteX155" fmla="*/ 495300 w 4724400"/>
              <a:gd name="connsiteY155" fmla="*/ 2895600 h 4724400"/>
              <a:gd name="connsiteX156" fmla="*/ 609600 w 4724400"/>
              <a:gd name="connsiteY156" fmla="*/ 3048000 h 4724400"/>
              <a:gd name="connsiteX157" fmla="*/ 609600 w 4724400"/>
              <a:gd name="connsiteY157" fmla="*/ 2362200 h 4724400"/>
              <a:gd name="connsiteX158" fmla="*/ 762000 w 4724400"/>
              <a:gd name="connsiteY158" fmla="*/ 2362200 h 4724400"/>
              <a:gd name="connsiteX159" fmla="*/ 762000 w 4724400"/>
              <a:gd name="connsiteY159" fmla="*/ 3251226 h 4724400"/>
              <a:gd name="connsiteX160" fmla="*/ 762000 w 4724400"/>
              <a:gd name="connsiteY160" fmla="*/ 3276600 h 4724400"/>
              <a:gd name="connsiteX161" fmla="*/ 762000 w 4724400"/>
              <a:gd name="connsiteY161" fmla="*/ 3505200 h 4724400"/>
              <a:gd name="connsiteX162" fmla="*/ 914400 w 4724400"/>
              <a:gd name="connsiteY162" fmla="*/ 3505200 h 4724400"/>
              <a:gd name="connsiteX163" fmla="*/ 914400 w 4724400"/>
              <a:gd name="connsiteY163" fmla="*/ 3251226 h 4724400"/>
              <a:gd name="connsiteX164" fmla="*/ 1181100 w 4724400"/>
              <a:gd name="connsiteY164" fmla="*/ 2895600 h 4724400"/>
              <a:gd name="connsiteX165" fmla="*/ 1409700 w 4724400"/>
              <a:gd name="connsiteY165" fmla="*/ 2895600 h 4724400"/>
              <a:gd name="connsiteX166" fmla="*/ 1676476 w 4724400"/>
              <a:gd name="connsiteY166" fmla="*/ 3251226 h 4724400"/>
              <a:gd name="connsiteX167" fmla="*/ 1676476 w 4724400"/>
              <a:gd name="connsiteY167" fmla="*/ 3570275 h 4724400"/>
              <a:gd name="connsiteX168" fmla="*/ 1998802 w 4724400"/>
              <a:gd name="connsiteY168" fmla="*/ 3440125 h 4724400"/>
              <a:gd name="connsiteX169" fmla="*/ 2039036 w 4724400"/>
              <a:gd name="connsiteY169" fmla="*/ 3319425 h 4724400"/>
              <a:gd name="connsiteX170" fmla="*/ 1759458 w 4724400"/>
              <a:gd name="connsiteY170" fmla="*/ 2971800 h 4724400"/>
              <a:gd name="connsiteX171" fmla="*/ 1752600 w 4724400"/>
              <a:gd name="connsiteY171" fmla="*/ 2971800 h 4724400"/>
              <a:gd name="connsiteX172" fmla="*/ 1447800 w 4724400"/>
              <a:gd name="connsiteY172" fmla="*/ 2667000 h 4724400"/>
              <a:gd name="connsiteX173" fmla="*/ 1486053 w 4724400"/>
              <a:gd name="connsiteY173" fmla="*/ 2522144 h 4724400"/>
              <a:gd name="connsiteX174" fmla="*/ 1447800 w 4724400"/>
              <a:gd name="connsiteY174" fmla="*/ 2286001 h 4724400"/>
              <a:gd name="connsiteX175" fmla="*/ 1577492 w 4724400"/>
              <a:gd name="connsiteY175" fmla="*/ 1863243 h 4724400"/>
              <a:gd name="connsiteX176" fmla="*/ 1398041 w 4724400"/>
              <a:gd name="connsiteY176" fmla="*/ 1768070 h 4724400"/>
              <a:gd name="connsiteX177" fmla="*/ 1143000 w 4724400"/>
              <a:gd name="connsiteY177" fmla="*/ 2108227 h 4724400"/>
              <a:gd name="connsiteX178" fmla="*/ 2209800 w 4724400"/>
              <a:gd name="connsiteY178" fmla="*/ 1752601 h 4724400"/>
              <a:gd name="connsiteX179" fmla="*/ 2209800 w 4724400"/>
              <a:gd name="connsiteY179" fmla="*/ 1905001 h 4724400"/>
              <a:gd name="connsiteX180" fmla="*/ 2514600 w 4724400"/>
              <a:gd name="connsiteY180" fmla="*/ 1905001 h 4724400"/>
              <a:gd name="connsiteX181" fmla="*/ 2514600 w 4724400"/>
              <a:gd name="connsiteY181" fmla="*/ 1752601 h 4724400"/>
              <a:gd name="connsiteX182" fmla="*/ 2667000 w 4724400"/>
              <a:gd name="connsiteY182" fmla="*/ 1696137 h 4724400"/>
              <a:gd name="connsiteX183" fmla="*/ 2667000 w 4724400"/>
              <a:gd name="connsiteY183" fmla="*/ 2057401 h 4724400"/>
              <a:gd name="connsiteX184" fmla="*/ 2600325 w 4724400"/>
              <a:gd name="connsiteY184" fmla="*/ 2057401 h 4724400"/>
              <a:gd name="connsiteX185" fmla="*/ 2749830 w 4724400"/>
              <a:gd name="connsiteY185" fmla="*/ 2262151 h 4724400"/>
              <a:gd name="connsiteX186" fmla="*/ 2786786 w 4724400"/>
              <a:gd name="connsiteY186" fmla="*/ 2284325 h 4724400"/>
              <a:gd name="connsiteX187" fmla="*/ 2878074 w 4724400"/>
              <a:gd name="connsiteY187" fmla="*/ 2362200 h 4724400"/>
              <a:gd name="connsiteX188" fmla="*/ 2971800 w 4724400"/>
              <a:gd name="connsiteY188" fmla="*/ 2362200 h 4724400"/>
              <a:gd name="connsiteX189" fmla="*/ 3113608 w 4724400"/>
              <a:gd name="connsiteY189" fmla="*/ 2398852 h 4724400"/>
              <a:gd name="connsiteX190" fmla="*/ 3124200 w 4724400"/>
              <a:gd name="connsiteY190" fmla="*/ 2286001 h 4724400"/>
              <a:gd name="connsiteX191" fmla="*/ 2667000 w 4724400"/>
              <a:gd name="connsiteY191" fmla="*/ 1696137 h 4724400"/>
              <a:gd name="connsiteX192" fmla="*/ 2057400 w 4724400"/>
              <a:gd name="connsiteY192" fmla="*/ 1696137 h 4724400"/>
              <a:gd name="connsiteX193" fmla="*/ 1600200 w 4724400"/>
              <a:gd name="connsiteY193" fmla="*/ 2286001 h 4724400"/>
              <a:gd name="connsiteX194" fmla="*/ 1610792 w 4724400"/>
              <a:gd name="connsiteY194" fmla="*/ 2398852 h 4724400"/>
              <a:gd name="connsiteX195" fmla="*/ 1752600 w 4724400"/>
              <a:gd name="connsiteY195" fmla="*/ 2362200 h 4724400"/>
              <a:gd name="connsiteX196" fmla="*/ 1771498 w 4724400"/>
              <a:gd name="connsiteY196" fmla="*/ 2362200 h 4724400"/>
              <a:gd name="connsiteX197" fmla="*/ 1956207 w 4724400"/>
              <a:gd name="connsiteY197" fmla="*/ 2109522 h 4724400"/>
              <a:gd name="connsiteX198" fmla="*/ 2015109 w 4724400"/>
              <a:gd name="connsiteY198" fmla="*/ 2070203 h 4724400"/>
              <a:gd name="connsiteX199" fmla="*/ 2099615 w 4724400"/>
              <a:gd name="connsiteY199" fmla="*/ 2197000 h 4724400"/>
              <a:gd name="connsiteX200" fmla="*/ 2040712 w 4724400"/>
              <a:gd name="connsiteY200" fmla="*/ 2236319 h 4724400"/>
              <a:gd name="connsiteX201" fmla="*/ 1905000 w 4724400"/>
              <a:gd name="connsiteY201" fmla="*/ 2489911 h 4724400"/>
              <a:gd name="connsiteX202" fmla="*/ 1905000 w 4724400"/>
              <a:gd name="connsiteY202" fmla="*/ 2895600 h 4724400"/>
              <a:gd name="connsiteX203" fmla="*/ 2209800 w 4724400"/>
              <a:gd name="connsiteY203" fmla="*/ 3200400 h 4724400"/>
              <a:gd name="connsiteX204" fmla="*/ 2514600 w 4724400"/>
              <a:gd name="connsiteY204" fmla="*/ 3200400 h 4724400"/>
              <a:gd name="connsiteX205" fmla="*/ 2819400 w 4724400"/>
              <a:gd name="connsiteY205" fmla="*/ 2895600 h 4724400"/>
              <a:gd name="connsiteX206" fmla="*/ 2819400 w 4724400"/>
              <a:gd name="connsiteY206" fmla="*/ 2610993 h 4724400"/>
              <a:gd name="connsiteX207" fmla="*/ 2708301 w 4724400"/>
              <a:gd name="connsiteY207" fmla="*/ 2414931 h 4724400"/>
              <a:gd name="connsiteX208" fmla="*/ 2671343 w 4724400"/>
              <a:gd name="connsiteY208" fmla="*/ 2392756 h 4724400"/>
              <a:gd name="connsiteX209" fmla="*/ 2445258 w 4724400"/>
              <a:gd name="connsiteY209" fmla="*/ 2057401 h 4724400"/>
              <a:gd name="connsiteX210" fmla="*/ 2291105 w 4724400"/>
              <a:gd name="connsiteY210" fmla="*/ 2057401 h 4724400"/>
              <a:gd name="connsiteX211" fmla="*/ 2416074 w 4724400"/>
              <a:gd name="connsiteY211" fmla="*/ 2308328 h 4724400"/>
              <a:gd name="connsiteX212" fmla="*/ 2308327 w 4724400"/>
              <a:gd name="connsiteY212" fmla="*/ 2416074 h 4724400"/>
              <a:gd name="connsiteX213" fmla="*/ 2137258 w 4724400"/>
              <a:gd name="connsiteY213" fmla="*/ 2057401 h 4724400"/>
              <a:gd name="connsiteX214" fmla="*/ 2057400 w 4724400"/>
              <a:gd name="connsiteY214" fmla="*/ 2057401 h 4724400"/>
              <a:gd name="connsiteX215" fmla="*/ 3451708 w 4724400"/>
              <a:gd name="connsiteY215" fmla="*/ 1594791 h 4724400"/>
              <a:gd name="connsiteX216" fmla="*/ 3429000 w 4724400"/>
              <a:gd name="connsiteY216" fmla="*/ 1685774 h 4724400"/>
              <a:gd name="connsiteX217" fmla="*/ 3429000 w 4724400"/>
              <a:gd name="connsiteY217" fmla="*/ 1752601 h 4724400"/>
              <a:gd name="connsiteX218" fmla="*/ 3581400 w 4724400"/>
              <a:gd name="connsiteY218" fmla="*/ 1905001 h 4724400"/>
              <a:gd name="connsiteX219" fmla="*/ 3733800 w 4724400"/>
              <a:gd name="connsiteY219" fmla="*/ 1752601 h 4724400"/>
              <a:gd name="connsiteX220" fmla="*/ 3733800 w 4724400"/>
              <a:gd name="connsiteY220" fmla="*/ 1685774 h 4724400"/>
              <a:gd name="connsiteX221" fmla="*/ 3711092 w 4724400"/>
              <a:gd name="connsiteY221" fmla="*/ 1594791 h 4724400"/>
              <a:gd name="connsiteX222" fmla="*/ 3657600 w 4724400"/>
              <a:gd name="connsiteY222" fmla="*/ 1600201 h 4724400"/>
              <a:gd name="connsiteX223" fmla="*/ 3505200 w 4724400"/>
              <a:gd name="connsiteY223" fmla="*/ 1600201 h 4724400"/>
              <a:gd name="connsiteX224" fmla="*/ 3451708 w 4724400"/>
              <a:gd name="connsiteY224" fmla="*/ 1594791 h 4724400"/>
              <a:gd name="connsiteX225" fmla="*/ 1013308 w 4724400"/>
              <a:gd name="connsiteY225" fmla="*/ 1594791 h 4724400"/>
              <a:gd name="connsiteX226" fmla="*/ 997077 w 4724400"/>
              <a:gd name="connsiteY226" fmla="*/ 1659713 h 4724400"/>
              <a:gd name="connsiteX227" fmla="*/ 1143000 w 4724400"/>
              <a:gd name="connsiteY227" fmla="*/ 1854176 h 4724400"/>
              <a:gd name="connsiteX228" fmla="*/ 1288923 w 4724400"/>
              <a:gd name="connsiteY228" fmla="*/ 1659713 h 4724400"/>
              <a:gd name="connsiteX229" fmla="*/ 1272692 w 4724400"/>
              <a:gd name="connsiteY229" fmla="*/ 1594791 h 4724400"/>
              <a:gd name="connsiteX230" fmla="*/ 1219200 w 4724400"/>
              <a:gd name="connsiteY230" fmla="*/ 1600201 h 4724400"/>
              <a:gd name="connsiteX231" fmla="*/ 1066800 w 4724400"/>
              <a:gd name="connsiteY231" fmla="*/ 1600201 h 4724400"/>
              <a:gd name="connsiteX232" fmla="*/ 1013308 w 4724400"/>
              <a:gd name="connsiteY232" fmla="*/ 1594791 h 4724400"/>
              <a:gd name="connsiteX233" fmla="*/ 1733626 w 4724400"/>
              <a:gd name="connsiteY233" fmla="*/ 1263626 h 4724400"/>
              <a:gd name="connsiteX234" fmla="*/ 1600200 w 4724400"/>
              <a:gd name="connsiteY234" fmla="*/ 1295401 h 4724400"/>
              <a:gd name="connsiteX235" fmla="*/ 1592504 w 4724400"/>
              <a:gd name="connsiteY235" fmla="*/ 1295401 h 4724400"/>
              <a:gd name="connsiteX236" fmla="*/ 1416863 w 4724400"/>
              <a:gd name="connsiteY236" fmla="*/ 1543280 h 4724400"/>
              <a:gd name="connsiteX237" fmla="*/ 1435608 w 4724400"/>
              <a:gd name="connsiteY237" fmla="*/ 1618260 h 4724400"/>
              <a:gd name="connsiteX238" fmla="*/ 1674495 w 4724400"/>
              <a:gd name="connsiteY238" fmla="*/ 1745133 h 4724400"/>
              <a:gd name="connsiteX239" fmla="*/ 1981200 w 4724400"/>
              <a:gd name="connsiteY239" fmla="*/ 1559358 h 4724400"/>
              <a:gd name="connsiteX240" fmla="*/ 1733626 w 4724400"/>
              <a:gd name="connsiteY240" fmla="*/ 1263626 h 4724400"/>
              <a:gd name="connsiteX241" fmla="*/ 2990469 w 4724400"/>
              <a:gd name="connsiteY241" fmla="*/ 1263473 h 4724400"/>
              <a:gd name="connsiteX242" fmla="*/ 2743505 w 4724400"/>
              <a:gd name="connsiteY242" fmla="*/ 1559434 h 4724400"/>
              <a:gd name="connsiteX243" fmla="*/ 3049905 w 4724400"/>
              <a:gd name="connsiteY243" fmla="*/ 1745133 h 4724400"/>
              <a:gd name="connsiteX244" fmla="*/ 3288792 w 4724400"/>
              <a:gd name="connsiteY244" fmla="*/ 1618260 h 4724400"/>
              <a:gd name="connsiteX245" fmla="*/ 3307537 w 4724400"/>
              <a:gd name="connsiteY245" fmla="*/ 1543280 h 4724400"/>
              <a:gd name="connsiteX246" fmla="*/ 3131896 w 4724400"/>
              <a:gd name="connsiteY246" fmla="*/ 1295401 h 4724400"/>
              <a:gd name="connsiteX247" fmla="*/ 3124200 w 4724400"/>
              <a:gd name="connsiteY247" fmla="*/ 1295401 h 4724400"/>
              <a:gd name="connsiteX248" fmla="*/ 2990469 w 4724400"/>
              <a:gd name="connsiteY248" fmla="*/ 1263473 h 4724400"/>
              <a:gd name="connsiteX249" fmla="*/ 2362200 w 4724400"/>
              <a:gd name="connsiteY249" fmla="*/ 914400 h 4724400"/>
              <a:gd name="connsiteX250" fmla="*/ 2286000 w 4724400"/>
              <a:gd name="connsiteY250" fmla="*/ 990600 h 4724400"/>
              <a:gd name="connsiteX251" fmla="*/ 2362200 w 4724400"/>
              <a:gd name="connsiteY251" fmla="*/ 1066800 h 4724400"/>
              <a:gd name="connsiteX252" fmla="*/ 2438400 w 4724400"/>
              <a:gd name="connsiteY252" fmla="*/ 990600 h 4724400"/>
              <a:gd name="connsiteX253" fmla="*/ 2362200 w 4724400"/>
              <a:gd name="connsiteY253" fmla="*/ 914400 h 4724400"/>
              <a:gd name="connsiteX254" fmla="*/ 4038600 w 4724400"/>
              <a:gd name="connsiteY254" fmla="*/ 838200 h 4724400"/>
              <a:gd name="connsiteX255" fmla="*/ 4038600 w 4724400"/>
              <a:gd name="connsiteY255" fmla="*/ 1143000 h 4724400"/>
              <a:gd name="connsiteX256" fmla="*/ 4191000 w 4724400"/>
              <a:gd name="connsiteY256" fmla="*/ 990600 h 4724400"/>
              <a:gd name="connsiteX257" fmla="*/ 4038600 w 4724400"/>
              <a:gd name="connsiteY257" fmla="*/ 838200 h 4724400"/>
              <a:gd name="connsiteX258" fmla="*/ 3124200 w 4724400"/>
              <a:gd name="connsiteY258" fmla="*/ 838200 h 4724400"/>
              <a:gd name="connsiteX259" fmla="*/ 3035884 w 4724400"/>
              <a:gd name="connsiteY259" fmla="*/ 866699 h 4724400"/>
              <a:gd name="connsiteX260" fmla="*/ 3048000 w 4724400"/>
              <a:gd name="connsiteY260" fmla="*/ 990600 h 4724400"/>
              <a:gd name="connsiteX261" fmla="*/ 3035503 w 4724400"/>
              <a:gd name="connsiteY261" fmla="*/ 1114349 h 4724400"/>
              <a:gd name="connsiteX262" fmla="*/ 3124200 w 4724400"/>
              <a:gd name="connsiteY262" fmla="*/ 1143000 h 4724400"/>
              <a:gd name="connsiteX263" fmla="*/ 1600200 w 4724400"/>
              <a:gd name="connsiteY263" fmla="*/ 838200 h 4724400"/>
              <a:gd name="connsiteX264" fmla="*/ 1600200 w 4724400"/>
              <a:gd name="connsiteY264" fmla="*/ 1143000 h 4724400"/>
              <a:gd name="connsiteX265" fmla="*/ 1688440 w 4724400"/>
              <a:gd name="connsiteY265" fmla="*/ 1114577 h 4724400"/>
              <a:gd name="connsiteX266" fmla="*/ 1682115 w 4724400"/>
              <a:gd name="connsiteY266" fmla="*/ 900760 h 4724400"/>
              <a:gd name="connsiteX267" fmla="*/ 1688059 w 4724400"/>
              <a:gd name="connsiteY267" fmla="*/ 866394 h 4724400"/>
              <a:gd name="connsiteX268" fmla="*/ 1600200 w 4724400"/>
              <a:gd name="connsiteY268" fmla="*/ 838200 h 4724400"/>
              <a:gd name="connsiteX269" fmla="*/ 685800 w 4724400"/>
              <a:gd name="connsiteY269" fmla="*/ 838200 h 4724400"/>
              <a:gd name="connsiteX270" fmla="*/ 533400 w 4724400"/>
              <a:gd name="connsiteY270" fmla="*/ 990600 h 4724400"/>
              <a:gd name="connsiteX271" fmla="*/ 685800 w 4724400"/>
              <a:gd name="connsiteY271" fmla="*/ 1143000 h 4724400"/>
              <a:gd name="connsiteX272" fmla="*/ 3581400 w 4724400"/>
              <a:gd name="connsiteY272" fmla="*/ 641147 h 4724400"/>
              <a:gd name="connsiteX273" fmla="*/ 3514420 w 4724400"/>
              <a:gd name="connsiteY273" fmla="*/ 708127 h 4724400"/>
              <a:gd name="connsiteX274" fmla="*/ 3276600 w 4724400"/>
              <a:gd name="connsiteY274" fmla="*/ 831494 h 4724400"/>
              <a:gd name="connsiteX275" fmla="*/ 3276600 w 4724400"/>
              <a:gd name="connsiteY275" fmla="*/ 1219201 h 4724400"/>
              <a:gd name="connsiteX276" fmla="*/ 3505200 w 4724400"/>
              <a:gd name="connsiteY276" fmla="*/ 1447801 h 4724400"/>
              <a:gd name="connsiteX277" fmla="*/ 3657600 w 4724400"/>
              <a:gd name="connsiteY277" fmla="*/ 1447801 h 4724400"/>
              <a:gd name="connsiteX278" fmla="*/ 3886200 w 4724400"/>
              <a:gd name="connsiteY278" fmla="*/ 1219201 h 4724400"/>
              <a:gd name="connsiteX279" fmla="*/ 3886200 w 4724400"/>
              <a:gd name="connsiteY279" fmla="*/ 831494 h 4724400"/>
              <a:gd name="connsiteX280" fmla="*/ 3648380 w 4724400"/>
              <a:gd name="connsiteY280" fmla="*/ 708127 h 4724400"/>
              <a:gd name="connsiteX281" fmla="*/ 1143000 w 4724400"/>
              <a:gd name="connsiteY281" fmla="*/ 641147 h 4724400"/>
              <a:gd name="connsiteX282" fmla="*/ 1076020 w 4724400"/>
              <a:gd name="connsiteY282" fmla="*/ 708127 h 4724400"/>
              <a:gd name="connsiteX283" fmla="*/ 838200 w 4724400"/>
              <a:gd name="connsiteY283" fmla="*/ 831494 h 4724400"/>
              <a:gd name="connsiteX284" fmla="*/ 838200 w 4724400"/>
              <a:gd name="connsiteY284" fmla="*/ 1219201 h 4724400"/>
              <a:gd name="connsiteX285" fmla="*/ 1066800 w 4724400"/>
              <a:gd name="connsiteY285" fmla="*/ 1447801 h 4724400"/>
              <a:gd name="connsiteX286" fmla="*/ 1219200 w 4724400"/>
              <a:gd name="connsiteY286" fmla="*/ 1447801 h 4724400"/>
              <a:gd name="connsiteX287" fmla="*/ 1447800 w 4724400"/>
              <a:gd name="connsiteY287" fmla="*/ 1219201 h 4724400"/>
              <a:gd name="connsiteX288" fmla="*/ 1447800 w 4724400"/>
              <a:gd name="connsiteY288" fmla="*/ 831494 h 4724400"/>
              <a:gd name="connsiteX289" fmla="*/ 1209980 w 4724400"/>
              <a:gd name="connsiteY289" fmla="*/ 708127 h 4724400"/>
              <a:gd name="connsiteX290" fmla="*/ 2413998 w 4724400"/>
              <a:gd name="connsiteY290" fmla="*/ 459401 h 4724400"/>
              <a:gd name="connsiteX291" fmla="*/ 2299716 w 4724400"/>
              <a:gd name="connsiteY291" fmla="*/ 460781 h 4724400"/>
              <a:gd name="connsiteX292" fmla="*/ 1833296 w 4724400"/>
              <a:gd name="connsiteY292" fmla="*/ 920039 h 4724400"/>
              <a:gd name="connsiteX293" fmla="*/ 2075383 w 4724400"/>
              <a:gd name="connsiteY293" fmla="*/ 1439952 h 4724400"/>
              <a:gd name="connsiteX294" fmla="*/ 2195017 w 4724400"/>
              <a:gd name="connsiteY294" fmla="*/ 1600201 h 4724400"/>
              <a:gd name="connsiteX295" fmla="*/ 2286000 w 4724400"/>
              <a:gd name="connsiteY295" fmla="*/ 1600201 h 4724400"/>
              <a:gd name="connsiteX296" fmla="*/ 2286000 w 4724400"/>
              <a:gd name="connsiteY296" fmla="*/ 1205180 h 4724400"/>
              <a:gd name="connsiteX297" fmla="*/ 2133600 w 4724400"/>
              <a:gd name="connsiteY297" fmla="*/ 990600 h 4724400"/>
              <a:gd name="connsiteX298" fmla="*/ 2362200 w 4724400"/>
              <a:gd name="connsiteY298" fmla="*/ 762000 h 4724400"/>
              <a:gd name="connsiteX299" fmla="*/ 2590800 w 4724400"/>
              <a:gd name="connsiteY299" fmla="*/ 990600 h 4724400"/>
              <a:gd name="connsiteX300" fmla="*/ 2438400 w 4724400"/>
              <a:gd name="connsiteY300" fmla="*/ 1205180 h 4724400"/>
              <a:gd name="connsiteX301" fmla="*/ 2438400 w 4724400"/>
              <a:gd name="connsiteY301" fmla="*/ 1600201 h 4724400"/>
              <a:gd name="connsiteX302" fmla="*/ 2529002 w 4724400"/>
              <a:gd name="connsiteY302" fmla="*/ 1600201 h 4724400"/>
              <a:gd name="connsiteX303" fmla="*/ 2650312 w 4724400"/>
              <a:gd name="connsiteY303" fmla="*/ 1439190 h 4724400"/>
              <a:gd name="connsiteX304" fmla="*/ 2895600 w 4724400"/>
              <a:gd name="connsiteY304" fmla="*/ 990600 h 4724400"/>
              <a:gd name="connsiteX305" fmla="*/ 2717368 w 4724400"/>
              <a:gd name="connsiteY305" fmla="*/ 592607 h 4724400"/>
              <a:gd name="connsiteX306" fmla="*/ 2413998 w 4724400"/>
              <a:gd name="connsiteY306" fmla="*/ 459401 h 4724400"/>
              <a:gd name="connsiteX307" fmla="*/ 3454375 w 4724400"/>
              <a:gd name="connsiteY307" fmla="*/ 152400 h 4724400"/>
              <a:gd name="connsiteX308" fmla="*/ 2971800 w 4724400"/>
              <a:gd name="connsiteY308" fmla="*/ 634975 h 4724400"/>
              <a:gd name="connsiteX309" fmla="*/ 2974467 w 4724400"/>
              <a:gd name="connsiteY309" fmla="*/ 683743 h 4724400"/>
              <a:gd name="connsiteX310" fmla="*/ 2990774 w 4724400"/>
              <a:gd name="connsiteY310" fmla="*/ 717423 h 4724400"/>
              <a:gd name="connsiteX311" fmla="*/ 3124200 w 4724400"/>
              <a:gd name="connsiteY311" fmla="*/ 685800 h 4724400"/>
              <a:gd name="connsiteX312" fmla="*/ 3200400 w 4724400"/>
              <a:gd name="connsiteY312" fmla="*/ 685800 h 4724400"/>
              <a:gd name="connsiteX313" fmla="*/ 3406674 w 4724400"/>
              <a:gd name="connsiteY313" fmla="*/ 600380 h 4724400"/>
              <a:gd name="connsiteX314" fmla="*/ 3581400 w 4724400"/>
              <a:gd name="connsiteY314" fmla="*/ 425653 h 4724400"/>
              <a:gd name="connsiteX315" fmla="*/ 3756127 w 4724400"/>
              <a:gd name="connsiteY315" fmla="*/ 600380 h 4724400"/>
              <a:gd name="connsiteX316" fmla="*/ 3962400 w 4724400"/>
              <a:gd name="connsiteY316" fmla="*/ 685800 h 4724400"/>
              <a:gd name="connsiteX317" fmla="*/ 4038600 w 4724400"/>
              <a:gd name="connsiteY317" fmla="*/ 685800 h 4724400"/>
              <a:gd name="connsiteX318" fmla="*/ 4182466 w 4724400"/>
              <a:gd name="connsiteY318" fmla="*/ 723595 h 4724400"/>
              <a:gd name="connsiteX319" fmla="*/ 4191000 w 4724400"/>
              <a:gd name="connsiteY319" fmla="*/ 634975 h 4724400"/>
              <a:gd name="connsiteX320" fmla="*/ 3708426 w 4724400"/>
              <a:gd name="connsiteY320" fmla="*/ 152400 h 4724400"/>
              <a:gd name="connsiteX321" fmla="*/ 1015975 w 4724400"/>
              <a:gd name="connsiteY321" fmla="*/ 152400 h 4724400"/>
              <a:gd name="connsiteX322" fmla="*/ 533400 w 4724400"/>
              <a:gd name="connsiteY322" fmla="*/ 634975 h 4724400"/>
              <a:gd name="connsiteX323" fmla="*/ 541934 w 4724400"/>
              <a:gd name="connsiteY323" fmla="*/ 723519 h 4724400"/>
              <a:gd name="connsiteX324" fmla="*/ 685800 w 4724400"/>
              <a:gd name="connsiteY324" fmla="*/ 685800 h 4724400"/>
              <a:gd name="connsiteX325" fmla="*/ 762000 w 4724400"/>
              <a:gd name="connsiteY325" fmla="*/ 685800 h 4724400"/>
              <a:gd name="connsiteX326" fmla="*/ 968273 w 4724400"/>
              <a:gd name="connsiteY326" fmla="*/ 600380 h 4724400"/>
              <a:gd name="connsiteX327" fmla="*/ 1143000 w 4724400"/>
              <a:gd name="connsiteY327" fmla="*/ 425653 h 4724400"/>
              <a:gd name="connsiteX328" fmla="*/ 1317727 w 4724400"/>
              <a:gd name="connsiteY328" fmla="*/ 600380 h 4724400"/>
              <a:gd name="connsiteX329" fmla="*/ 1524000 w 4724400"/>
              <a:gd name="connsiteY329" fmla="*/ 685800 h 4724400"/>
              <a:gd name="connsiteX330" fmla="*/ 1600200 w 4724400"/>
              <a:gd name="connsiteY330" fmla="*/ 685800 h 4724400"/>
              <a:gd name="connsiteX331" fmla="*/ 1733626 w 4724400"/>
              <a:gd name="connsiteY331" fmla="*/ 717499 h 4724400"/>
              <a:gd name="connsiteX332" fmla="*/ 1749781 w 4724400"/>
              <a:gd name="connsiteY332" fmla="*/ 682219 h 4724400"/>
              <a:gd name="connsiteX333" fmla="*/ 1752600 w 4724400"/>
              <a:gd name="connsiteY333" fmla="*/ 634975 h 4724400"/>
              <a:gd name="connsiteX334" fmla="*/ 1270025 w 4724400"/>
              <a:gd name="connsiteY334" fmla="*/ 152400 h 4724400"/>
              <a:gd name="connsiteX335" fmla="*/ 1015975 w 4724400"/>
              <a:gd name="connsiteY335" fmla="*/ 0 h 4724400"/>
              <a:gd name="connsiteX336" fmla="*/ 1270025 w 4724400"/>
              <a:gd name="connsiteY336" fmla="*/ 0 h 4724400"/>
              <a:gd name="connsiteX337" fmla="*/ 1889074 w 4724400"/>
              <a:gd name="connsiteY337" fmla="*/ 495605 h 4724400"/>
              <a:gd name="connsiteX338" fmla="*/ 2282571 w 4724400"/>
              <a:gd name="connsiteY338" fmla="*/ 309296 h 4724400"/>
              <a:gd name="connsiteX339" fmla="*/ 2818943 w 4724400"/>
              <a:gd name="connsiteY339" fmla="*/ 478993 h 4724400"/>
              <a:gd name="connsiteX340" fmla="*/ 2835402 w 4724400"/>
              <a:gd name="connsiteY340" fmla="*/ 495300 h 4724400"/>
              <a:gd name="connsiteX341" fmla="*/ 3454375 w 4724400"/>
              <a:gd name="connsiteY341" fmla="*/ 0 h 4724400"/>
              <a:gd name="connsiteX342" fmla="*/ 3708426 w 4724400"/>
              <a:gd name="connsiteY342" fmla="*/ 0 h 4724400"/>
              <a:gd name="connsiteX343" fmla="*/ 4343400 w 4724400"/>
              <a:gd name="connsiteY343" fmla="*/ 634975 h 4724400"/>
              <a:gd name="connsiteX344" fmla="*/ 4305986 w 4724400"/>
              <a:gd name="connsiteY344" fmla="*/ 847344 h 4724400"/>
              <a:gd name="connsiteX345" fmla="*/ 4343400 w 4724400"/>
              <a:gd name="connsiteY345" fmla="*/ 990600 h 4724400"/>
              <a:gd name="connsiteX346" fmla="*/ 4038600 w 4724400"/>
              <a:gd name="connsiteY346" fmla="*/ 1295401 h 4724400"/>
              <a:gd name="connsiteX347" fmla="*/ 4030904 w 4724400"/>
              <a:gd name="connsiteY347" fmla="*/ 1295401 h 4724400"/>
              <a:gd name="connsiteX348" fmla="*/ 3855263 w 4724400"/>
              <a:gd name="connsiteY348" fmla="*/ 1543280 h 4724400"/>
              <a:gd name="connsiteX349" fmla="*/ 3874008 w 4724400"/>
              <a:gd name="connsiteY349" fmla="*/ 1618260 h 4724400"/>
              <a:gd name="connsiteX350" fmla="*/ 4572000 w 4724400"/>
              <a:gd name="connsiteY350" fmla="*/ 2627909 h 4724400"/>
              <a:gd name="connsiteX351" fmla="*/ 4572000 w 4724400"/>
              <a:gd name="connsiteY351" fmla="*/ 3048000 h 4724400"/>
              <a:gd name="connsiteX352" fmla="*/ 4724400 w 4724400"/>
              <a:gd name="connsiteY352" fmla="*/ 3251226 h 4724400"/>
              <a:gd name="connsiteX353" fmla="*/ 4724400 w 4724400"/>
              <a:gd name="connsiteY353" fmla="*/ 4724400 h 4724400"/>
              <a:gd name="connsiteX354" fmla="*/ 0 w 4724400"/>
              <a:gd name="connsiteY354" fmla="*/ 4724400 h 4724400"/>
              <a:gd name="connsiteX355" fmla="*/ 0 w 4724400"/>
              <a:gd name="connsiteY355" fmla="*/ 3251226 h 4724400"/>
              <a:gd name="connsiteX356" fmla="*/ 152400 w 4724400"/>
              <a:gd name="connsiteY356" fmla="*/ 3048000 h 4724400"/>
              <a:gd name="connsiteX357" fmla="*/ 152400 w 4724400"/>
              <a:gd name="connsiteY357" fmla="*/ 2627909 h 4724400"/>
              <a:gd name="connsiteX358" fmla="*/ 850392 w 4724400"/>
              <a:gd name="connsiteY358" fmla="*/ 1618337 h 4724400"/>
              <a:gd name="connsiteX359" fmla="*/ 869137 w 4724400"/>
              <a:gd name="connsiteY359" fmla="*/ 1543356 h 4724400"/>
              <a:gd name="connsiteX360" fmla="*/ 693496 w 4724400"/>
              <a:gd name="connsiteY360" fmla="*/ 1295401 h 4724400"/>
              <a:gd name="connsiteX361" fmla="*/ 685800 w 4724400"/>
              <a:gd name="connsiteY361" fmla="*/ 1295401 h 4724400"/>
              <a:gd name="connsiteX362" fmla="*/ 381000 w 4724400"/>
              <a:gd name="connsiteY362" fmla="*/ 990600 h 4724400"/>
              <a:gd name="connsiteX363" fmla="*/ 418338 w 4724400"/>
              <a:gd name="connsiteY363" fmla="*/ 847420 h 4724400"/>
              <a:gd name="connsiteX364" fmla="*/ 381000 w 4724400"/>
              <a:gd name="connsiteY364" fmla="*/ 634975 h 4724400"/>
              <a:gd name="connsiteX365" fmla="*/ 1015975 w 4724400"/>
              <a:gd name="connsiteY365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4724400" h="4724400">
                <a:moveTo>
                  <a:pt x="2286000" y="4114800"/>
                </a:moveTo>
                <a:lnTo>
                  <a:pt x="2438400" y="4114800"/>
                </a:lnTo>
                <a:lnTo>
                  <a:pt x="2438400" y="4267200"/>
                </a:lnTo>
                <a:lnTo>
                  <a:pt x="2286000" y="4267200"/>
                </a:lnTo>
                <a:close/>
                <a:moveTo>
                  <a:pt x="3810000" y="3962400"/>
                </a:moveTo>
                <a:lnTo>
                  <a:pt x="3810000" y="4572000"/>
                </a:lnTo>
                <a:lnTo>
                  <a:pt x="3962400" y="4572000"/>
                </a:lnTo>
                <a:lnTo>
                  <a:pt x="3962400" y="3962400"/>
                </a:lnTo>
                <a:close/>
                <a:moveTo>
                  <a:pt x="762000" y="3962400"/>
                </a:moveTo>
                <a:lnTo>
                  <a:pt x="762000" y="4572000"/>
                </a:lnTo>
                <a:lnTo>
                  <a:pt x="914400" y="4572000"/>
                </a:lnTo>
                <a:lnTo>
                  <a:pt x="914400" y="3962400"/>
                </a:lnTo>
                <a:close/>
                <a:moveTo>
                  <a:pt x="3810000" y="3657600"/>
                </a:moveTo>
                <a:lnTo>
                  <a:pt x="3810000" y="3810000"/>
                </a:lnTo>
                <a:lnTo>
                  <a:pt x="3962400" y="3810000"/>
                </a:lnTo>
                <a:lnTo>
                  <a:pt x="3962400" y="3657600"/>
                </a:lnTo>
                <a:close/>
                <a:moveTo>
                  <a:pt x="762000" y="3657600"/>
                </a:moveTo>
                <a:lnTo>
                  <a:pt x="762000" y="3810000"/>
                </a:lnTo>
                <a:lnTo>
                  <a:pt x="914400" y="3810000"/>
                </a:lnTo>
                <a:lnTo>
                  <a:pt x="914400" y="3657600"/>
                </a:lnTo>
                <a:close/>
                <a:moveTo>
                  <a:pt x="1864919" y="3645484"/>
                </a:moveTo>
                <a:cubicBezTo>
                  <a:pt x="1543583" y="3785083"/>
                  <a:pt x="1307135" y="4082186"/>
                  <a:pt x="1252499" y="4437202"/>
                </a:cubicBezTo>
                <a:lnTo>
                  <a:pt x="1231773" y="4572000"/>
                </a:lnTo>
                <a:lnTo>
                  <a:pt x="1610258" y="4572000"/>
                </a:lnTo>
                <a:lnTo>
                  <a:pt x="1677162" y="4104056"/>
                </a:lnTo>
                <a:lnTo>
                  <a:pt x="1828038" y="4125620"/>
                </a:lnTo>
                <a:lnTo>
                  <a:pt x="1764259" y="4572000"/>
                </a:lnTo>
                <a:lnTo>
                  <a:pt x="2960142" y="4572000"/>
                </a:lnTo>
                <a:lnTo>
                  <a:pt x="2896362" y="4125544"/>
                </a:lnTo>
                <a:lnTo>
                  <a:pt x="3047238" y="4103980"/>
                </a:lnTo>
                <a:lnTo>
                  <a:pt x="3114066" y="4572000"/>
                </a:lnTo>
                <a:lnTo>
                  <a:pt x="3492551" y="4572000"/>
                </a:lnTo>
                <a:lnTo>
                  <a:pt x="3471901" y="4437279"/>
                </a:lnTo>
                <a:cubicBezTo>
                  <a:pt x="3417265" y="4082263"/>
                  <a:pt x="3180817" y="3785159"/>
                  <a:pt x="2859481" y="3645560"/>
                </a:cubicBezTo>
                <a:lnTo>
                  <a:pt x="2709062" y="4264609"/>
                </a:lnTo>
                <a:lnTo>
                  <a:pt x="2362200" y="3917747"/>
                </a:lnTo>
                <a:lnTo>
                  <a:pt x="2015338" y="4264533"/>
                </a:lnTo>
                <a:close/>
                <a:moveTo>
                  <a:pt x="2690698" y="3589249"/>
                </a:moveTo>
                <a:lnTo>
                  <a:pt x="2469947" y="3810000"/>
                </a:lnTo>
                <a:lnTo>
                  <a:pt x="2624938" y="3964991"/>
                </a:lnTo>
                <a:lnTo>
                  <a:pt x="2714854" y="3595040"/>
                </a:lnTo>
                <a:cubicBezTo>
                  <a:pt x="2706853" y="3592983"/>
                  <a:pt x="2698776" y="3591154"/>
                  <a:pt x="2690698" y="3589249"/>
                </a:cubicBezTo>
                <a:close/>
                <a:moveTo>
                  <a:pt x="2033702" y="3589249"/>
                </a:moveTo>
                <a:cubicBezTo>
                  <a:pt x="2025625" y="3591154"/>
                  <a:pt x="2017471" y="3592906"/>
                  <a:pt x="2009546" y="3595040"/>
                </a:cubicBezTo>
                <a:lnTo>
                  <a:pt x="2099463" y="3964991"/>
                </a:lnTo>
                <a:lnTo>
                  <a:pt x="2254453" y="3810000"/>
                </a:lnTo>
                <a:close/>
                <a:moveTo>
                  <a:pt x="4343400" y="3352800"/>
                </a:moveTo>
                <a:cubicBezTo>
                  <a:pt x="4385484" y="3352800"/>
                  <a:pt x="4419600" y="3386916"/>
                  <a:pt x="4419600" y="3429000"/>
                </a:cubicBezTo>
                <a:cubicBezTo>
                  <a:pt x="4419600" y="3471084"/>
                  <a:pt x="4385484" y="3505200"/>
                  <a:pt x="4343400" y="3505200"/>
                </a:cubicBezTo>
                <a:cubicBezTo>
                  <a:pt x="4301316" y="3505200"/>
                  <a:pt x="4267200" y="3471084"/>
                  <a:pt x="4267200" y="3429000"/>
                </a:cubicBezTo>
                <a:cubicBezTo>
                  <a:pt x="4267200" y="3386916"/>
                  <a:pt x="4301316" y="3352800"/>
                  <a:pt x="4343400" y="3352800"/>
                </a:cubicBezTo>
                <a:close/>
                <a:moveTo>
                  <a:pt x="3429000" y="3352800"/>
                </a:moveTo>
                <a:cubicBezTo>
                  <a:pt x="3471084" y="3352800"/>
                  <a:pt x="3505200" y="3386916"/>
                  <a:pt x="3505200" y="3429000"/>
                </a:cubicBezTo>
                <a:cubicBezTo>
                  <a:pt x="3505200" y="3471084"/>
                  <a:pt x="3471084" y="3505200"/>
                  <a:pt x="3429000" y="3505200"/>
                </a:cubicBezTo>
                <a:cubicBezTo>
                  <a:pt x="3386916" y="3505200"/>
                  <a:pt x="3352800" y="3471084"/>
                  <a:pt x="3352800" y="3429000"/>
                </a:cubicBezTo>
                <a:cubicBezTo>
                  <a:pt x="3352800" y="3386916"/>
                  <a:pt x="3386916" y="3352800"/>
                  <a:pt x="3429000" y="3352800"/>
                </a:cubicBezTo>
                <a:close/>
                <a:moveTo>
                  <a:pt x="1295400" y="3352800"/>
                </a:moveTo>
                <a:cubicBezTo>
                  <a:pt x="1337484" y="3352800"/>
                  <a:pt x="1371600" y="3386916"/>
                  <a:pt x="1371600" y="3429000"/>
                </a:cubicBezTo>
                <a:cubicBezTo>
                  <a:pt x="1371600" y="3471084"/>
                  <a:pt x="1337484" y="3505200"/>
                  <a:pt x="1295400" y="3505200"/>
                </a:cubicBezTo>
                <a:cubicBezTo>
                  <a:pt x="1253316" y="3505200"/>
                  <a:pt x="1219200" y="3471084"/>
                  <a:pt x="1219200" y="3429000"/>
                </a:cubicBezTo>
                <a:cubicBezTo>
                  <a:pt x="1219200" y="3386916"/>
                  <a:pt x="1253316" y="3352800"/>
                  <a:pt x="1295400" y="3352800"/>
                </a:cubicBezTo>
                <a:close/>
                <a:moveTo>
                  <a:pt x="381000" y="3352800"/>
                </a:moveTo>
                <a:cubicBezTo>
                  <a:pt x="423084" y="3352800"/>
                  <a:pt x="457200" y="3386916"/>
                  <a:pt x="457200" y="3429000"/>
                </a:cubicBezTo>
                <a:cubicBezTo>
                  <a:pt x="457200" y="3471084"/>
                  <a:pt x="423084" y="3505200"/>
                  <a:pt x="381000" y="3505200"/>
                </a:cubicBezTo>
                <a:cubicBezTo>
                  <a:pt x="338916" y="3505200"/>
                  <a:pt x="304800" y="3471084"/>
                  <a:pt x="304800" y="3429000"/>
                </a:cubicBezTo>
                <a:cubicBezTo>
                  <a:pt x="304800" y="3386916"/>
                  <a:pt x="338916" y="3352800"/>
                  <a:pt x="381000" y="3352800"/>
                </a:cubicBezTo>
                <a:close/>
                <a:moveTo>
                  <a:pt x="2188845" y="3351733"/>
                </a:moveTo>
                <a:lnTo>
                  <a:pt x="2144573" y="3484626"/>
                </a:lnTo>
                <a:lnTo>
                  <a:pt x="2362200" y="3702253"/>
                </a:lnTo>
                <a:lnTo>
                  <a:pt x="2579827" y="3484626"/>
                </a:lnTo>
                <a:lnTo>
                  <a:pt x="2535555" y="3351733"/>
                </a:lnTo>
                <a:cubicBezTo>
                  <a:pt x="2528545" y="3352038"/>
                  <a:pt x="2521687" y="3352800"/>
                  <a:pt x="2514600" y="3352800"/>
                </a:cubicBezTo>
                <a:lnTo>
                  <a:pt x="2209800" y="3352800"/>
                </a:lnTo>
                <a:cubicBezTo>
                  <a:pt x="2202713" y="3352800"/>
                  <a:pt x="2195855" y="3352038"/>
                  <a:pt x="2188845" y="3351733"/>
                </a:cubicBezTo>
                <a:close/>
                <a:moveTo>
                  <a:pt x="4305300" y="3048000"/>
                </a:moveTo>
                <a:lnTo>
                  <a:pt x="4114800" y="3301975"/>
                </a:lnTo>
                <a:lnTo>
                  <a:pt x="4114800" y="4572000"/>
                </a:lnTo>
                <a:lnTo>
                  <a:pt x="4572000" y="4572000"/>
                </a:lnTo>
                <a:lnTo>
                  <a:pt x="4572000" y="3301975"/>
                </a:lnTo>
                <a:lnTo>
                  <a:pt x="4381500" y="3048000"/>
                </a:lnTo>
                <a:close/>
                <a:moveTo>
                  <a:pt x="3390900" y="3048000"/>
                </a:moveTo>
                <a:lnTo>
                  <a:pt x="3200400" y="3301975"/>
                </a:lnTo>
                <a:lnTo>
                  <a:pt x="3200400" y="3676726"/>
                </a:lnTo>
                <a:cubicBezTo>
                  <a:pt x="3422294" y="3858768"/>
                  <a:pt x="3577057" y="4118991"/>
                  <a:pt x="3622472" y="4414038"/>
                </a:cubicBezTo>
                <a:lnTo>
                  <a:pt x="3646780" y="4572000"/>
                </a:lnTo>
                <a:lnTo>
                  <a:pt x="3657600" y="4572000"/>
                </a:lnTo>
                <a:lnTo>
                  <a:pt x="3657600" y="3301975"/>
                </a:lnTo>
                <a:lnTo>
                  <a:pt x="3467100" y="3048000"/>
                </a:lnTo>
                <a:close/>
                <a:moveTo>
                  <a:pt x="1257300" y="3048000"/>
                </a:moveTo>
                <a:lnTo>
                  <a:pt x="1066800" y="3301975"/>
                </a:lnTo>
                <a:lnTo>
                  <a:pt x="1066800" y="4572000"/>
                </a:lnTo>
                <a:lnTo>
                  <a:pt x="1077620" y="4572000"/>
                </a:lnTo>
                <a:lnTo>
                  <a:pt x="1101928" y="4414038"/>
                </a:lnTo>
                <a:cubicBezTo>
                  <a:pt x="1147343" y="4119067"/>
                  <a:pt x="1302106" y="3858768"/>
                  <a:pt x="1524000" y="3676726"/>
                </a:cubicBezTo>
                <a:lnTo>
                  <a:pt x="1524000" y="3301975"/>
                </a:lnTo>
                <a:lnTo>
                  <a:pt x="1333500" y="3048000"/>
                </a:lnTo>
                <a:close/>
                <a:moveTo>
                  <a:pt x="342900" y="3048000"/>
                </a:moveTo>
                <a:lnTo>
                  <a:pt x="152400" y="3301975"/>
                </a:lnTo>
                <a:lnTo>
                  <a:pt x="152400" y="4572000"/>
                </a:lnTo>
                <a:lnTo>
                  <a:pt x="609600" y="4572000"/>
                </a:lnTo>
                <a:lnTo>
                  <a:pt x="609600" y="3301975"/>
                </a:lnTo>
                <a:lnTo>
                  <a:pt x="419100" y="3048000"/>
                </a:lnTo>
                <a:close/>
                <a:moveTo>
                  <a:pt x="2438400" y="2819400"/>
                </a:moveTo>
                <a:lnTo>
                  <a:pt x="2590800" y="2819400"/>
                </a:lnTo>
                <a:cubicBezTo>
                  <a:pt x="2590800" y="2945435"/>
                  <a:pt x="2488235" y="3048000"/>
                  <a:pt x="2362200" y="3048000"/>
                </a:cubicBezTo>
                <a:lnTo>
                  <a:pt x="2133600" y="3048000"/>
                </a:lnTo>
                <a:lnTo>
                  <a:pt x="2133600" y="2895600"/>
                </a:lnTo>
                <a:lnTo>
                  <a:pt x="2362200" y="2895600"/>
                </a:lnTo>
                <a:cubicBezTo>
                  <a:pt x="2404262" y="2895600"/>
                  <a:pt x="2438400" y="2861462"/>
                  <a:pt x="2438400" y="2819400"/>
                </a:cubicBezTo>
                <a:close/>
                <a:moveTo>
                  <a:pt x="3505200" y="2514600"/>
                </a:moveTo>
                <a:lnTo>
                  <a:pt x="3657600" y="2514600"/>
                </a:lnTo>
                <a:lnTo>
                  <a:pt x="3657600" y="2667000"/>
                </a:lnTo>
                <a:lnTo>
                  <a:pt x="3505200" y="2667000"/>
                </a:lnTo>
                <a:close/>
                <a:moveTo>
                  <a:pt x="2959151" y="2514600"/>
                </a:moveTo>
                <a:cubicBezTo>
                  <a:pt x="2967381" y="2545766"/>
                  <a:pt x="2971800" y="2578075"/>
                  <a:pt x="2971800" y="2610993"/>
                </a:cubicBezTo>
                <a:lnTo>
                  <a:pt x="2971800" y="2819400"/>
                </a:lnTo>
                <a:cubicBezTo>
                  <a:pt x="3055849" y="2819400"/>
                  <a:pt x="3124200" y="2751049"/>
                  <a:pt x="3124200" y="2667000"/>
                </a:cubicBezTo>
                <a:cubicBezTo>
                  <a:pt x="3124200" y="2582951"/>
                  <a:pt x="3055849" y="2514600"/>
                  <a:pt x="2971800" y="2514600"/>
                </a:cubicBezTo>
                <a:close/>
                <a:moveTo>
                  <a:pt x="1752600" y="2514600"/>
                </a:moveTo>
                <a:cubicBezTo>
                  <a:pt x="1668551" y="2514600"/>
                  <a:pt x="1600200" y="2582951"/>
                  <a:pt x="1600200" y="2667000"/>
                </a:cubicBezTo>
                <a:cubicBezTo>
                  <a:pt x="1600200" y="2751049"/>
                  <a:pt x="1668551" y="2819400"/>
                  <a:pt x="1752600" y="2819400"/>
                </a:cubicBezTo>
                <a:close/>
                <a:moveTo>
                  <a:pt x="3505200" y="2209800"/>
                </a:moveTo>
                <a:lnTo>
                  <a:pt x="3657600" y="2209800"/>
                </a:lnTo>
                <a:lnTo>
                  <a:pt x="3657600" y="2362200"/>
                </a:lnTo>
                <a:lnTo>
                  <a:pt x="3505200" y="2362200"/>
                </a:lnTo>
                <a:close/>
                <a:moveTo>
                  <a:pt x="3280105" y="1787805"/>
                </a:moveTo>
                <a:cubicBezTo>
                  <a:pt x="3233700" y="1809294"/>
                  <a:pt x="3189123" y="1834288"/>
                  <a:pt x="3146908" y="1863167"/>
                </a:cubicBezTo>
                <a:cubicBezTo>
                  <a:pt x="3228594" y="1985087"/>
                  <a:pt x="3276600" y="2130706"/>
                  <a:pt x="3276600" y="2286001"/>
                </a:cubicBezTo>
                <a:cubicBezTo>
                  <a:pt x="3276600" y="2366620"/>
                  <a:pt x="3263189" y="2445715"/>
                  <a:pt x="3238272" y="2522068"/>
                </a:cubicBezTo>
                <a:cubicBezTo>
                  <a:pt x="3261893" y="2565349"/>
                  <a:pt x="3276600" y="2614270"/>
                  <a:pt x="3276600" y="2667000"/>
                </a:cubicBezTo>
                <a:cubicBezTo>
                  <a:pt x="3276600" y="2835097"/>
                  <a:pt x="3139897" y="2971800"/>
                  <a:pt x="2971800" y="2971800"/>
                </a:cubicBezTo>
                <a:lnTo>
                  <a:pt x="2965018" y="2971800"/>
                </a:lnTo>
                <a:cubicBezTo>
                  <a:pt x="2938272" y="3130067"/>
                  <a:pt x="2830373" y="3260827"/>
                  <a:pt x="2685441" y="3319425"/>
                </a:cubicBezTo>
                <a:lnTo>
                  <a:pt x="2725674" y="3440125"/>
                </a:lnTo>
                <a:cubicBezTo>
                  <a:pt x="2840584" y="3467634"/>
                  <a:pt x="2948864" y="3512058"/>
                  <a:pt x="3048000" y="3570275"/>
                </a:cubicBezTo>
                <a:lnTo>
                  <a:pt x="3048000" y="3251226"/>
                </a:lnTo>
                <a:lnTo>
                  <a:pt x="3314700" y="2895600"/>
                </a:lnTo>
                <a:lnTo>
                  <a:pt x="3543300" y="2895600"/>
                </a:lnTo>
                <a:lnTo>
                  <a:pt x="3810000" y="3251226"/>
                </a:lnTo>
                <a:lnTo>
                  <a:pt x="3810000" y="3505200"/>
                </a:lnTo>
                <a:lnTo>
                  <a:pt x="3962400" y="3505200"/>
                </a:lnTo>
                <a:lnTo>
                  <a:pt x="3962400" y="3276600"/>
                </a:lnTo>
                <a:lnTo>
                  <a:pt x="3962400" y="3251226"/>
                </a:lnTo>
                <a:lnTo>
                  <a:pt x="3962400" y="2362200"/>
                </a:lnTo>
                <a:lnTo>
                  <a:pt x="4114800" y="2362200"/>
                </a:lnTo>
                <a:lnTo>
                  <a:pt x="4114800" y="3048000"/>
                </a:lnTo>
                <a:lnTo>
                  <a:pt x="4229100" y="2895600"/>
                </a:lnTo>
                <a:lnTo>
                  <a:pt x="4419600" y="2895600"/>
                </a:lnTo>
                <a:lnTo>
                  <a:pt x="4419600" y="2627909"/>
                </a:lnTo>
                <a:cubicBezTo>
                  <a:pt x="4419600" y="2263598"/>
                  <a:pt x="4207459" y="1938224"/>
                  <a:pt x="3882619" y="1787805"/>
                </a:cubicBezTo>
                <a:cubicBezTo>
                  <a:pt x="3864940" y="1939139"/>
                  <a:pt x="3737458" y="2057401"/>
                  <a:pt x="3581400" y="2057401"/>
                </a:cubicBezTo>
                <a:cubicBezTo>
                  <a:pt x="3425342" y="2057401"/>
                  <a:pt x="3297860" y="1939215"/>
                  <a:pt x="3280105" y="1787805"/>
                </a:cubicBezTo>
                <a:close/>
                <a:moveTo>
                  <a:pt x="887806" y="1767841"/>
                </a:moveTo>
                <a:cubicBezTo>
                  <a:pt x="537058" y="1907897"/>
                  <a:pt x="304800" y="2246606"/>
                  <a:pt x="304800" y="2627909"/>
                </a:cubicBezTo>
                <a:lnTo>
                  <a:pt x="304800" y="2895600"/>
                </a:lnTo>
                <a:lnTo>
                  <a:pt x="495300" y="2895600"/>
                </a:lnTo>
                <a:lnTo>
                  <a:pt x="609600" y="3048000"/>
                </a:lnTo>
                <a:lnTo>
                  <a:pt x="609600" y="2362200"/>
                </a:lnTo>
                <a:lnTo>
                  <a:pt x="762000" y="2362200"/>
                </a:lnTo>
                <a:lnTo>
                  <a:pt x="762000" y="3251226"/>
                </a:lnTo>
                <a:lnTo>
                  <a:pt x="762000" y="3276600"/>
                </a:lnTo>
                <a:lnTo>
                  <a:pt x="762000" y="3505200"/>
                </a:lnTo>
                <a:lnTo>
                  <a:pt x="914400" y="3505200"/>
                </a:lnTo>
                <a:lnTo>
                  <a:pt x="914400" y="3251226"/>
                </a:lnTo>
                <a:lnTo>
                  <a:pt x="1181100" y="2895600"/>
                </a:lnTo>
                <a:lnTo>
                  <a:pt x="1409700" y="2895600"/>
                </a:lnTo>
                <a:lnTo>
                  <a:pt x="1676476" y="3251226"/>
                </a:lnTo>
                <a:lnTo>
                  <a:pt x="1676476" y="3570275"/>
                </a:lnTo>
                <a:cubicBezTo>
                  <a:pt x="1775536" y="3512058"/>
                  <a:pt x="1883893" y="3467710"/>
                  <a:pt x="1998802" y="3440125"/>
                </a:cubicBezTo>
                <a:lnTo>
                  <a:pt x="2039036" y="3319425"/>
                </a:lnTo>
                <a:cubicBezTo>
                  <a:pt x="1894027" y="3260751"/>
                  <a:pt x="1786204" y="3129991"/>
                  <a:pt x="1759458" y="2971800"/>
                </a:cubicBezTo>
                <a:lnTo>
                  <a:pt x="1752600" y="2971800"/>
                </a:lnTo>
                <a:cubicBezTo>
                  <a:pt x="1584503" y="2971800"/>
                  <a:pt x="1447800" y="2835097"/>
                  <a:pt x="1447800" y="2667000"/>
                </a:cubicBezTo>
                <a:cubicBezTo>
                  <a:pt x="1447800" y="2614270"/>
                  <a:pt x="1462430" y="2565426"/>
                  <a:pt x="1486053" y="2522144"/>
                </a:cubicBezTo>
                <a:cubicBezTo>
                  <a:pt x="1461211" y="2445868"/>
                  <a:pt x="1447800" y="2366696"/>
                  <a:pt x="1447800" y="2286001"/>
                </a:cubicBezTo>
                <a:cubicBezTo>
                  <a:pt x="1447800" y="2130782"/>
                  <a:pt x="1495806" y="1985163"/>
                  <a:pt x="1577492" y="1863243"/>
                </a:cubicBezTo>
                <a:cubicBezTo>
                  <a:pt x="1521485" y="1824915"/>
                  <a:pt x="1461364" y="1793368"/>
                  <a:pt x="1398041" y="1768070"/>
                </a:cubicBezTo>
                <a:lnTo>
                  <a:pt x="1143000" y="2108227"/>
                </a:lnTo>
                <a:close/>
                <a:moveTo>
                  <a:pt x="2209800" y="1752601"/>
                </a:moveTo>
                <a:lnTo>
                  <a:pt x="2209800" y="1905001"/>
                </a:lnTo>
                <a:lnTo>
                  <a:pt x="2514600" y="1905001"/>
                </a:lnTo>
                <a:lnTo>
                  <a:pt x="2514600" y="1752601"/>
                </a:lnTo>
                <a:close/>
                <a:moveTo>
                  <a:pt x="2667000" y="1696137"/>
                </a:moveTo>
                <a:lnTo>
                  <a:pt x="2667000" y="2057401"/>
                </a:lnTo>
                <a:lnTo>
                  <a:pt x="2600325" y="2057401"/>
                </a:lnTo>
                <a:cubicBezTo>
                  <a:pt x="2620747" y="2141831"/>
                  <a:pt x="2674010" y="2216659"/>
                  <a:pt x="2749830" y="2262151"/>
                </a:cubicBezTo>
                <a:lnTo>
                  <a:pt x="2786786" y="2284325"/>
                </a:lnTo>
                <a:cubicBezTo>
                  <a:pt x="2821762" y="2305204"/>
                  <a:pt x="2852014" y="2332026"/>
                  <a:pt x="2878074" y="2362200"/>
                </a:cubicBezTo>
                <a:lnTo>
                  <a:pt x="2971800" y="2362200"/>
                </a:lnTo>
                <a:cubicBezTo>
                  <a:pt x="3023235" y="2362200"/>
                  <a:pt x="3071089" y="2376221"/>
                  <a:pt x="3113608" y="2398852"/>
                </a:cubicBezTo>
                <a:cubicBezTo>
                  <a:pt x="3120619" y="2361744"/>
                  <a:pt x="3124200" y="2324101"/>
                  <a:pt x="3124200" y="2286001"/>
                </a:cubicBezTo>
                <a:cubicBezTo>
                  <a:pt x="3124200" y="2006347"/>
                  <a:pt x="2931948" y="1764488"/>
                  <a:pt x="2667000" y="1696137"/>
                </a:cubicBezTo>
                <a:close/>
                <a:moveTo>
                  <a:pt x="2057400" y="1696137"/>
                </a:moveTo>
                <a:cubicBezTo>
                  <a:pt x="1792453" y="1764564"/>
                  <a:pt x="1600200" y="2006423"/>
                  <a:pt x="1600200" y="2286001"/>
                </a:cubicBezTo>
                <a:cubicBezTo>
                  <a:pt x="1600200" y="2324101"/>
                  <a:pt x="1603782" y="2361820"/>
                  <a:pt x="1610792" y="2398852"/>
                </a:cubicBezTo>
                <a:cubicBezTo>
                  <a:pt x="1653388" y="2376221"/>
                  <a:pt x="1701165" y="2362200"/>
                  <a:pt x="1752600" y="2362200"/>
                </a:cubicBezTo>
                <a:lnTo>
                  <a:pt x="1771498" y="2362200"/>
                </a:lnTo>
                <a:cubicBezTo>
                  <a:pt x="1801139" y="2260169"/>
                  <a:pt x="1865300" y="2170177"/>
                  <a:pt x="1956207" y="2109522"/>
                </a:cubicBezTo>
                <a:lnTo>
                  <a:pt x="2015109" y="2070203"/>
                </a:lnTo>
                <a:lnTo>
                  <a:pt x="2099615" y="2197000"/>
                </a:lnTo>
                <a:lnTo>
                  <a:pt x="2040712" y="2236319"/>
                </a:lnTo>
                <a:cubicBezTo>
                  <a:pt x="1955749" y="2293011"/>
                  <a:pt x="1905000" y="2387803"/>
                  <a:pt x="1905000" y="2489911"/>
                </a:cubicBezTo>
                <a:lnTo>
                  <a:pt x="1905000" y="2895600"/>
                </a:lnTo>
                <a:cubicBezTo>
                  <a:pt x="1905000" y="3063697"/>
                  <a:pt x="2041703" y="3200400"/>
                  <a:pt x="2209800" y="3200400"/>
                </a:cubicBezTo>
                <a:lnTo>
                  <a:pt x="2514600" y="3200400"/>
                </a:lnTo>
                <a:cubicBezTo>
                  <a:pt x="2682697" y="3200400"/>
                  <a:pt x="2819400" y="3063697"/>
                  <a:pt x="2819400" y="2895600"/>
                </a:cubicBezTo>
                <a:lnTo>
                  <a:pt x="2819400" y="2610993"/>
                </a:lnTo>
                <a:cubicBezTo>
                  <a:pt x="2819400" y="2531135"/>
                  <a:pt x="2776804" y="2456002"/>
                  <a:pt x="2708301" y="2414931"/>
                </a:cubicBezTo>
                <a:lnTo>
                  <a:pt x="2671343" y="2392756"/>
                </a:lnTo>
                <a:cubicBezTo>
                  <a:pt x="2549728" y="2319758"/>
                  <a:pt x="2467813" y="2195399"/>
                  <a:pt x="2445258" y="2057401"/>
                </a:cubicBezTo>
                <a:lnTo>
                  <a:pt x="2291105" y="2057401"/>
                </a:lnTo>
                <a:cubicBezTo>
                  <a:pt x="2304898" y="2151584"/>
                  <a:pt x="2348408" y="2240662"/>
                  <a:pt x="2416074" y="2308328"/>
                </a:cubicBezTo>
                <a:lnTo>
                  <a:pt x="2308327" y="2416074"/>
                </a:lnTo>
                <a:cubicBezTo>
                  <a:pt x="2212238" y="2319986"/>
                  <a:pt x="2151812" y="2191894"/>
                  <a:pt x="2137258" y="2057401"/>
                </a:cubicBezTo>
                <a:lnTo>
                  <a:pt x="2057400" y="2057401"/>
                </a:lnTo>
                <a:close/>
                <a:moveTo>
                  <a:pt x="3451708" y="1594791"/>
                </a:moveTo>
                <a:lnTo>
                  <a:pt x="3429000" y="1685774"/>
                </a:lnTo>
                <a:lnTo>
                  <a:pt x="3429000" y="1752601"/>
                </a:lnTo>
                <a:cubicBezTo>
                  <a:pt x="3429000" y="1836650"/>
                  <a:pt x="3497351" y="1905001"/>
                  <a:pt x="3581400" y="1905001"/>
                </a:cubicBezTo>
                <a:cubicBezTo>
                  <a:pt x="3665449" y="1905001"/>
                  <a:pt x="3733800" y="1836650"/>
                  <a:pt x="3733800" y="1752601"/>
                </a:cubicBezTo>
                <a:lnTo>
                  <a:pt x="3733800" y="1685774"/>
                </a:lnTo>
                <a:lnTo>
                  <a:pt x="3711092" y="1594791"/>
                </a:lnTo>
                <a:cubicBezTo>
                  <a:pt x="3693414" y="1597305"/>
                  <a:pt x="3675888" y="1600201"/>
                  <a:pt x="3657600" y="1600201"/>
                </a:cubicBezTo>
                <a:lnTo>
                  <a:pt x="3505200" y="1600201"/>
                </a:lnTo>
                <a:cubicBezTo>
                  <a:pt x="3486912" y="1600201"/>
                  <a:pt x="3469386" y="1597305"/>
                  <a:pt x="3451708" y="1594791"/>
                </a:cubicBezTo>
                <a:close/>
                <a:moveTo>
                  <a:pt x="1013308" y="1594791"/>
                </a:moveTo>
                <a:lnTo>
                  <a:pt x="997077" y="1659713"/>
                </a:lnTo>
                <a:lnTo>
                  <a:pt x="1143000" y="1854176"/>
                </a:lnTo>
                <a:lnTo>
                  <a:pt x="1288923" y="1659713"/>
                </a:lnTo>
                <a:lnTo>
                  <a:pt x="1272692" y="1594791"/>
                </a:lnTo>
                <a:cubicBezTo>
                  <a:pt x="1255014" y="1597305"/>
                  <a:pt x="1237488" y="1600201"/>
                  <a:pt x="1219200" y="1600201"/>
                </a:cubicBezTo>
                <a:lnTo>
                  <a:pt x="1066800" y="1600201"/>
                </a:lnTo>
                <a:cubicBezTo>
                  <a:pt x="1048512" y="1600201"/>
                  <a:pt x="1030986" y="1597305"/>
                  <a:pt x="1013308" y="1594791"/>
                </a:cubicBezTo>
                <a:close/>
                <a:moveTo>
                  <a:pt x="1733626" y="1263626"/>
                </a:moveTo>
                <a:cubicBezTo>
                  <a:pt x="1692402" y="1283819"/>
                  <a:pt x="1647063" y="1295401"/>
                  <a:pt x="1600200" y="1295401"/>
                </a:cubicBezTo>
                <a:lnTo>
                  <a:pt x="1592504" y="1295401"/>
                </a:lnTo>
                <a:cubicBezTo>
                  <a:pt x="1571092" y="1400481"/>
                  <a:pt x="1505560" y="1488949"/>
                  <a:pt x="1416863" y="1543280"/>
                </a:cubicBezTo>
                <a:lnTo>
                  <a:pt x="1435608" y="1618260"/>
                </a:lnTo>
                <a:cubicBezTo>
                  <a:pt x="1520647" y="1650264"/>
                  <a:pt x="1600505" y="1693089"/>
                  <a:pt x="1674495" y="1745133"/>
                </a:cubicBezTo>
                <a:cubicBezTo>
                  <a:pt x="1759382" y="1660933"/>
                  <a:pt x="1863852" y="1596391"/>
                  <a:pt x="1981200" y="1559358"/>
                </a:cubicBezTo>
                <a:cubicBezTo>
                  <a:pt x="1869110" y="1484377"/>
                  <a:pt x="1784833" y="1381659"/>
                  <a:pt x="1733626" y="1263626"/>
                </a:cubicBezTo>
                <a:close/>
                <a:moveTo>
                  <a:pt x="2990469" y="1263473"/>
                </a:moveTo>
                <a:cubicBezTo>
                  <a:pt x="2939034" y="1381964"/>
                  <a:pt x="2854605" y="1484910"/>
                  <a:pt x="2743505" y="1559434"/>
                </a:cubicBezTo>
                <a:cubicBezTo>
                  <a:pt x="2860701" y="1596467"/>
                  <a:pt x="2965171" y="1661009"/>
                  <a:pt x="3049905" y="1745133"/>
                </a:cubicBezTo>
                <a:cubicBezTo>
                  <a:pt x="3123895" y="1693089"/>
                  <a:pt x="3203753" y="1650341"/>
                  <a:pt x="3288792" y="1618260"/>
                </a:cubicBezTo>
                <a:lnTo>
                  <a:pt x="3307537" y="1543280"/>
                </a:lnTo>
                <a:cubicBezTo>
                  <a:pt x="3218841" y="1489025"/>
                  <a:pt x="3153309" y="1400557"/>
                  <a:pt x="3131896" y="1295401"/>
                </a:cubicBezTo>
                <a:lnTo>
                  <a:pt x="3124200" y="1295401"/>
                </a:lnTo>
                <a:cubicBezTo>
                  <a:pt x="3077185" y="1295401"/>
                  <a:pt x="3031846" y="1283742"/>
                  <a:pt x="2990469" y="1263473"/>
                </a:cubicBezTo>
                <a:close/>
                <a:moveTo>
                  <a:pt x="2362200" y="914400"/>
                </a:moveTo>
                <a:cubicBezTo>
                  <a:pt x="2320138" y="914400"/>
                  <a:pt x="2286000" y="948538"/>
                  <a:pt x="2286000" y="990600"/>
                </a:cubicBezTo>
                <a:cubicBezTo>
                  <a:pt x="2286000" y="1032662"/>
                  <a:pt x="2320138" y="1066800"/>
                  <a:pt x="2362200" y="1066800"/>
                </a:cubicBezTo>
                <a:cubicBezTo>
                  <a:pt x="2404262" y="1066800"/>
                  <a:pt x="2438400" y="1032662"/>
                  <a:pt x="2438400" y="990600"/>
                </a:cubicBezTo>
                <a:cubicBezTo>
                  <a:pt x="2438400" y="948538"/>
                  <a:pt x="2404262" y="914400"/>
                  <a:pt x="2362200" y="914400"/>
                </a:cubicBezTo>
                <a:close/>
                <a:moveTo>
                  <a:pt x="4038600" y="838200"/>
                </a:moveTo>
                <a:lnTo>
                  <a:pt x="4038600" y="1143000"/>
                </a:lnTo>
                <a:cubicBezTo>
                  <a:pt x="4122649" y="1143000"/>
                  <a:pt x="4191000" y="1074649"/>
                  <a:pt x="4191000" y="990600"/>
                </a:cubicBezTo>
                <a:cubicBezTo>
                  <a:pt x="4191000" y="906551"/>
                  <a:pt x="4122649" y="838200"/>
                  <a:pt x="4038600" y="838200"/>
                </a:cubicBezTo>
                <a:close/>
                <a:moveTo>
                  <a:pt x="3124200" y="838200"/>
                </a:moveTo>
                <a:cubicBezTo>
                  <a:pt x="3092196" y="838200"/>
                  <a:pt x="3061487" y="848487"/>
                  <a:pt x="3035884" y="866699"/>
                </a:cubicBezTo>
                <a:cubicBezTo>
                  <a:pt x="3043428" y="907313"/>
                  <a:pt x="3048000" y="948690"/>
                  <a:pt x="3048000" y="990600"/>
                </a:cubicBezTo>
                <a:cubicBezTo>
                  <a:pt x="3048000" y="1032662"/>
                  <a:pt x="3042895" y="1073810"/>
                  <a:pt x="3035503" y="1114349"/>
                </a:cubicBezTo>
                <a:cubicBezTo>
                  <a:pt x="3061183" y="1132713"/>
                  <a:pt x="3092120" y="1143000"/>
                  <a:pt x="3124200" y="1143000"/>
                </a:cubicBezTo>
                <a:close/>
                <a:moveTo>
                  <a:pt x="1600200" y="838200"/>
                </a:moveTo>
                <a:lnTo>
                  <a:pt x="1600200" y="1143000"/>
                </a:lnTo>
                <a:cubicBezTo>
                  <a:pt x="1632128" y="1143000"/>
                  <a:pt x="1662913" y="1132789"/>
                  <a:pt x="1688440" y="1114577"/>
                </a:cubicBezTo>
                <a:cubicBezTo>
                  <a:pt x="1675867" y="1045388"/>
                  <a:pt x="1672819" y="973684"/>
                  <a:pt x="1682115" y="900760"/>
                </a:cubicBezTo>
                <a:cubicBezTo>
                  <a:pt x="1683639" y="889178"/>
                  <a:pt x="1686001" y="877824"/>
                  <a:pt x="1688059" y="866394"/>
                </a:cubicBezTo>
                <a:cubicBezTo>
                  <a:pt x="1662532" y="848335"/>
                  <a:pt x="1631975" y="838200"/>
                  <a:pt x="1600200" y="838200"/>
                </a:cubicBezTo>
                <a:close/>
                <a:moveTo>
                  <a:pt x="685800" y="838200"/>
                </a:moveTo>
                <a:cubicBezTo>
                  <a:pt x="601751" y="838200"/>
                  <a:pt x="533400" y="906551"/>
                  <a:pt x="533400" y="990600"/>
                </a:cubicBezTo>
                <a:cubicBezTo>
                  <a:pt x="533400" y="1074649"/>
                  <a:pt x="601751" y="1143000"/>
                  <a:pt x="685800" y="1143000"/>
                </a:cubicBezTo>
                <a:close/>
                <a:moveTo>
                  <a:pt x="3581400" y="641147"/>
                </a:moveTo>
                <a:lnTo>
                  <a:pt x="3514420" y="708127"/>
                </a:lnTo>
                <a:cubicBezTo>
                  <a:pt x="3449879" y="772744"/>
                  <a:pt x="3365983" y="815721"/>
                  <a:pt x="3276600" y="831494"/>
                </a:cubicBezTo>
                <a:lnTo>
                  <a:pt x="3276600" y="1219201"/>
                </a:lnTo>
                <a:cubicBezTo>
                  <a:pt x="3276600" y="1345236"/>
                  <a:pt x="3379165" y="1447801"/>
                  <a:pt x="3505200" y="1447801"/>
                </a:cubicBezTo>
                <a:lnTo>
                  <a:pt x="3657600" y="1447801"/>
                </a:lnTo>
                <a:cubicBezTo>
                  <a:pt x="3783635" y="1447801"/>
                  <a:pt x="3886200" y="1345236"/>
                  <a:pt x="3886200" y="1219201"/>
                </a:cubicBezTo>
                <a:lnTo>
                  <a:pt x="3886200" y="831494"/>
                </a:lnTo>
                <a:cubicBezTo>
                  <a:pt x="3796817" y="815721"/>
                  <a:pt x="3712921" y="772744"/>
                  <a:pt x="3648380" y="708127"/>
                </a:cubicBezTo>
                <a:close/>
                <a:moveTo>
                  <a:pt x="1143000" y="641147"/>
                </a:moveTo>
                <a:lnTo>
                  <a:pt x="1076020" y="708127"/>
                </a:lnTo>
                <a:cubicBezTo>
                  <a:pt x="1011479" y="772744"/>
                  <a:pt x="927583" y="815721"/>
                  <a:pt x="838200" y="831494"/>
                </a:cubicBezTo>
                <a:lnTo>
                  <a:pt x="838200" y="1219201"/>
                </a:lnTo>
                <a:cubicBezTo>
                  <a:pt x="838200" y="1345236"/>
                  <a:pt x="940765" y="1447801"/>
                  <a:pt x="1066800" y="1447801"/>
                </a:cubicBezTo>
                <a:lnTo>
                  <a:pt x="1219200" y="1447801"/>
                </a:lnTo>
                <a:cubicBezTo>
                  <a:pt x="1345235" y="1447801"/>
                  <a:pt x="1447800" y="1345236"/>
                  <a:pt x="1447800" y="1219201"/>
                </a:cubicBezTo>
                <a:lnTo>
                  <a:pt x="1447800" y="831494"/>
                </a:lnTo>
                <a:cubicBezTo>
                  <a:pt x="1358417" y="815721"/>
                  <a:pt x="1274521" y="772744"/>
                  <a:pt x="1209980" y="708127"/>
                </a:cubicBezTo>
                <a:close/>
                <a:moveTo>
                  <a:pt x="2413998" y="459401"/>
                </a:moveTo>
                <a:cubicBezTo>
                  <a:pt x="2376569" y="455895"/>
                  <a:pt x="2338331" y="456304"/>
                  <a:pt x="2299716" y="460781"/>
                </a:cubicBezTo>
                <a:cubicBezTo>
                  <a:pt x="2059915" y="487832"/>
                  <a:pt x="1863776" y="681076"/>
                  <a:pt x="1833296" y="920039"/>
                </a:cubicBezTo>
                <a:cubicBezTo>
                  <a:pt x="1806778" y="1128370"/>
                  <a:pt x="1899437" y="1327558"/>
                  <a:pt x="2075383" y="1439952"/>
                </a:cubicBezTo>
                <a:cubicBezTo>
                  <a:pt x="2133219" y="1476986"/>
                  <a:pt x="2174520" y="1533907"/>
                  <a:pt x="2195017" y="1600201"/>
                </a:cubicBezTo>
                <a:lnTo>
                  <a:pt x="2286000" y="1600201"/>
                </a:lnTo>
                <a:lnTo>
                  <a:pt x="2286000" y="1205180"/>
                </a:lnTo>
                <a:cubicBezTo>
                  <a:pt x="2197532" y="1173632"/>
                  <a:pt x="2133600" y="1089812"/>
                  <a:pt x="2133600" y="990600"/>
                </a:cubicBezTo>
                <a:cubicBezTo>
                  <a:pt x="2133600" y="864565"/>
                  <a:pt x="2236165" y="762000"/>
                  <a:pt x="2362200" y="762000"/>
                </a:cubicBezTo>
                <a:cubicBezTo>
                  <a:pt x="2488235" y="762000"/>
                  <a:pt x="2590800" y="864565"/>
                  <a:pt x="2590800" y="990600"/>
                </a:cubicBezTo>
                <a:cubicBezTo>
                  <a:pt x="2590800" y="1089812"/>
                  <a:pt x="2526868" y="1173632"/>
                  <a:pt x="2438400" y="1205180"/>
                </a:cubicBezTo>
                <a:lnTo>
                  <a:pt x="2438400" y="1600201"/>
                </a:lnTo>
                <a:lnTo>
                  <a:pt x="2529002" y="1600201"/>
                </a:lnTo>
                <a:cubicBezTo>
                  <a:pt x="2549576" y="1534212"/>
                  <a:pt x="2591486" y="1476986"/>
                  <a:pt x="2650312" y="1439190"/>
                </a:cubicBezTo>
                <a:cubicBezTo>
                  <a:pt x="2803855" y="1340435"/>
                  <a:pt x="2895600" y="1172718"/>
                  <a:pt x="2895600" y="990600"/>
                </a:cubicBezTo>
                <a:cubicBezTo>
                  <a:pt x="2895600" y="838886"/>
                  <a:pt x="2830601" y="693801"/>
                  <a:pt x="2717368" y="592607"/>
                </a:cubicBezTo>
                <a:cubicBezTo>
                  <a:pt x="2631300" y="515683"/>
                  <a:pt x="2526287" y="469921"/>
                  <a:pt x="2413998" y="459401"/>
                </a:cubicBezTo>
                <a:close/>
                <a:moveTo>
                  <a:pt x="3454375" y="152400"/>
                </a:moveTo>
                <a:cubicBezTo>
                  <a:pt x="3188284" y="152400"/>
                  <a:pt x="2971800" y="368884"/>
                  <a:pt x="2971800" y="634975"/>
                </a:cubicBezTo>
                <a:cubicBezTo>
                  <a:pt x="2971800" y="651358"/>
                  <a:pt x="2972791" y="667741"/>
                  <a:pt x="2974467" y="683743"/>
                </a:cubicBezTo>
                <a:cubicBezTo>
                  <a:pt x="2980030" y="694944"/>
                  <a:pt x="2985821" y="705993"/>
                  <a:pt x="2990774" y="717423"/>
                </a:cubicBezTo>
                <a:cubicBezTo>
                  <a:pt x="3031998" y="697306"/>
                  <a:pt x="3077261" y="685800"/>
                  <a:pt x="3124200" y="685800"/>
                </a:cubicBezTo>
                <a:lnTo>
                  <a:pt x="3200400" y="685800"/>
                </a:lnTo>
                <a:cubicBezTo>
                  <a:pt x="3277210" y="685800"/>
                  <a:pt x="3352343" y="654710"/>
                  <a:pt x="3406674" y="600380"/>
                </a:cubicBezTo>
                <a:lnTo>
                  <a:pt x="3581400" y="425653"/>
                </a:lnTo>
                <a:lnTo>
                  <a:pt x="3756127" y="600380"/>
                </a:lnTo>
                <a:cubicBezTo>
                  <a:pt x="3810457" y="654710"/>
                  <a:pt x="3885591" y="685800"/>
                  <a:pt x="3962400" y="685800"/>
                </a:cubicBezTo>
                <a:lnTo>
                  <a:pt x="4038600" y="685800"/>
                </a:lnTo>
                <a:cubicBezTo>
                  <a:pt x="4090950" y="685800"/>
                  <a:pt x="4139413" y="700278"/>
                  <a:pt x="4182466" y="723595"/>
                </a:cubicBezTo>
                <a:cubicBezTo>
                  <a:pt x="4187952" y="694487"/>
                  <a:pt x="4191000" y="664921"/>
                  <a:pt x="4191000" y="634975"/>
                </a:cubicBezTo>
                <a:cubicBezTo>
                  <a:pt x="4191000" y="368884"/>
                  <a:pt x="3974516" y="152400"/>
                  <a:pt x="3708426" y="152400"/>
                </a:cubicBezTo>
                <a:close/>
                <a:moveTo>
                  <a:pt x="1015975" y="152400"/>
                </a:moveTo>
                <a:cubicBezTo>
                  <a:pt x="749884" y="152400"/>
                  <a:pt x="533400" y="368884"/>
                  <a:pt x="533400" y="634975"/>
                </a:cubicBezTo>
                <a:cubicBezTo>
                  <a:pt x="533400" y="664921"/>
                  <a:pt x="536448" y="694487"/>
                  <a:pt x="541934" y="723519"/>
                </a:cubicBezTo>
                <a:cubicBezTo>
                  <a:pt x="584987" y="700278"/>
                  <a:pt x="633451" y="685800"/>
                  <a:pt x="685800" y="685800"/>
                </a:cubicBezTo>
                <a:lnTo>
                  <a:pt x="762000" y="685800"/>
                </a:lnTo>
                <a:cubicBezTo>
                  <a:pt x="838810" y="685800"/>
                  <a:pt x="913943" y="654710"/>
                  <a:pt x="968273" y="600380"/>
                </a:cubicBezTo>
                <a:lnTo>
                  <a:pt x="1143000" y="425653"/>
                </a:lnTo>
                <a:lnTo>
                  <a:pt x="1317727" y="600380"/>
                </a:lnTo>
                <a:cubicBezTo>
                  <a:pt x="1372057" y="654710"/>
                  <a:pt x="1447191" y="685800"/>
                  <a:pt x="1524000" y="685800"/>
                </a:cubicBezTo>
                <a:lnTo>
                  <a:pt x="1600200" y="685800"/>
                </a:lnTo>
                <a:cubicBezTo>
                  <a:pt x="1647063" y="685800"/>
                  <a:pt x="1692326" y="697382"/>
                  <a:pt x="1733626" y="717499"/>
                </a:cubicBezTo>
                <a:cubicBezTo>
                  <a:pt x="1738808" y="705612"/>
                  <a:pt x="1743913" y="693725"/>
                  <a:pt x="1749781" y="682219"/>
                </a:cubicBezTo>
                <a:cubicBezTo>
                  <a:pt x="1751305" y="666598"/>
                  <a:pt x="1752600" y="650900"/>
                  <a:pt x="1752600" y="634975"/>
                </a:cubicBezTo>
                <a:cubicBezTo>
                  <a:pt x="1752600" y="368884"/>
                  <a:pt x="1536116" y="152400"/>
                  <a:pt x="1270025" y="152400"/>
                </a:cubicBezTo>
                <a:close/>
                <a:moveTo>
                  <a:pt x="1015975" y="0"/>
                </a:moveTo>
                <a:lnTo>
                  <a:pt x="1270025" y="0"/>
                </a:lnTo>
                <a:cubicBezTo>
                  <a:pt x="1572235" y="0"/>
                  <a:pt x="1825371" y="212369"/>
                  <a:pt x="1889074" y="495605"/>
                </a:cubicBezTo>
                <a:cubicBezTo>
                  <a:pt x="1994764" y="394640"/>
                  <a:pt x="2131847" y="326365"/>
                  <a:pt x="2282571" y="309296"/>
                </a:cubicBezTo>
                <a:cubicBezTo>
                  <a:pt x="2478329" y="287045"/>
                  <a:pt x="2673553" y="348996"/>
                  <a:pt x="2818943" y="478993"/>
                </a:cubicBezTo>
                <a:cubicBezTo>
                  <a:pt x="2824734" y="484175"/>
                  <a:pt x="2829840" y="489966"/>
                  <a:pt x="2835402" y="495300"/>
                </a:cubicBezTo>
                <a:cubicBezTo>
                  <a:pt x="2899258" y="212217"/>
                  <a:pt x="3152318" y="0"/>
                  <a:pt x="3454375" y="0"/>
                </a:cubicBezTo>
                <a:lnTo>
                  <a:pt x="3708426" y="0"/>
                </a:lnTo>
                <a:cubicBezTo>
                  <a:pt x="4058565" y="0"/>
                  <a:pt x="4343400" y="284836"/>
                  <a:pt x="4343400" y="634975"/>
                </a:cubicBezTo>
                <a:cubicBezTo>
                  <a:pt x="4343400" y="707974"/>
                  <a:pt x="4330370" y="779069"/>
                  <a:pt x="4305986" y="847344"/>
                </a:cubicBezTo>
                <a:cubicBezTo>
                  <a:pt x="4329075" y="890245"/>
                  <a:pt x="4343400" y="938555"/>
                  <a:pt x="4343400" y="990600"/>
                </a:cubicBezTo>
                <a:cubicBezTo>
                  <a:pt x="4343400" y="1158697"/>
                  <a:pt x="4206698" y="1295401"/>
                  <a:pt x="4038600" y="1295401"/>
                </a:cubicBezTo>
                <a:lnTo>
                  <a:pt x="4030904" y="1295401"/>
                </a:lnTo>
                <a:cubicBezTo>
                  <a:pt x="4009492" y="1400481"/>
                  <a:pt x="3943960" y="1488949"/>
                  <a:pt x="3855263" y="1543280"/>
                </a:cubicBezTo>
                <a:lnTo>
                  <a:pt x="3874008" y="1618260"/>
                </a:lnTo>
                <a:cubicBezTo>
                  <a:pt x="4293261" y="1776299"/>
                  <a:pt x="4572000" y="2176806"/>
                  <a:pt x="4572000" y="2627909"/>
                </a:cubicBezTo>
                <a:lnTo>
                  <a:pt x="4572000" y="3048000"/>
                </a:lnTo>
                <a:lnTo>
                  <a:pt x="4724400" y="3251226"/>
                </a:lnTo>
                <a:lnTo>
                  <a:pt x="4724400" y="4724400"/>
                </a:lnTo>
                <a:lnTo>
                  <a:pt x="0" y="4724400"/>
                </a:lnTo>
                <a:lnTo>
                  <a:pt x="0" y="3251226"/>
                </a:lnTo>
                <a:lnTo>
                  <a:pt x="152400" y="3048000"/>
                </a:lnTo>
                <a:lnTo>
                  <a:pt x="152400" y="2627909"/>
                </a:lnTo>
                <a:cubicBezTo>
                  <a:pt x="152400" y="2176806"/>
                  <a:pt x="431140" y="1776375"/>
                  <a:pt x="850392" y="1618337"/>
                </a:cubicBezTo>
                <a:lnTo>
                  <a:pt x="869137" y="1543356"/>
                </a:lnTo>
                <a:cubicBezTo>
                  <a:pt x="780440" y="1489025"/>
                  <a:pt x="714908" y="1400557"/>
                  <a:pt x="693496" y="1295401"/>
                </a:cubicBezTo>
                <a:lnTo>
                  <a:pt x="685800" y="1295401"/>
                </a:lnTo>
                <a:cubicBezTo>
                  <a:pt x="517703" y="1295401"/>
                  <a:pt x="381000" y="1158697"/>
                  <a:pt x="381000" y="990600"/>
                </a:cubicBezTo>
                <a:cubicBezTo>
                  <a:pt x="381000" y="938555"/>
                  <a:pt x="395326" y="890321"/>
                  <a:pt x="418338" y="847420"/>
                </a:cubicBezTo>
                <a:cubicBezTo>
                  <a:pt x="394030" y="779145"/>
                  <a:pt x="381000" y="707974"/>
                  <a:pt x="381000" y="634975"/>
                </a:cubicBezTo>
                <a:cubicBezTo>
                  <a:pt x="381000" y="284836"/>
                  <a:pt x="665836" y="0"/>
                  <a:pt x="1015975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"/>
          <p:cNvGrpSpPr/>
          <p:nvPr/>
        </p:nvGrpSpPr>
        <p:grpSpPr>
          <a:xfrm>
            <a:off x="7628912" y="2177249"/>
            <a:ext cx="4450461" cy="3539262"/>
            <a:chOff x="-406400" y="88900"/>
            <a:chExt cx="4317107" cy="3539262"/>
          </a:xfrm>
        </p:grpSpPr>
        <p:sp>
          <p:nvSpPr>
            <p:cNvPr id="3" name="矩形 2"/>
            <p:cNvSpPr/>
            <p:nvPr/>
          </p:nvSpPr>
          <p:spPr>
            <a:xfrm>
              <a:off x="1000460" y="2121404"/>
              <a:ext cx="2910247" cy="11924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880" indent="-18288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</a:rPr>
                <a:t>提高人文素养</a:t>
              </a:r>
            </a:p>
            <a:p>
              <a:pPr marL="182880" indent="-18288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</a:rPr>
                <a:t>交流学术文化</a:t>
              </a:r>
            </a:p>
            <a:p>
              <a:pPr marL="182880" indent="-18288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</a:rPr>
                <a:t>培养阅读习惯</a:t>
              </a:r>
            </a:p>
            <a:p>
              <a:pPr marL="182880" indent="-18288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</a:rPr>
                <a:t>促进学生全面成长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-406400" y="88900"/>
              <a:ext cx="3073400" cy="3539262"/>
              <a:chOff x="7126262" y="1296090"/>
              <a:chExt cx="3784306" cy="435792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7417967" y="2312649"/>
                <a:ext cx="2926080" cy="2926080"/>
              </a:xfrm>
              <a:prstGeom prst="ellipse">
                <a:avLst/>
              </a:prstGeom>
              <a:noFill/>
              <a:ln w="6350">
                <a:solidFill>
                  <a:srgbClr val="00B0F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408566" y="3303249"/>
                <a:ext cx="944879" cy="944879"/>
              </a:xfrm>
              <a:prstGeom prst="ellipse">
                <a:avLst/>
              </a:prstGeom>
              <a:noFill/>
              <a:ln w="6350">
                <a:solidFill>
                  <a:srgbClr val="00B0F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7126262" y="3784094"/>
                <a:ext cx="3784306" cy="0"/>
              </a:xfrm>
              <a:prstGeom prst="line">
                <a:avLst/>
              </a:prstGeom>
              <a:ln w="9525">
                <a:gradFill flip="none" rotWithShape="1">
                  <a:gsLst>
                    <a:gs pos="50600">
                      <a:srgbClr val="00B0F0">
                        <a:alpha val="67000"/>
                      </a:srgbClr>
                    </a:gs>
                    <a:gs pos="0">
                      <a:srgbClr val="00B0F0">
                        <a:alpha val="0"/>
                      </a:srgbClr>
                    </a:gs>
                    <a:gs pos="100000">
                      <a:srgbClr val="00B0F0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8881006" y="1296090"/>
                <a:ext cx="0" cy="4357927"/>
              </a:xfrm>
              <a:prstGeom prst="line">
                <a:avLst/>
              </a:prstGeom>
              <a:ln w="9525">
                <a:gradFill>
                  <a:gsLst>
                    <a:gs pos="50600">
                      <a:srgbClr val="00B0F0">
                        <a:alpha val="67000"/>
                      </a:srgbClr>
                    </a:gs>
                    <a:gs pos="0">
                      <a:srgbClr val="00B0F0">
                        <a:alpha val="0"/>
                      </a:srgbClr>
                    </a:gs>
                    <a:gs pos="100000">
                      <a:srgbClr val="00B0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/>
              <p:cNvSpPr/>
              <p:nvPr/>
            </p:nvSpPr>
            <p:spPr>
              <a:xfrm>
                <a:off x="8042020" y="2936703"/>
                <a:ext cx="1677972" cy="1677972"/>
              </a:xfrm>
              <a:prstGeom prst="ellipse">
                <a:avLst/>
              </a:prstGeom>
              <a:noFill/>
              <a:ln w="6350">
                <a:solidFill>
                  <a:srgbClr val="00B0F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973702" y="1654193"/>
              <a:ext cx="15723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>
                  <a:gradFill>
                    <a:gsLst>
                      <a:gs pos="16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190500" sx="102000" sy="102000" algn="ctr" rotWithShape="0">
                      <a:prstClr val="black">
                        <a:alpha val="30000"/>
                      </a:prstClr>
                    </a:outerShdw>
                  </a:effectLst>
                  <a:latin typeface="+mj-ea"/>
                  <a:ea typeface="+mj-ea"/>
                </a:rPr>
                <a:t>精神高地</a:t>
              </a:r>
            </a:p>
          </p:txBody>
        </p:sp>
        <p:grpSp>
          <p:nvGrpSpPr>
            <p:cNvPr id="6" name="图形 15"/>
            <p:cNvGrpSpPr/>
            <p:nvPr/>
          </p:nvGrpSpPr>
          <p:grpSpPr>
            <a:xfrm>
              <a:off x="1013078" y="834180"/>
              <a:ext cx="1203856" cy="1100408"/>
              <a:chOff x="1012271" y="862258"/>
              <a:chExt cx="1203856" cy="1100408"/>
            </a:xfrm>
            <a:gradFill>
              <a:gsLst>
                <a:gs pos="81000">
                  <a:srgbClr val="00B0F0">
                    <a:alpha val="0"/>
                  </a:srgbClr>
                </a:gs>
                <a:gs pos="0">
                  <a:srgbClr val="00B0F0">
                    <a:alpha val="49000"/>
                  </a:srgbClr>
                </a:gs>
              </a:gsLst>
              <a:lin ang="5400000" scaled="1"/>
            </a:gradFill>
          </p:grpSpPr>
          <p:sp>
            <p:nvSpPr>
              <p:cNvPr id="7" name="Freeform 78"/>
              <p:cNvSpPr/>
              <p:nvPr/>
            </p:nvSpPr>
            <p:spPr>
              <a:xfrm>
                <a:off x="1051348" y="862258"/>
                <a:ext cx="1150957" cy="875571"/>
              </a:xfrm>
              <a:custGeom>
                <a:avLst/>
                <a:gdLst>
                  <a:gd name="connsiteX0" fmla="*/ 572356 w 608133"/>
                  <a:gd name="connsiteY0" fmla="*/ 313946 h 462627"/>
                  <a:gd name="connsiteX1" fmla="*/ 584211 w 608133"/>
                  <a:gd name="connsiteY1" fmla="*/ 314320 h 462627"/>
                  <a:gd name="connsiteX2" fmla="*/ 584211 w 608133"/>
                  <a:gd name="connsiteY2" fmla="*/ 426883 h 462627"/>
                  <a:gd name="connsiteX3" fmla="*/ 572356 w 608133"/>
                  <a:gd name="connsiteY3" fmla="*/ 428191 h 462627"/>
                  <a:gd name="connsiteX4" fmla="*/ 536015 w 608133"/>
                  <a:gd name="connsiteY4" fmla="*/ 312746 h 462627"/>
                  <a:gd name="connsiteX5" fmla="*/ 560431 w 608133"/>
                  <a:gd name="connsiteY5" fmla="*/ 313493 h 462627"/>
                  <a:gd name="connsiteX6" fmla="*/ 560431 w 608133"/>
                  <a:gd name="connsiteY6" fmla="*/ 429458 h 462627"/>
                  <a:gd name="connsiteX7" fmla="*/ 545744 w 608133"/>
                  <a:gd name="connsiteY7" fmla="*/ 431138 h 462627"/>
                  <a:gd name="connsiteX8" fmla="*/ 536483 w 608133"/>
                  <a:gd name="connsiteY8" fmla="*/ 432072 h 462627"/>
                  <a:gd name="connsiteX9" fmla="*/ 488807 w 608133"/>
                  <a:gd name="connsiteY9" fmla="*/ 311194 h 462627"/>
                  <a:gd name="connsiteX10" fmla="*/ 524186 w 608133"/>
                  <a:gd name="connsiteY10" fmla="*/ 312408 h 462627"/>
                  <a:gd name="connsiteX11" fmla="*/ 524654 w 608133"/>
                  <a:gd name="connsiteY11" fmla="*/ 433396 h 462627"/>
                  <a:gd name="connsiteX12" fmla="*/ 488807 w 608133"/>
                  <a:gd name="connsiteY12" fmla="*/ 437224 h 462627"/>
                  <a:gd name="connsiteX13" fmla="*/ 453101 w 608133"/>
                  <a:gd name="connsiteY13" fmla="*/ 310065 h 462627"/>
                  <a:gd name="connsiteX14" fmla="*/ 476952 w 608133"/>
                  <a:gd name="connsiteY14" fmla="*/ 310812 h 462627"/>
                  <a:gd name="connsiteX15" fmla="*/ 476952 w 608133"/>
                  <a:gd name="connsiteY15" fmla="*/ 438420 h 462627"/>
                  <a:gd name="connsiteX16" fmla="*/ 453101 w 608133"/>
                  <a:gd name="connsiteY16" fmla="*/ 441034 h 462627"/>
                  <a:gd name="connsiteX17" fmla="*/ 409138 w 608133"/>
                  <a:gd name="connsiteY17" fmla="*/ 308653 h 462627"/>
                  <a:gd name="connsiteX18" fmla="*/ 441104 w 608133"/>
                  <a:gd name="connsiteY18" fmla="*/ 309680 h 462627"/>
                  <a:gd name="connsiteX19" fmla="*/ 441104 w 608133"/>
                  <a:gd name="connsiteY19" fmla="*/ 442260 h 462627"/>
                  <a:gd name="connsiteX20" fmla="*/ 409792 w 608133"/>
                  <a:gd name="connsiteY20" fmla="*/ 445621 h 462627"/>
                  <a:gd name="connsiteX21" fmla="*/ 357837 w 608133"/>
                  <a:gd name="connsiteY21" fmla="*/ 306960 h 462627"/>
                  <a:gd name="connsiteX22" fmla="*/ 397171 w 608133"/>
                  <a:gd name="connsiteY22" fmla="*/ 308267 h 462627"/>
                  <a:gd name="connsiteX23" fmla="*/ 397918 w 608133"/>
                  <a:gd name="connsiteY23" fmla="*/ 446922 h 462627"/>
                  <a:gd name="connsiteX24" fmla="*/ 361387 w 608133"/>
                  <a:gd name="connsiteY24" fmla="*/ 450843 h 462627"/>
                  <a:gd name="connsiteX25" fmla="*/ 298068 w 608133"/>
                  <a:gd name="connsiteY25" fmla="*/ 304984 h 462627"/>
                  <a:gd name="connsiteX26" fmla="*/ 345862 w 608133"/>
                  <a:gd name="connsiteY26" fmla="*/ 306572 h 462627"/>
                  <a:gd name="connsiteX27" fmla="*/ 349510 w 608133"/>
                  <a:gd name="connsiteY27" fmla="*/ 452106 h 462627"/>
                  <a:gd name="connsiteX28" fmla="*/ 298068 w 608133"/>
                  <a:gd name="connsiteY28" fmla="*/ 457617 h 462627"/>
                  <a:gd name="connsiteX29" fmla="*/ 250366 w 608133"/>
                  <a:gd name="connsiteY29" fmla="*/ 251777 h 462627"/>
                  <a:gd name="connsiteX30" fmla="*/ 260746 w 608133"/>
                  <a:gd name="connsiteY30" fmla="*/ 252617 h 462627"/>
                  <a:gd name="connsiteX31" fmla="*/ 532671 w 608133"/>
                  <a:gd name="connsiteY31" fmla="*/ 274468 h 462627"/>
                  <a:gd name="connsiteX32" fmla="*/ 608133 w 608133"/>
                  <a:gd name="connsiteY32" fmla="*/ 280538 h 462627"/>
                  <a:gd name="connsiteX33" fmla="*/ 608133 w 608133"/>
                  <a:gd name="connsiteY33" fmla="*/ 424528 h 462627"/>
                  <a:gd name="connsiteX34" fmla="*/ 596164 w 608133"/>
                  <a:gd name="connsiteY34" fmla="*/ 425742 h 462627"/>
                  <a:gd name="connsiteX35" fmla="*/ 596164 w 608133"/>
                  <a:gd name="connsiteY35" fmla="*/ 302762 h 462627"/>
                  <a:gd name="connsiteX36" fmla="*/ 286180 w 608133"/>
                  <a:gd name="connsiteY36" fmla="*/ 292677 h 462627"/>
                  <a:gd name="connsiteX37" fmla="*/ 286180 w 608133"/>
                  <a:gd name="connsiteY37" fmla="*/ 458799 h 462627"/>
                  <a:gd name="connsiteX38" fmla="*/ 250366 w 608133"/>
                  <a:gd name="connsiteY38" fmla="*/ 462627 h 462627"/>
                  <a:gd name="connsiteX39" fmla="*/ 250366 w 608133"/>
                  <a:gd name="connsiteY39" fmla="*/ 257940 h 462627"/>
                  <a:gd name="connsiteX40" fmla="*/ 250366 w 608133"/>
                  <a:gd name="connsiteY40" fmla="*/ 251964 h 462627"/>
                  <a:gd name="connsiteX41" fmla="*/ 238441 w 608133"/>
                  <a:gd name="connsiteY41" fmla="*/ 248320 h 462627"/>
                  <a:gd name="connsiteX42" fmla="*/ 238441 w 608133"/>
                  <a:gd name="connsiteY42" fmla="*/ 251215 h 462627"/>
                  <a:gd name="connsiteX43" fmla="*/ 238441 w 608133"/>
                  <a:gd name="connsiteY43" fmla="*/ 258591 h 462627"/>
                  <a:gd name="connsiteX44" fmla="*/ 238441 w 608133"/>
                  <a:gd name="connsiteY44" fmla="*/ 462416 h 462627"/>
                  <a:gd name="connsiteX45" fmla="*/ 0 w 608133"/>
                  <a:gd name="connsiteY45" fmla="*/ 430577 h 462627"/>
                  <a:gd name="connsiteX46" fmla="*/ 0 w 608133"/>
                  <a:gd name="connsiteY46" fmla="*/ 308170 h 462627"/>
                  <a:gd name="connsiteX47" fmla="*/ 0 w 608133"/>
                  <a:gd name="connsiteY47" fmla="*/ 303688 h 462627"/>
                  <a:gd name="connsiteX48" fmla="*/ 116976 w 608133"/>
                  <a:gd name="connsiteY48" fmla="*/ 276518 h 462627"/>
                  <a:gd name="connsiteX49" fmla="*/ 420076 w 608133"/>
                  <a:gd name="connsiteY49" fmla="*/ 195113 h 462627"/>
                  <a:gd name="connsiteX50" fmla="*/ 500803 w 608133"/>
                  <a:gd name="connsiteY50" fmla="*/ 205660 h 462627"/>
                  <a:gd name="connsiteX51" fmla="*/ 500803 w 608133"/>
                  <a:gd name="connsiteY51" fmla="*/ 238793 h 462627"/>
                  <a:gd name="connsiteX52" fmla="*/ 420170 w 608133"/>
                  <a:gd name="connsiteY52" fmla="*/ 231233 h 462627"/>
                  <a:gd name="connsiteX53" fmla="*/ 536509 w 608133"/>
                  <a:gd name="connsiteY53" fmla="*/ 177049 h 462627"/>
                  <a:gd name="connsiteX54" fmla="*/ 608133 w 608133"/>
                  <a:gd name="connsiteY54" fmla="*/ 184894 h 462627"/>
                  <a:gd name="connsiteX55" fmla="*/ 608133 w 608133"/>
                  <a:gd name="connsiteY55" fmla="*/ 268572 h 462627"/>
                  <a:gd name="connsiteX56" fmla="*/ 596165 w 608133"/>
                  <a:gd name="connsiteY56" fmla="*/ 267638 h 462627"/>
                  <a:gd name="connsiteX57" fmla="*/ 596165 w 608133"/>
                  <a:gd name="connsiteY57" fmla="*/ 249987 h 462627"/>
                  <a:gd name="connsiteX58" fmla="*/ 536509 w 608133"/>
                  <a:gd name="connsiteY58" fmla="*/ 245131 h 462627"/>
                  <a:gd name="connsiteX59" fmla="*/ 536509 w 608133"/>
                  <a:gd name="connsiteY59" fmla="*/ 233177 h 462627"/>
                  <a:gd name="connsiteX60" fmla="*/ 596165 w 608133"/>
                  <a:gd name="connsiteY60" fmla="*/ 238033 h 462627"/>
                  <a:gd name="connsiteX61" fmla="*/ 596165 w 608133"/>
                  <a:gd name="connsiteY61" fmla="*/ 220943 h 462627"/>
                  <a:gd name="connsiteX62" fmla="*/ 536509 w 608133"/>
                  <a:gd name="connsiteY62" fmla="*/ 215526 h 462627"/>
                  <a:gd name="connsiteX63" fmla="*/ 536509 w 608133"/>
                  <a:gd name="connsiteY63" fmla="*/ 203572 h 462627"/>
                  <a:gd name="connsiteX64" fmla="*/ 596165 w 608133"/>
                  <a:gd name="connsiteY64" fmla="*/ 208989 h 462627"/>
                  <a:gd name="connsiteX65" fmla="*/ 596165 w 608133"/>
                  <a:gd name="connsiteY65" fmla="*/ 195540 h 462627"/>
                  <a:gd name="connsiteX66" fmla="*/ 536509 w 608133"/>
                  <a:gd name="connsiteY66" fmla="*/ 189096 h 462627"/>
                  <a:gd name="connsiteX67" fmla="*/ 286143 w 608133"/>
                  <a:gd name="connsiteY67" fmla="*/ 116927 h 462627"/>
                  <a:gd name="connsiteX68" fmla="*/ 369692 w 608133"/>
                  <a:gd name="connsiteY68" fmla="*/ 131216 h 462627"/>
                  <a:gd name="connsiteX69" fmla="*/ 369692 w 608133"/>
                  <a:gd name="connsiteY69" fmla="*/ 224328 h 462627"/>
                  <a:gd name="connsiteX70" fmla="*/ 286143 w 608133"/>
                  <a:gd name="connsiteY70" fmla="*/ 217510 h 462627"/>
                  <a:gd name="connsiteX71" fmla="*/ 419794 w 608133"/>
                  <a:gd name="connsiteY71" fmla="*/ 91876 h 462627"/>
                  <a:gd name="connsiteX72" fmla="*/ 500803 w 608133"/>
                  <a:gd name="connsiteY72" fmla="*/ 108691 h 462627"/>
                  <a:gd name="connsiteX73" fmla="*/ 500803 w 608133"/>
                  <a:gd name="connsiteY73" fmla="*/ 193702 h 462627"/>
                  <a:gd name="connsiteX74" fmla="*/ 420075 w 608133"/>
                  <a:gd name="connsiteY74" fmla="*/ 183146 h 462627"/>
                  <a:gd name="connsiteX75" fmla="*/ 407850 w 608133"/>
                  <a:gd name="connsiteY75" fmla="*/ 77234 h 462627"/>
                  <a:gd name="connsiteX76" fmla="*/ 408318 w 608133"/>
                  <a:gd name="connsiteY76" fmla="*/ 242069 h 462627"/>
                  <a:gd name="connsiteX77" fmla="*/ 512777 w 608133"/>
                  <a:gd name="connsiteY77" fmla="*/ 251875 h 462627"/>
                  <a:gd name="connsiteX78" fmla="*/ 512777 w 608133"/>
                  <a:gd name="connsiteY78" fmla="*/ 99088 h 462627"/>
                  <a:gd name="connsiteX79" fmla="*/ 286143 w 608133"/>
                  <a:gd name="connsiteY79" fmla="*/ 63721 h 462627"/>
                  <a:gd name="connsiteX80" fmla="*/ 369692 w 608133"/>
                  <a:gd name="connsiteY80" fmla="*/ 82863 h 462627"/>
                  <a:gd name="connsiteX81" fmla="*/ 369692 w 608133"/>
                  <a:gd name="connsiteY81" fmla="*/ 119185 h 462627"/>
                  <a:gd name="connsiteX82" fmla="*/ 286143 w 608133"/>
                  <a:gd name="connsiteY82" fmla="*/ 104805 h 462627"/>
                  <a:gd name="connsiteX83" fmla="*/ 274307 w 608133"/>
                  <a:gd name="connsiteY83" fmla="*/ 48843 h 462627"/>
                  <a:gd name="connsiteX84" fmla="*/ 274307 w 608133"/>
                  <a:gd name="connsiteY84" fmla="*/ 228434 h 462627"/>
                  <a:gd name="connsiteX85" fmla="*/ 381572 w 608133"/>
                  <a:gd name="connsiteY85" fmla="*/ 237213 h 462627"/>
                  <a:gd name="connsiteX86" fmla="*/ 381572 w 608133"/>
                  <a:gd name="connsiteY86" fmla="*/ 73405 h 462627"/>
                  <a:gd name="connsiteX87" fmla="*/ 238441 w 608133"/>
                  <a:gd name="connsiteY87" fmla="*/ 2329 h 462627"/>
                  <a:gd name="connsiteX88" fmla="*/ 238441 w 608133"/>
                  <a:gd name="connsiteY88" fmla="*/ 236061 h 462627"/>
                  <a:gd name="connsiteX89" fmla="*/ 0 w 608133"/>
                  <a:gd name="connsiteY89" fmla="*/ 291436 h 462627"/>
                  <a:gd name="connsiteX90" fmla="*/ 0 w 608133"/>
                  <a:gd name="connsiteY90" fmla="*/ 133809 h 462627"/>
                  <a:gd name="connsiteX91" fmla="*/ 250366 w 608133"/>
                  <a:gd name="connsiteY91" fmla="*/ 0 h 462627"/>
                  <a:gd name="connsiteX92" fmla="*/ 524654 w 608133"/>
                  <a:gd name="connsiteY92" fmla="*/ 73218 h 462627"/>
                  <a:gd name="connsiteX93" fmla="*/ 524654 w 608133"/>
                  <a:gd name="connsiteY93" fmla="*/ 175762 h 462627"/>
                  <a:gd name="connsiteX94" fmla="*/ 524654 w 608133"/>
                  <a:gd name="connsiteY94" fmla="*/ 187809 h 462627"/>
                  <a:gd name="connsiteX95" fmla="*/ 524654 w 608133"/>
                  <a:gd name="connsiteY95" fmla="*/ 202471 h 462627"/>
                  <a:gd name="connsiteX96" fmla="*/ 524654 w 608133"/>
                  <a:gd name="connsiteY96" fmla="*/ 214425 h 462627"/>
                  <a:gd name="connsiteX97" fmla="*/ 524654 w 608133"/>
                  <a:gd name="connsiteY97" fmla="*/ 232263 h 462627"/>
                  <a:gd name="connsiteX98" fmla="*/ 524654 w 608133"/>
                  <a:gd name="connsiteY98" fmla="*/ 244217 h 462627"/>
                  <a:gd name="connsiteX99" fmla="*/ 524654 w 608133"/>
                  <a:gd name="connsiteY99" fmla="*/ 261868 h 462627"/>
                  <a:gd name="connsiteX100" fmla="*/ 250366 w 608133"/>
                  <a:gd name="connsiteY100" fmla="*/ 239828 h 4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608133" h="462627">
                    <a:moveTo>
                      <a:pt x="572356" y="313946"/>
                    </a:moveTo>
                    <a:lnTo>
                      <a:pt x="584211" y="314320"/>
                    </a:lnTo>
                    <a:lnTo>
                      <a:pt x="584211" y="426883"/>
                    </a:lnTo>
                    <a:lnTo>
                      <a:pt x="572356" y="428191"/>
                    </a:lnTo>
                    <a:close/>
                    <a:moveTo>
                      <a:pt x="536015" y="312746"/>
                    </a:moveTo>
                    <a:lnTo>
                      <a:pt x="560431" y="313493"/>
                    </a:lnTo>
                    <a:lnTo>
                      <a:pt x="560431" y="429458"/>
                    </a:lnTo>
                    <a:lnTo>
                      <a:pt x="545744" y="431138"/>
                    </a:lnTo>
                    <a:lnTo>
                      <a:pt x="536483" y="432072"/>
                    </a:lnTo>
                    <a:close/>
                    <a:moveTo>
                      <a:pt x="488807" y="311194"/>
                    </a:moveTo>
                    <a:lnTo>
                      <a:pt x="524186" y="312408"/>
                    </a:lnTo>
                    <a:lnTo>
                      <a:pt x="524654" y="433396"/>
                    </a:lnTo>
                    <a:lnTo>
                      <a:pt x="488807" y="437224"/>
                    </a:lnTo>
                    <a:close/>
                    <a:moveTo>
                      <a:pt x="453101" y="310065"/>
                    </a:moveTo>
                    <a:lnTo>
                      <a:pt x="476952" y="310812"/>
                    </a:lnTo>
                    <a:lnTo>
                      <a:pt x="476952" y="438420"/>
                    </a:lnTo>
                    <a:lnTo>
                      <a:pt x="453101" y="441034"/>
                    </a:lnTo>
                    <a:close/>
                    <a:moveTo>
                      <a:pt x="409138" y="308653"/>
                    </a:moveTo>
                    <a:lnTo>
                      <a:pt x="441104" y="309680"/>
                    </a:lnTo>
                    <a:lnTo>
                      <a:pt x="441104" y="442260"/>
                    </a:lnTo>
                    <a:lnTo>
                      <a:pt x="409792" y="445621"/>
                    </a:lnTo>
                    <a:close/>
                    <a:moveTo>
                      <a:pt x="357837" y="306960"/>
                    </a:moveTo>
                    <a:lnTo>
                      <a:pt x="397171" y="308267"/>
                    </a:lnTo>
                    <a:lnTo>
                      <a:pt x="397918" y="446922"/>
                    </a:lnTo>
                    <a:lnTo>
                      <a:pt x="361387" y="450843"/>
                    </a:lnTo>
                    <a:close/>
                    <a:moveTo>
                      <a:pt x="298068" y="304984"/>
                    </a:moveTo>
                    <a:lnTo>
                      <a:pt x="345862" y="306572"/>
                    </a:lnTo>
                    <a:lnTo>
                      <a:pt x="349510" y="452106"/>
                    </a:lnTo>
                    <a:lnTo>
                      <a:pt x="298068" y="457617"/>
                    </a:lnTo>
                    <a:close/>
                    <a:moveTo>
                      <a:pt x="250366" y="251777"/>
                    </a:moveTo>
                    <a:lnTo>
                      <a:pt x="260746" y="252617"/>
                    </a:lnTo>
                    <a:lnTo>
                      <a:pt x="532671" y="274468"/>
                    </a:lnTo>
                    <a:lnTo>
                      <a:pt x="608133" y="280538"/>
                    </a:lnTo>
                    <a:lnTo>
                      <a:pt x="608133" y="424528"/>
                    </a:lnTo>
                    <a:lnTo>
                      <a:pt x="596164" y="425742"/>
                    </a:lnTo>
                    <a:lnTo>
                      <a:pt x="596164" y="302762"/>
                    </a:lnTo>
                    <a:lnTo>
                      <a:pt x="286180" y="292677"/>
                    </a:lnTo>
                    <a:lnTo>
                      <a:pt x="286180" y="458799"/>
                    </a:lnTo>
                    <a:lnTo>
                      <a:pt x="250366" y="462627"/>
                    </a:lnTo>
                    <a:lnTo>
                      <a:pt x="250366" y="257940"/>
                    </a:lnTo>
                    <a:lnTo>
                      <a:pt x="250366" y="251964"/>
                    </a:lnTo>
                    <a:close/>
                    <a:moveTo>
                      <a:pt x="238441" y="248320"/>
                    </a:moveTo>
                    <a:lnTo>
                      <a:pt x="238441" y="251215"/>
                    </a:lnTo>
                    <a:lnTo>
                      <a:pt x="238441" y="258591"/>
                    </a:lnTo>
                    <a:lnTo>
                      <a:pt x="238441" y="462416"/>
                    </a:lnTo>
                    <a:lnTo>
                      <a:pt x="0" y="430577"/>
                    </a:lnTo>
                    <a:lnTo>
                      <a:pt x="0" y="308170"/>
                    </a:lnTo>
                    <a:lnTo>
                      <a:pt x="0" y="303688"/>
                    </a:lnTo>
                    <a:lnTo>
                      <a:pt x="116976" y="276518"/>
                    </a:lnTo>
                    <a:close/>
                    <a:moveTo>
                      <a:pt x="420076" y="195113"/>
                    </a:moveTo>
                    <a:lnTo>
                      <a:pt x="500803" y="205660"/>
                    </a:lnTo>
                    <a:lnTo>
                      <a:pt x="500803" y="238793"/>
                    </a:lnTo>
                    <a:lnTo>
                      <a:pt x="420170" y="231233"/>
                    </a:lnTo>
                    <a:close/>
                    <a:moveTo>
                      <a:pt x="536509" y="177049"/>
                    </a:moveTo>
                    <a:lnTo>
                      <a:pt x="608133" y="184894"/>
                    </a:lnTo>
                    <a:lnTo>
                      <a:pt x="608133" y="268572"/>
                    </a:lnTo>
                    <a:lnTo>
                      <a:pt x="596165" y="267638"/>
                    </a:lnTo>
                    <a:lnTo>
                      <a:pt x="596165" y="249987"/>
                    </a:lnTo>
                    <a:lnTo>
                      <a:pt x="536509" y="245131"/>
                    </a:lnTo>
                    <a:lnTo>
                      <a:pt x="536509" y="233177"/>
                    </a:lnTo>
                    <a:lnTo>
                      <a:pt x="596165" y="238033"/>
                    </a:lnTo>
                    <a:lnTo>
                      <a:pt x="596165" y="220943"/>
                    </a:lnTo>
                    <a:lnTo>
                      <a:pt x="536509" y="215526"/>
                    </a:lnTo>
                    <a:lnTo>
                      <a:pt x="536509" y="203572"/>
                    </a:lnTo>
                    <a:lnTo>
                      <a:pt x="596165" y="208989"/>
                    </a:lnTo>
                    <a:lnTo>
                      <a:pt x="596165" y="195540"/>
                    </a:lnTo>
                    <a:lnTo>
                      <a:pt x="536509" y="189096"/>
                    </a:lnTo>
                    <a:close/>
                    <a:moveTo>
                      <a:pt x="286143" y="116927"/>
                    </a:moveTo>
                    <a:lnTo>
                      <a:pt x="369692" y="131216"/>
                    </a:lnTo>
                    <a:lnTo>
                      <a:pt x="369692" y="224328"/>
                    </a:lnTo>
                    <a:lnTo>
                      <a:pt x="286143" y="217510"/>
                    </a:lnTo>
                    <a:close/>
                    <a:moveTo>
                      <a:pt x="419794" y="91876"/>
                    </a:moveTo>
                    <a:lnTo>
                      <a:pt x="500803" y="108691"/>
                    </a:lnTo>
                    <a:lnTo>
                      <a:pt x="500803" y="193702"/>
                    </a:lnTo>
                    <a:lnTo>
                      <a:pt x="420075" y="183146"/>
                    </a:lnTo>
                    <a:close/>
                    <a:moveTo>
                      <a:pt x="407850" y="77234"/>
                    </a:moveTo>
                    <a:lnTo>
                      <a:pt x="408318" y="242069"/>
                    </a:lnTo>
                    <a:lnTo>
                      <a:pt x="512777" y="251875"/>
                    </a:lnTo>
                    <a:lnTo>
                      <a:pt x="512777" y="99088"/>
                    </a:lnTo>
                    <a:close/>
                    <a:moveTo>
                      <a:pt x="286143" y="63721"/>
                    </a:moveTo>
                    <a:lnTo>
                      <a:pt x="369692" y="82863"/>
                    </a:lnTo>
                    <a:lnTo>
                      <a:pt x="369692" y="119185"/>
                    </a:lnTo>
                    <a:lnTo>
                      <a:pt x="286143" y="104805"/>
                    </a:lnTo>
                    <a:close/>
                    <a:moveTo>
                      <a:pt x="274307" y="48843"/>
                    </a:moveTo>
                    <a:lnTo>
                      <a:pt x="274307" y="228434"/>
                    </a:lnTo>
                    <a:lnTo>
                      <a:pt x="381572" y="237213"/>
                    </a:lnTo>
                    <a:lnTo>
                      <a:pt x="381572" y="73405"/>
                    </a:lnTo>
                    <a:close/>
                    <a:moveTo>
                      <a:pt x="238441" y="2329"/>
                    </a:moveTo>
                    <a:lnTo>
                      <a:pt x="238441" y="236061"/>
                    </a:lnTo>
                    <a:lnTo>
                      <a:pt x="0" y="291436"/>
                    </a:lnTo>
                    <a:lnTo>
                      <a:pt x="0" y="133809"/>
                    </a:lnTo>
                    <a:close/>
                    <a:moveTo>
                      <a:pt x="250366" y="0"/>
                    </a:moveTo>
                    <a:lnTo>
                      <a:pt x="524654" y="73218"/>
                    </a:lnTo>
                    <a:lnTo>
                      <a:pt x="524654" y="175762"/>
                    </a:lnTo>
                    <a:lnTo>
                      <a:pt x="524654" y="187809"/>
                    </a:lnTo>
                    <a:lnTo>
                      <a:pt x="524654" y="202471"/>
                    </a:lnTo>
                    <a:lnTo>
                      <a:pt x="524654" y="214425"/>
                    </a:lnTo>
                    <a:lnTo>
                      <a:pt x="524654" y="232263"/>
                    </a:lnTo>
                    <a:lnTo>
                      <a:pt x="524654" y="244217"/>
                    </a:lnTo>
                    <a:lnTo>
                      <a:pt x="524654" y="261868"/>
                    </a:lnTo>
                    <a:lnTo>
                      <a:pt x="250366" y="239828"/>
                    </a:lnTo>
                    <a:close/>
                  </a:path>
                </a:pathLst>
              </a:custGeom>
              <a:gradFill>
                <a:gsLst>
                  <a:gs pos="100000">
                    <a:srgbClr val="00B0F0">
                      <a:alpha val="0"/>
                    </a:srgbClr>
                  </a:gs>
                  <a:gs pos="0">
                    <a:srgbClr val="00B0F0"/>
                  </a:gs>
                </a:gsLst>
                <a:lin ang="5400000" scaled="1"/>
              </a:gradFill>
              <a:ln w="1219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1012271" y="1385920"/>
                <a:ext cx="1203856" cy="386675"/>
              </a:xfrm>
              <a:custGeom>
                <a:avLst/>
                <a:gdLst>
                  <a:gd name="connsiteX0" fmla="*/ 1050522 w 1203856"/>
                  <a:gd name="connsiteY0" fmla="*/ 0 h 386675"/>
                  <a:gd name="connsiteX1" fmla="*/ 1203857 w 1203856"/>
                  <a:gd name="connsiteY1" fmla="*/ 73973 h 386675"/>
                  <a:gd name="connsiteX2" fmla="*/ 601928 w 1203856"/>
                  <a:gd name="connsiteY2" fmla="*/ 386675 h 386675"/>
                  <a:gd name="connsiteX3" fmla="*/ 0 w 1203856"/>
                  <a:gd name="connsiteY3" fmla="*/ 73973 h 386675"/>
                  <a:gd name="connsiteX4" fmla="*/ 151993 w 1203856"/>
                  <a:gd name="connsiteY4" fmla="*/ 646 h 386675"/>
                  <a:gd name="connsiteX5" fmla="*/ 283230 w 1203856"/>
                  <a:gd name="connsiteY5" fmla="*/ 68610 h 386675"/>
                  <a:gd name="connsiteX6" fmla="*/ 264032 w 1203856"/>
                  <a:gd name="connsiteY6" fmla="*/ 77874 h 386675"/>
                  <a:gd name="connsiteX7" fmla="*/ 601953 w 1203856"/>
                  <a:gd name="connsiteY7" fmla="*/ 253392 h 386675"/>
                  <a:gd name="connsiteX8" fmla="*/ 939873 w 1203856"/>
                  <a:gd name="connsiteY8" fmla="*/ 77874 h 386675"/>
                  <a:gd name="connsiteX9" fmla="*/ 919359 w 1203856"/>
                  <a:gd name="connsiteY9" fmla="*/ 67977 h 38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3856" h="386675">
                    <a:moveTo>
                      <a:pt x="1050522" y="0"/>
                    </a:moveTo>
                    <a:lnTo>
                      <a:pt x="1203857" y="73973"/>
                    </a:lnTo>
                    <a:lnTo>
                      <a:pt x="601928" y="386675"/>
                    </a:lnTo>
                    <a:lnTo>
                      <a:pt x="0" y="73973"/>
                    </a:lnTo>
                    <a:lnTo>
                      <a:pt x="151993" y="646"/>
                    </a:lnTo>
                    <a:lnTo>
                      <a:pt x="283230" y="68610"/>
                    </a:lnTo>
                    <a:lnTo>
                      <a:pt x="264032" y="77874"/>
                    </a:lnTo>
                    <a:lnTo>
                      <a:pt x="601953" y="253392"/>
                    </a:lnTo>
                    <a:lnTo>
                      <a:pt x="939873" y="77874"/>
                    </a:lnTo>
                    <a:lnTo>
                      <a:pt x="919359" y="67977"/>
                    </a:lnTo>
                    <a:close/>
                  </a:path>
                </a:pathLst>
              </a:custGeom>
              <a:grpFill/>
              <a:ln w="1219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1012271" y="1576052"/>
                <a:ext cx="1203856" cy="386614"/>
              </a:xfrm>
              <a:custGeom>
                <a:avLst/>
                <a:gdLst>
                  <a:gd name="connsiteX0" fmla="*/ 1050522 w 1203856"/>
                  <a:gd name="connsiteY0" fmla="*/ 0 h 386614"/>
                  <a:gd name="connsiteX1" fmla="*/ 1203857 w 1203856"/>
                  <a:gd name="connsiteY1" fmla="*/ 73973 h 386614"/>
                  <a:gd name="connsiteX2" fmla="*/ 601928 w 1203856"/>
                  <a:gd name="connsiteY2" fmla="*/ 386614 h 386614"/>
                  <a:gd name="connsiteX3" fmla="*/ 0 w 1203856"/>
                  <a:gd name="connsiteY3" fmla="*/ 73973 h 386614"/>
                  <a:gd name="connsiteX4" fmla="*/ 151993 w 1203856"/>
                  <a:gd name="connsiteY4" fmla="*/ 646 h 386614"/>
                  <a:gd name="connsiteX5" fmla="*/ 283230 w 1203856"/>
                  <a:gd name="connsiteY5" fmla="*/ 68623 h 386614"/>
                  <a:gd name="connsiteX6" fmla="*/ 264032 w 1203856"/>
                  <a:gd name="connsiteY6" fmla="*/ 77874 h 386614"/>
                  <a:gd name="connsiteX7" fmla="*/ 601953 w 1203856"/>
                  <a:gd name="connsiteY7" fmla="*/ 253392 h 386614"/>
                  <a:gd name="connsiteX8" fmla="*/ 939873 w 1203856"/>
                  <a:gd name="connsiteY8" fmla="*/ 77874 h 386614"/>
                  <a:gd name="connsiteX9" fmla="*/ 919359 w 1203856"/>
                  <a:gd name="connsiteY9" fmla="*/ 67977 h 386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3856" h="386614">
                    <a:moveTo>
                      <a:pt x="1050522" y="0"/>
                    </a:moveTo>
                    <a:lnTo>
                      <a:pt x="1203857" y="73973"/>
                    </a:lnTo>
                    <a:lnTo>
                      <a:pt x="601928" y="386614"/>
                    </a:lnTo>
                    <a:lnTo>
                      <a:pt x="0" y="73973"/>
                    </a:lnTo>
                    <a:lnTo>
                      <a:pt x="151993" y="646"/>
                    </a:lnTo>
                    <a:lnTo>
                      <a:pt x="283230" y="68623"/>
                    </a:lnTo>
                    <a:lnTo>
                      <a:pt x="264032" y="77874"/>
                    </a:lnTo>
                    <a:lnTo>
                      <a:pt x="601953" y="253392"/>
                    </a:lnTo>
                    <a:lnTo>
                      <a:pt x="939873" y="77874"/>
                    </a:lnTo>
                    <a:lnTo>
                      <a:pt x="919359" y="67977"/>
                    </a:lnTo>
                    <a:close/>
                  </a:path>
                </a:pathLst>
              </a:custGeom>
              <a:grpFill/>
              <a:ln w="1219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494352" y="1252988"/>
            <a:ext cx="2824710" cy="611136"/>
            <a:chOff x="205274" y="3017043"/>
            <a:chExt cx="3063691" cy="878888"/>
          </a:xfrm>
        </p:grpSpPr>
        <p:sp>
          <p:nvSpPr>
            <p:cNvPr id="16" name="平行四边形 15"/>
            <p:cNvSpPr/>
            <p:nvPr/>
          </p:nvSpPr>
          <p:spPr>
            <a:xfrm>
              <a:off x="297713" y="3159904"/>
              <a:ext cx="2971252" cy="736027"/>
            </a:xfrm>
            <a:prstGeom prst="parallelogram">
              <a:avLst>
                <a:gd name="adj" fmla="val 60471"/>
              </a:avLst>
            </a:prstGeom>
            <a:noFill/>
            <a:ln>
              <a:gradFill flip="none" rotWithShape="1">
                <a:gsLst>
                  <a:gs pos="30000">
                    <a:srgbClr val="00B0F0">
                      <a:alpha val="0"/>
                    </a:srgbClr>
                  </a:gs>
                  <a:gs pos="100000">
                    <a:srgbClr val="00B0F0">
                      <a:alpha val="5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205274" y="3017043"/>
              <a:ext cx="2971252" cy="736027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0" y="5694431"/>
            <a:ext cx="3240235" cy="540801"/>
            <a:chOff x="-474330" y="4259558"/>
            <a:chExt cx="3240235" cy="540801"/>
          </a:xfrm>
        </p:grpSpPr>
        <p:sp>
          <p:nvSpPr>
            <p:cNvPr id="19" name="平行四边形 18"/>
            <p:cNvSpPr/>
            <p:nvPr/>
          </p:nvSpPr>
          <p:spPr>
            <a:xfrm>
              <a:off x="-474330" y="4259558"/>
              <a:ext cx="2739482" cy="305674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26423" y="4690059"/>
              <a:ext cx="2739482" cy="110300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191867" y="1784314"/>
            <a:ext cx="3240235" cy="540801"/>
            <a:chOff x="-474330" y="4259558"/>
            <a:chExt cx="3240235" cy="540801"/>
          </a:xfrm>
        </p:grpSpPr>
        <p:sp>
          <p:nvSpPr>
            <p:cNvPr id="22" name="平行四边形 21"/>
            <p:cNvSpPr/>
            <p:nvPr/>
          </p:nvSpPr>
          <p:spPr>
            <a:xfrm>
              <a:off x="-474330" y="4259558"/>
              <a:ext cx="2739482" cy="305674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26423" y="4690059"/>
              <a:ext cx="2739482" cy="110300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54500" y="4672580"/>
            <a:ext cx="3240235" cy="540801"/>
            <a:chOff x="-474330" y="4259558"/>
            <a:chExt cx="3240235" cy="540801"/>
          </a:xfrm>
        </p:grpSpPr>
        <p:sp>
          <p:nvSpPr>
            <p:cNvPr id="25" name="平行四边形 24"/>
            <p:cNvSpPr/>
            <p:nvPr/>
          </p:nvSpPr>
          <p:spPr>
            <a:xfrm>
              <a:off x="-474330" y="4259558"/>
              <a:ext cx="2739482" cy="305674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26423" y="4690059"/>
              <a:ext cx="2739482" cy="110300"/>
            </a:xfrm>
            <a:prstGeom prst="parallelogram">
              <a:avLst>
                <a:gd name="adj" fmla="val 60471"/>
              </a:avLst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rgbClr val="00B0F0">
                    <a:alpha val="11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5583491" y="256516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gradFill>
                  <a:gsLst>
                    <a:gs pos="16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outerShdw blurRad="190500" sx="102000" sy="102000" algn="ctr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rPr>
              <a:t>服务平台</a:t>
            </a:r>
          </a:p>
        </p:txBody>
      </p:sp>
      <p:sp>
        <p:nvSpPr>
          <p:cNvPr id="28" name="矩形 27"/>
          <p:cNvSpPr/>
          <p:nvPr/>
        </p:nvSpPr>
        <p:spPr>
          <a:xfrm>
            <a:off x="5610249" y="3032372"/>
            <a:ext cx="3036350" cy="9123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服务校园文化建设</a:t>
            </a:r>
          </a:p>
          <a:p>
            <a:pPr marL="182880" indent="-18288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服务高校学科发展</a:t>
            </a:r>
          </a:p>
          <a:p>
            <a:pPr marL="182880" indent="-18288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服务学生创意创业需求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203389" y="999868"/>
            <a:ext cx="3073400" cy="3539262"/>
            <a:chOff x="7126262" y="1296090"/>
            <a:chExt cx="3784306" cy="4357927"/>
          </a:xfrm>
        </p:grpSpPr>
        <p:sp>
          <p:nvSpPr>
            <p:cNvPr id="30" name="椭圆 29"/>
            <p:cNvSpPr/>
            <p:nvPr/>
          </p:nvSpPr>
          <p:spPr>
            <a:xfrm>
              <a:off x="7417966" y="2312649"/>
              <a:ext cx="2926080" cy="2926080"/>
            </a:xfrm>
            <a:prstGeom prst="ellipse">
              <a:avLst/>
            </a:prstGeom>
            <a:noFill/>
            <a:ln w="6350">
              <a:solidFill>
                <a:srgbClr val="00B0F0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408566" y="3303249"/>
              <a:ext cx="944879" cy="944879"/>
            </a:xfrm>
            <a:prstGeom prst="ellipse">
              <a:avLst/>
            </a:prstGeom>
            <a:noFill/>
            <a:ln w="6350">
              <a:solidFill>
                <a:srgbClr val="00B0F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7126262" y="3784094"/>
              <a:ext cx="3784306" cy="0"/>
            </a:xfrm>
            <a:prstGeom prst="line">
              <a:avLst/>
            </a:prstGeom>
            <a:ln w="9525">
              <a:gradFill flip="none" rotWithShape="1">
                <a:gsLst>
                  <a:gs pos="50600">
                    <a:srgbClr val="00B0F0">
                      <a:alpha val="67000"/>
                    </a:srgbClr>
                  </a:gs>
                  <a:gs pos="0">
                    <a:srgbClr val="00B0F0">
                      <a:alpha val="0"/>
                    </a:srgbClr>
                  </a:gs>
                  <a:gs pos="100000">
                    <a:srgbClr val="00B0F0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8881006" y="1296090"/>
              <a:ext cx="0" cy="4357927"/>
            </a:xfrm>
            <a:prstGeom prst="line">
              <a:avLst/>
            </a:prstGeom>
            <a:ln w="9525">
              <a:gradFill>
                <a:gsLst>
                  <a:gs pos="50600">
                    <a:srgbClr val="00B0F0">
                      <a:alpha val="67000"/>
                    </a:srgbClr>
                  </a:gs>
                  <a:gs pos="0">
                    <a:srgbClr val="00B0F0">
                      <a:alpha val="0"/>
                    </a:srgbClr>
                  </a:gs>
                  <a:gs pos="100000">
                    <a:srgbClr val="00B0F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8042020" y="2936703"/>
              <a:ext cx="1677972" cy="1677972"/>
            </a:xfrm>
            <a:prstGeom prst="ellipse">
              <a:avLst/>
            </a:prstGeom>
            <a:noFill/>
            <a:ln w="6350">
              <a:solidFill>
                <a:srgbClr val="00B0F0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35" name="图形 15"/>
          <p:cNvGrpSpPr/>
          <p:nvPr/>
        </p:nvGrpSpPr>
        <p:grpSpPr>
          <a:xfrm>
            <a:off x="5628492" y="1706641"/>
            <a:ext cx="1248126" cy="1248126"/>
            <a:chOff x="1002971" y="810905"/>
            <a:chExt cx="1248126" cy="1248126"/>
          </a:xfrm>
          <a:gradFill>
            <a:gsLst>
              <a:gs pos="100000">
                <a:srgbClr val="00B0F0">
                  <a:alpha val="0"/>
                </a:srgbClr>
              </a:gs>
              <a:gs pos="0">
                <a:srgbClr val="00B0F0"/>
              </a:gs>
            </a:gsLst>
            <a:lin ang="5400000" scaled="1"/>
          </a:gradFill>
        </p:grpSpPr>
        <p:sp>
          <p:nvSpPr>
            <p:cNvPr id="36" name="任意多边形: 形状 35"/>
            <p:cNvSpPr/>
            <p:nvPr/>
          </p:nvSpPr>
          <p:spPr>
            <a:xfrm>
              <a:off x="1051348" y="1011775"/>
              <a:ext cx="1150957" cy="576539"/>
            </a:xfrm>
            <a:custGeom>
              <a:avLst/>
              <a:gdLst>
                <a:gd name="connsiteX0" fmla="*/ 1150957 w 1150957"/>
                <a:gd name="connsiteY0" fmla="*/ 277635 h 576539"/>
                <a:gd name="connsiteX1" fmla="*/ 575479 w 1150957"/>
                <a:gd name="connsiteY1" fmla="*/ 576539 h 576539"/>
                <a:gd name="connsiteX2" fmla="*/ 0 w 1150957"/>
                <a:gd name="connsiteY2" fmla="*/ 277635 h 576539"/>
                <a:gd name="connsiteX3" fmla="*/ 575479 w 1150957"/>
                <a:gd name="connsiteY3" fmla="*/ 0 h 576539"/>
                <a:gd name="connsiteX4" fmla="*/ 1150957 w 1150957"/>
                <a:gd name="connsiteY4" fmla="*/ 277635 h 57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57" h="576539">
                  <a:moveTo>
                    <a:pt x="1150957" y="277635"/>
                  </a:moveTo>
                  <a:lnTo>
                    <a:pt x="575479" y="576539"/>
                  </a:lnTo>
                  <a:lnTo>
                    <a:pt x="0" y="277635"/>
                  </a:lnTo>
                  <a:lnTo>
                    <a:pt x="575479" y="0"/>
                  </a:lnTo>
                  <a:lnTo>
                    <a:pt x="1150957" y="277635"/>
                  </a:lnTo>
                  <a:close/>
                </a:path>
              </a:pathLst>
            </a:custGeom>
            <a:grpFill/>
            <a:ln w="1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012271" y="1385920"/>
              <a:ext cx="1203856" cy="386675"/>
            </a:xfrm>
            <a:custGeom>
              <a:avLst/>
              <a:gdLst>
                <a:gd name="connsiteX0" fmla="*/ 1050522 w 1203856"/>
                <a:gd name="connsiteY0" fmla="*/ 0 h 386675"/>
                <a:gd name="connsiteX1" fmla="*/ 1203857 w 1203856"/>
                <a:gd name="connsiteY1" fmla="*/ 73973 h 386675"/>
                <a:gd name="connsiteX2" fmla="*/ 601928 w 1203856"/>
                <a:gd name="connsiteY2" fmla="*/ 386675 h 386675"/>
                <a:gd name="connsiteX3" fmla="*/ 0 w 1203856"/>
                <a:gd name="connsiteY3" fmla="*/ 73973 h 386675"/>
                <a:gd name="connsiteX4" fmla="*/ 151993 w 1203856"/>
                <a:gd name="connsiteY4" fmla="*/ 646 h 386675"/>
                <a:gd name="connsiteX5" fmla="*/ 283230 w 1203856"/>
                <a:gd name="connsiteY5" fmla="*/ 68610 h 386675"/>
                <a:gd name="connsiteX6" fmla="*/ 264032 w 1203856"/>
                <a:gd name="connsiteY6" fmla="*/ 77874 h 386675"/>
                <a:gd name="connsiteX7" fmla="*/ 601953 w 1203856"/>
                <a:gd name="connsiteY7" fmla="*/ 253392 h 386675"/>
                <a:gd name="connsiteX8" fmla="*/ 939873 w 1203856"/>
                <a:gd name="connsiteY8" fmla="*/ 77874 h 386675"/>
                <a:gd name="connsiteX9" fmla="*/ 919359 w 1203856"/>
                <a:gd name="connsiteY9" fmla="*/ 67977 h 38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3856" h="386675">
                  <a:moveTo>
                    <a:pt x="1050522" y="0"/>
                  </a:moveTo>
                  <a:lnTo>
                    <a:pt x="1203857" y="73973"/>
                  </a:lnTo>
                  <a:lnTo>
                    <a:pt x="601928" y="386675"/>
                  </a:lnTo>
                  <a:lnTo>
                    <a:pt x="0" y="73973"/>
                  </a:lnTo>
                  <a:lnTo>
                    <a:pt x="151993" y="646"/>
                  </a:lnTo>
                  <a:lnTo>
                    <a:pt x="283230" y="68610"/>
                  </a:lnTo>
                  <a:lnTo>
                    <a:pt x="264032" y="77874"/>
                  </a:lnTo>
                  <a:lnTo>
                    <a:pt x="601953" y="253392"/>
                  </a:lnTo>
                  <a:lnTo>
                    <a:pt x="939873" y="77874"/>
                  </a:lnTo>
                  <a:lnTo>
                    <a:pt x="919359" y="67977"/>
                  </a:lnTo>
                  <a:close/>
                </a:path>
              </a:pathLst>
            </a:custGeom>
            <a:grpFill/>
            <a:ln w="1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12271" y="1576052"/>
              <a:ext cx="1203856" cy="386614"/>
            </a:xfrm>
            <a:custGeom>
              <a:avLst/>
              <a:gdLst>
                <a:gd name="connsiteX0" fmla="*/ 1050522 w 1203856"/>
                <a:gd name="connsiteY0" fmla="*/ 0 h 386614"/>
                <a:gd name="connsiteX1" fmla="*/ 1203857 w 1203856"/>
                <a:gd name="connsiteY1" fmla="*/ 73973 h 386614"/>
                <a:gd name="connsiteX2" fmla="*/ 601928 w 1203856"/>
                <a:gd name="connsiteY2" fmla="*/ 386614 h 386614"/>
                <a:gd name="connsiteX3" fmla="*/ 0 w 1203856"/>
                <a:gd name="connsiteY3" fmla="*/ 73973 h 386614"/>
                <a:gd name="connsiteX4" fmla="*/ 151993 w 1203856"/>
                <a:gd name="connsiteY4" fmla="*/ 646 h 386614"/>
                <a:gd name="connsiteX5" fmla="*/ 283230 w 1203856"/>
                <a:gd name="connsiteY5" fmla="*/ 68623 h 386614"/>
                <a:gd name="connsiteX6" fmla="*/ 264032 w 1203856"/>
                <a:gd name="connsiteY6" fmla="*/ 77874 h 386614"/>
                <a:gd name="connsiteX7" fmla="*/ 601953 w 1203856"/>
                <a:gd name="connsiteY7" fmla="*/ 253392 h 386614"/>
                <a:gd name="connsiteX8" fmla="*/ 939873 w 1203856"/>
                <a:gd name="connsiteY8" fmla="*/ 77874 h 386614"/>
                <a:gd name="connsiteX9" fmla="*/ 919359 w 1203856"/>
                <a:gd name="connsiteY9" fmla="*/ 67977 h 386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3856" h="386614">
                  <a:moveTo>
                    <a:pt x="1050522" y="0"/>
                  </a:moveTo>
                  <a:lnTo>
                    <a:pt x="1203857" y="73973"/>
                  </a:lnTo>
                  <a:lnTo>
                    <a:pt x="601928" y="386614"/>
                  </a:lnTo>
                  <a:lnTo>
                    <a:pt x="0" y="73973"/>
                  </a:lnTo>
                  <a:lnTo>
                    <a:pt x="151993" y="646"/>
                  </a:lnTo>
                  <a:lnTo>
                    <a:pt x="283230" y="68623"/>
                  </a:lnTo>
                  <a:lnTo>
                    <a:pt x="264032" y="77874"/>
                  </a:lnTo>
                  <a:lnTo>
                    <a:pt x="601953" y="253392"/>
                  </a:lnTo>
                  <a:lnTo>
                    <a:pt x="939873" y="77874"/>
                  </a:lnTo>
                  <a:lnTo>
                    <a:pt x="919359" y="67977"/>
                  </a:lnTo>
                  <a:close/>
                </a:path>
              </a:pathLst>
            </a:custGeom>
            <a:grpFill/>
            <a:ln w="1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89144" y="2177249"/>
            <a:ext cx="5011546" cy="3539263"/>
            <a:chOff x="269360" y="2203917"/>
            <a:chExt cx="5011546" cy="3539263"/>
          </a:xfrm>
        </p:grpSpPr>
        <p:sp>
          <p:nvSpPr>
            <p:cNvPr id="40" name="矩形 39"/>
            <p:cNvSpPr/>
            <p:nvPr/>
          </p:nvSpPr>
          <p:spPr>
            <a:xfrm>
              <a:off x="1676220" y="4236421"/>
              <a:ext cx="3604686" cy="11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2880" indent="-18288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182245" algn="l"/>
                </a:tabLst>
              </a:pPr>
              <a:r>
                <a:rPr lang="zh-CN" altLang="en-US" sz="1400" dirty="0">
                  <a:solidFill>
                    <a:schemeClr val="bg1"/>
                  </a:solidFill>
                </a:rPr>
                <a:t>培育和践行社会主义核心价值观</a:t>
              </a:r>
            </a:p>
            <a:p>
              <a:pPr marL="182880" indent="-18288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182245" algn="l"/>
                </a:tabLst>
              </a:pPr>
              <a:r>
                <a:rPr lang="zh-CN" altLang="en-US" sz="1400" dirty="0">
                  <a:solidFill>
                    <a:schemeClr val="bg1"/>
                  </a:solidFill>
                </a:rPr>
                <a:t>传播先进文化</a:t>
              </a:r>
            </a:p>
            <a:p>
              <a:pPr marL="182880" indent="-18288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182245" algn="l"/>
                </a:tabLst>
              </a:pPr>
              <a:r>
                <a:rPr lang="zh-CN" altLang="en-US" sz="1400" dirty="0">
                  <a:solidFill>
                    <a:schemeClr val="bg1"/>
                  </a:solidFill>
                </a:rPr>
                <a:t>做好高校意识形态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 marL="182880" indent="-18288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182245" algn="l"/>
                </a:tabLst>
              </a:pPr>
              <a:r>
                <a:rPr lang="zh-CN" altLang="en-US" sz="1400" dirty="0">
                  <a:solidFill>
                    <a:schemeClr val="bg1"/>
                  </a:solidFill>
                </a:rPr>
                <a:t>做好思想政治教育工作</a:t>
              </a: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69360" y="2203917"/>
              <a:ext cx="3073400" cy="3539263"/>
              <a:chOff x="7126262" y="1296090"/>
              <a:chExt cx="3784306" cy="435792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417966" y="2312649"/>
                <a:ext cx="2926080" cy="2926080"/>
              </a:xfrm>
              <a:prstGeom prst="ellipse">
                <a:avLst/>
              </a:prstGeom>
              <a:noFill/>
              <a:ln w="6350">
                <a:solidFill>
                  <a:srgbClr val="00B0F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8408566" y="3303249"/>
                <a:ext cx="944879" cy="944879"/>
              </a:xfrm>
              <a:prstGeom prst="ellipse">
                <a:avLst/>
              </a:prstGeom>
              <a:noFill/>
              <a:ln w="6350">
                <a:solidFill>
                  <a:srgbClr val="00B0F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7126262" y="3784094"/>
                <a:ext cx="3784306" cy="0"/>
              </a:xfrm>
              <a:prstGeom prst="line">
                <a:avLst/>
              </a:prstGeom>
              <a:ln w="9525">
                <a:gradFill flip="none" rotWithShape="1">
                  <a:gsLst>
                    <a:gs pos="50600">
                      <a:srgbClr val="00B0F0">
                        <a:alpha val="67000"/>
                      </a:srgbClr>
                    </a:gs>
                    <a:gs pos="0">
                      <a:srgbClr val="00B0F0">
                        <a:alpha val="0"/>
                      </a:srgbClr>
                    </a:gs>
                    <a:gs pos="100000">
                      <a:srgbClr val="00B0F0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8881006" y="1296090"/>
                <a:ext cx="0" cy="4357927"/>
              </a:xfrm>
              <a:prstGeom prst="line">
                <a:avLst/>
              </a:prstGeom>
              <a:ln w="9525">
                <a:gradFill>
                  <a:gsLst>
                    <a:gs pos="50600">
                      <a:srgbClr val="00B0F0">
                        <a:alpha val="67000"/>
                      </a:srgbClr>
                    </a:gs>
                    <a:gs pos="0">
                      <a:srgbClr val="00B0F0">
                        <a:alpha val="0"/>
                      </a:srgbClr>
                    </a:gs>
                    <a:gs pos="100000">
                      <a:srgbClr val="00B0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8042020" y="2936703"/>
                <a:ext cx="1677972" cy="1677972"/>
              </a:xfrm>
              <a:prstGeom prst="ellipse">
                <a:avLst/>
              </a:prstGeom>
              <a:noFill/>
              <a:ln w="6350">
                <a:solidFill>
                  <a:srgbClr val="00B0F0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1649462" y="3769210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gradFill>
                    <a:gsLst>
                      <a:gs pos="16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outerShdw blurRad="190500" sx="102000" sy="102000" algn="ctr" rotWithShape="0">
                      <a:prstClr val="black">
                        <a:alpha val="30000"/>
                      </a:prstClr>
                    </a:outerShdw>
                  </a:effectLst>
                  <a:latin typeface="+mj-ea"/>
                  <a:ea typeface="+mj-ea"/>
                </a:rPr>
                <a:t>宣传阵地</a:t>
              </a:r>
            </a:p>
          </p:txBody>
        </p:sp>
        <p:sp>
          <p:nvSpPr>
            <p:cNvPr id="43" name="advertiser-megaphone_73071"/>
            <p:cNvSpPr>
              <a:spLocks noChangeAspect="1"/>
            </p:cNvSpPr>
            <p:nvPr/>
          </p:nvSpPr>
          <p:spPr bwMode="auto">
            <a:xfrm>
              <a:off x="1708354" y="3111059"/>
              <a:ext cx="1142793" cy="916312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455839 w 606244"/>
                <a:gd name="T71" fmla="*/ 455839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  <a:gd name="T84" fmla="*/ 600116 w 606244"/>
                <a:gd name="T85" fmla="*/ 600116 w 606244"/>
                <a:gd name="T86" fmla="*/ 600116 w 606244"/>
                <a:gd name="T87" fmla="*/ 600116 w 606244"/>
                <a:gd name="T88" fmla="*/ 600116 w 606244"/>
                <a:gd name="T89" fmla="*/ 600116 w 606244"/>
                <a:gd name="T90" fmla="*/ 600116 w 606244"/>
                <a:gd name="T91" fmla="*/ 600116 w 606244"/>
                <a:gd name="T92" fmla="*/ 600116 w 606244"/>
                <a:gd name="T93" fmla="*/ 600116 w 606244"/>
                <a:gd name="T94" fmla="*/ 600116 w 606244"/>
                <a:gd name="T95" fmla="*/ 600116 w 606244"/>
                <a:gd name="T96" fmla="*/ 600116 w 606244"/>
                <a:gd name="T97" fmla="*/ 600116 w 606244"/>
                <a:gd name="T98" fmla="*/ 600116 w 606244"/>
                <a:gd name="T9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67" h="2222">
                  <a:moveTo>
                    <a:pt x="2605" y="770"/>
                  </a:moveTo>
                  <a:lnTo>
                    <a:pt x="2605" y="71"/>
                  </a:lnTo>
                  <a:cubicBezTo>
                    <a:pt x="2605" y="38"/>
                    <a:pt x="2581" y="10"/>
                    <a:pt x="2549" y="5"/>
                  </a:cubicBezTo>
                  <a:cubicBezTo>
                    <a:pt x="2517" y="0"/>
                    <a:pt x="2485" y="19"/>
                    <a:pt x="2475" y="50"/>
                  </a:cubicBezTo>
                  <a:cubicBezTo>
                    <a:pt x="2474" y="52"/>
                    <a:pt x="2399" y="248"/>
                    <a:pt x="1936" y="520"/>
                  </a:cubicBezTo>
                  <a:cubicBezTo>
                    <a:pt x="1543" y="750"/>
                    <a:pt x="1130" y="771"/>
                    <a:pt x="1005" y="772"/>
                  </a:cubicBezTo>
                  <a:cubicBezTo>
                    <a:pt x="980" y="717"/>
                    <a:pt x="925" y="679"/>
                    <a:pt x="862" y="679"/>
                  </a:cubicBezTo>
                  <a:lnTo>
                    <a:pt x="308" y="679"/>
                  </a:lnTo>
                  <a:cubicBezTo>
                    <a:pt x="221" y="679"/>
                    <a:pt x="151" y="750"/>
                    <a:pt x="151" y="836"/>
                  </a:cubicBezTo>
                  <a:lnTo>
                    <a:pt x="151" y="845"/>
                  </a:lnTo>
                  <a:lnTo>
                    <a:pt x="126" y="845"/>
                  </a:lnTo>
                  <a:cubicBezTo>
                    <a:pt x="57" y="845"/>
                    <a:pt x="0" y="902"/>
                    <a:pt x="0" y="972"/>
                  </a:cubicBezTo>
                  <a:lnTo>
                    <a:pt x="0" y="1255"/>
                  </a:lnTo>
                  <a:cubicBezTo>
                    <a:pt x="0" y="1325"/>
                    <a:pt x="57" y="1381"/>
                    <a:pt x="126" y="1381"/>
                  </a:cubicBezTo>
                  <a:lnTo>
                    <a:pt x="151" y="1381"/>
                  </a:lnTo>
                  <a:lnTo>
                    <a:pt x="151" y="1391"/>
                  </a:lnTo>
                  <a:cubicBezTo>
                    <a:pt x="151" y="1477"/>
                    <a:pt x="221" y="1547"/>
                    <a:pt x="308" y="1547"/>
                  </a:cubicBezTo>
                  <a:lnTo>
                    <a:pt x="404" y="1547"/>
                  </a:lnTo>
                  <a:lnTo>
                    <a:pt x="488" y="2044"/>
                  </a:lnTo>
                  <a:cubicBezTo>
                    <a:pt x="497" y="2098"/>
                    <a:pt x="543" y="2137"/>
                    <a:pt x="597" y="2137"/>
                  </a:cubicBezTo>
                  <a:lnTo>
                    <a:pt x="778" y="2137"/>
                  </a:lnTo>
                  <a:cubicBezTo>
                    <a:pt x="811" y="2137"/>
                    <a:pt x="842" y="2122"/>
                    <a:pt x="863" y="2097"/>
                  </a:cubicBezTo>
                  <a:cubicBezTo>
                    <a:pt x="884" y="2072"/>
                    <a:pt x="893" y="2039"/>
                    <a:pt x="888" y="2007"/>
                  </a:cubicBezTo>
                  <a:lnTo>
                    <a:pt x="810" y="1547"/>
                  </a:lnTo>
                  <a:lnTo>
                    <a:pt x="862" y="1547"/>
                  </a:lnTo>
                  <a:cubicBezTo>
                    <a:pt x="925" y="1547"/>
                    <a:pt x="980" y="1509"/>
                    <a:pt x="1005" y="1455"/>
                  </a:cubicBezTo>
                  <a:cubicBezTo>
                    <a:pt x="1130" y="1456"/>
                    <a:pt x="1543" y="1476"/>
                    <a:pt x="1936" y="1707"/>
                  </a:cubicBezTo>
                  <a:cubicBezTo>
                    <a:pt x="2392" y="1975"/>
                    <a:pt x="2473" y="2172"/>
                    <a:pt x="2475" y="2178"/>
                  </a:cubicBezTo>
                  <a:cubicBezTo>
                    <a:pt x="2485" y="2205"/>
                    <a:pt x="2510" y="2222"/>
                    <a:pt x="2538" y="2222"/>
                  </a:cubicBezTo>
                  <a:cubicBezTo>
                    <a:pt x="2542" y="2222"/>
                    <a:pt x="2545" y="2222"/>
                    <a:pt x="2549" y="2222"/>
                  </a:cubicBezTo>
                  <a:cubicBezTo>
                    <a:pt x="2581" y="2216"/>
                    <a:pt x="2605" y="2188"/>
                    <a:pt x="2605" y="2156"/>
                  </a:cubicBezTo>
                  <a:lnTo>
                    <a:pt x="2605" y="1457"/>
                  </a:lnTo>
                  <a:cubicBezTo>
                    <a:pt x="2696" y="1446"/>
                    <a:pt x="2767" y="1368"/>
                    <a:pt x="2767" y="1274"/>
                  </a:cubicBezTo>
                  <a:lnTo>
                    <a:pt x="2767" y="953"/>
                  </a:lnTo>
                  <a:cubicBezTo>
                    <a:pt x="2767" y="859"/>
                    <a:pt x="2696" y="781"/>
                    <a:pt x="2605" y="770"/>
                  </a:cubicBezTo>
                  <a:close/>
                  <a:moveTo>
                    <a:pt x="885" y="1391"/>
                  </a:moveTo>
                  <a:cubicBezTo>
                    <a:pt x="885" y="1403"/>
                    <a:pt x="875" y="1414"/>
                    <a:pt x="862" y="1414"/>
                  </a:cubicBezTo>
                  <a:lnTo>
                    <a:pt x="731" y="1414"/>
                  </a:lnTo>
                  <a:lnTo>
                    <a:pt x="460" y="1414"/>
                  </a:lnTo>
                  <a:lnTo>
                    <a:pt x="308" y="1414"/>
                  </a:lnTo>
                  <a:cubicBezTo>
                    <a:pt x="295" y="1414"/>
                    <a:pt x="284" y="1403"/>
                    <a:pt x="284" y="1391"/>
                  </a:cubicBezTo>
                  <a:lnTo>
                    <a:pt x="284" y="1315"/>
                  </a:lnTo>
                  <a:lnTo>
                    <a:pt x="284" y="912"/>
                  </a:lnTo>
                  <a:lnTo>
                    <a:pt x="284" y="836"/>
                  </a:lnTo>
                  <a:cubicBezTo>
                    <a:pt x="284" y="823"/>
                    <a:pt x="295" y="813"/>
                    <a:pt x="308" y="813"/>
                  </a:cubicBezTo>
                  <a:lnTo>
                    <a:pt x="862" y="813"/>
                  </a:lnTo>
                  <a:cubicBezTo>
                    <a:pt x="875" y="813"/>
                    <a:pt x="885" y="823"/>
                    <a:pt x="885" y="836"/>
                  </a:cubicBezTo>
                  <a:lnTo>
                    <a:pt x="885" y="837"/>
                  </a:lnTo>
                  <a:lnTo>
                    <a:pt x="885" y="1389"/>
                  </a:lnTo>
                  <a:lnTo>
                    <a:pt x="885" y="1391"/>
                  </a:lnTo>
                  <a:close/>
                </a:path>
              </a:pathLst>
            </a:custGeom>
            <a:gradFill>
              <a:gsLst>
                <a:gs pos="100000">
                  <a:srgbClr val="00B0F0">
                    <a:alpha val="0"/>
                  </a:srgbClr>
                </a:gs>
                <a:gs pos="0">
                  <a:srgbClr val="00B0F0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49" name="矩形 48"/>
          <p:cNvSpPr/>
          <p:nvPr/>
        </p:nvSpPr>
        <p:spPr>
          <a:xfrm>
            <a:off x="720117" y="549275"/>
            <a:ext cx="123110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产品定位</a:t>
            </a:r>
            <a:endParaRPr lang="zh-CN" altLang="en-US" sz="2400" b="1" dirty="0">
              <a:gradFill flip="none" rotWithShape="1">
                <a:gsLst>
                  <a:gs pos="29448">
                    <a:prstClr val="white"/>
                  </a:gs>
                  <a:gs pos="11000">
                    <a:prstClr val="white">
                      <a:lumMod val="95000"/>
                    </a:prstClr>
                  </a:gs>
                  <a:gs pos="63000">
                    <a:prstClr val="white">
                      <a:lumMod val="75000"/>
                    </a:prst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776145" y="511930"/>
            <a:ext cx="5191806" cy="3701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 dirty="0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智能化、多元信息化需求服务系统</a:t>
            </a:r>
          </a:p>
        </p:txBody>
      </p:sp>
      <p:sp>
        <p:nvSpPr>
          <p:cNvPr id="96" name="PA-矩形 44"/>
          <p:cNvSpPr/>
          <p:nvPr>
            <p:custDataLst>
              <p:tags r:id="rId1"/>
            </p:custDataLst>
          </p:nvPr>
        </p:nvSpPr>
        <p:spPr>
          <a:xfrm>
            <a:off x="6887302" y="1701800"/>
            <a:ext cx="4609373" cy="4606924"/>
          </a:xfrm>
          <a:prstGeom prst="rect">
            <a:avLst/>
          </a:prstGeom>
          <a:gradFill flip="none" rotWithShape="1">
            <a:gsLst>
              <a:gs pos="51000">
                <a:schemeClr val="accent1">
                  <a:alpha val="0"/>
                </a:schemeClr>
              </a:gs>
              <a:gs pos="98000">
                <a:schemeClr val="accent1"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78378">
                  <a:schemeClr val="accent1"/>
                </a:gs>
                <a:gs pos="23656">
                  <a:schemeClr val="accent1"/>
                </a:gs>
                <a:gs pos="534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70" b="0" i="0" u="none" strike="noStrike" kern="1200" cap="none" spc="0" normalizeH="0" baseline="0" noProof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099979" y="2582903"/>
            <a:ext cx="4380026" cy="3465473"/>
            <a:chOff x="4658403" y="2582903"/>
            <a:chExt cx="4380026" cy="3465473"/>
          </a:xfrm>
        </p:grpSpPr>
        <p:sp>
          <p:nvSpPr>
            <p:cNvPr id="72" name="文本框 28"/>
            <p:cNvSpPr txBox="1"/>
            <p:nvPr/>
          </p:nvSpPr>
          <p:spPr>
            <a:xfrm>
              <a:off x="4658404" y="3487025"/>
              <a:ext cx="2040598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乘客信息显示系统</a:t>
              </a:r>
            </a:p>
          </p:txBody>
        </p:sp>
        <p:sp>
          <p:nvSpPr>
            <p:cNvPr id="77" name="文本框 28"/>
            <p:cNvSpPr txBox="1"/>
            <p:nvPr/>
          </p:nvSpPr>
          <p:spPr>
            <a:xfrm>
              <a:off x="4658403" y="3939086"/>
              <a:ext cx="2315573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4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乘务员移动连接设备 </a:t>
              </a:r>
            </a:p>
          </p:txBody>
        </p:sp>
        <p:sp>
          <p:nvSpPr>
            <p:cNvPr id="78" name="文本框 28"/>
            <p:cNvSpPr txBox="1"/>
            <p:nvPr/>
          </p:nvSpPr>
          <p:spPr>
            <a:xfrm>
              <a:off x="4658403" y="3034964"/>
              <a:ext cx="1748499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2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视频监控系统</a:t>
              </a:r>
            </a:p>
          </p:txBody>
        </p:sp>
        <p:sp>
          <p:nvSpPr>
            <p:cNvPr id="79" name="文本框 28"/>
            <p:cNvSpPr txBox="1"/>
            <p:nvPr/>
          </p:nvSpPr>
          <p:spPr>
            <a:xfrm>
              <a:off x="4658405" y="2582903"/>
              <a:ext cx="1646898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乘客广播系统</a:t>
              </a:r>
            </a:p>
          </p:txBody>
        </p:sp>
        <p:sp>
          <p:nvSpPr>
            <p:cNvPr id="80" name="文本框 28"/>
            <p:cNvSpPr txBox="1"/>
            <p:nvPr/>
          </p:nvSpPr>
          <p:spPr>
            <a:xfrm>
              <a:off x="4658404" y="4391147"/>
              <a:ext cx="1481455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5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车载WiFi网络 </a:t>
              </a:r>
            </a:p>
          </p:txBody>
        </p:sp>
        <p:sp>
          <p:nvSpPr>
            <p:cNvPr id="82" name="文本框 28"/>
            <p:cNvSpPr txBox="1"/>
            <p:nvPr/>
          </p:nvSpPr>
          <p:spPr>
            <a:xfrm>
              <a:off x="4658403" y="5295269"/>
              <a:ext cx="1697699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7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媒体娱乐系统</a:t>
              </a:r>
            </a:p>
          </p:txBody>
        </p:sp>
        <p:sp>
          <p:nvSpPr>
            <p:cNvPr id="83" name="文本框 28"/>
            <p:cNvSpPr txBox="1"/>
            <p:nvPr/>
          </p:nvSpPr>
          <p:spPr>
            <a:xfrm>
              <a:off x="4658403" y="5747332"/>
              <a:ext cx="1646899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8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座位预定系统 </a:t>
              </a:r>
            </a:p>
          </p:txBody>
        </p:sp>
        <p:sp>
          <p:nvSpPr>
            <p:cNvPr id="84" name="文本框 28"/>
            <p:cNvSpPr txBox="1"/>
            <p:nvPr/>
          </p:nvSpPr>
          <p:spPr>
            <a:xfrm>
              <a:off x="6722858" y="2582903"/>
              <a:ext cx="1646898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9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乘客计数系统 </a:t>
              </a:r>
            </a:p>
          </p:txBody>
        </p:sp>
        <p:sp>
          <p:nvSpPr>
            <p:cNvPr id="85" name="文本框 28"/>
            <p:cNvSpPr txBox="1"/>
            <p:nvPr/>
          </p:nvSpPr>
          <p:spPr>
            <a:xfrm>
              <a:off x="6722856" y="3034964"/>
              <a:ext cx="1205415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DB Office" pitchFamily="2" charset="0"/>
                </a:rPr>
                <a:t>10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DB Office" pitchFamily="2" charset="0"/>
                </a:rPr>
                <a:t>票务系统</a:t>
              </a:r>
            </a:p>
          </p:txBody>
        </p:sp>
        <p:sp>
          <p:nvSpPr>
            <p:cNvPr id="86" name="文本框 28"/>
            <p:cNvSpPr txBox="1"/>
            <p:nvPr/>
          </p:nvSpPr>
          <p:spPr>
            <a:xfrm>
              <a:off x="4658404" y="4843208"/>
              <a:ext cx="2129498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6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车载4G（5G）网络</a:t>
              </a:r>
            </a:p>
          </p:txBody>
        </p:sp>
        <p:sp>
          <p:nvSpPr>
            <p:cNvPr id="87" name="文本框 28"/>
            <p:cNvSpPr txBox="1"/>
            <p:nvPr/>
          </p:nvSpPr>
          <p:spPr>
            <a:xfrm>
              <a:off x="6722857" y="3939086"/>
              <a:ext cx="1748498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12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移动式中继器</a:t>
              </a:r>
            </a:p>
          </p:txBody>
        </p:sp>
        <p:sp>
          <p:nvSpPr>
            <p:cNvPr id="88" name="文本框 28"/>
            <p:cNvSpPr txBox="1"/>
            <p:nvPr/>
          </p:nvSpPr>
          <p:spPr>
            <a:xfrm>
              <a:off x="6722856" y="4391147"/>
              <a:ext cx="2315573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13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电子时刻表和司机辅助</a:t>
              </a:r>
            </a:p>
          </p:txBody>
        </p:sp>
        <p:sp>
          <p:nvSpPr>
            <p:cNvPr id="89" name="文本框 28"/>
            <p:cNvSpPr txBox="1"/>
            <p:nvPr/>
          </p:nvSpPr>
          <p:spPr>
            <a:xfrm>
              <a:off x="6722857" y="4843208"/>
              <a:ext cx="2315572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14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远程诊断数据传输</a:t>
              </a:r>
            </a:p>
          </p:txBody>
        </p:sp>
        <p:sp>
          <p:nvSpPr>
            <p:cNvPr id="90" name="文本框 28"/>
            <p:cNvSpPr txBox="1"/>
            <p:nvPr/>
          </p:nvSpPr>
          <p:spPr>
            <a:xfrm>
              <a:off x="6722857" y="5295269"/>
              <a:ext cx="1877085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15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远程车辆准备</a:t>
              </a:r>
            </a:p>
          </p:txBody>
        </p:sp>
        <p:sp>
          <p:nvSpPr>
            <p:cNvPr id="91" name="文本框 28"/>
            <p:cNvSpPr txBox="1"/>
            <p:nvPr/>
          </p:nvSpPr>
          <p:spPr>
            <a:xfrm>
              <a:off x="6722858" y="3487025"/>
              <a:ext cx="1934870" cy="3010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11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车辆定位与遥测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7039654" y="1932594"/>
            <a:ext cx="3543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9DD9"/>
                    </a:gs>
                    <a:gs pos="100000">
                      <a:srgbClr val="0BD0D9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多元信息化智能化需求服务系统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166654" y="2958782"/>
            <a:ext cx="410777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7166654" y="3414101"/>
            <a:ext cx="410777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7166654" y="3869420"/>
            <a:ext cx="410777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7166654" y="4324739"/>
            <a:ext cx="410777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7166654" y="4780058"/>
            <a:ext cx="410777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7166654" y="5235377"/>
            <a:ext cx="410777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7166654" y="5690695"/>
            <a:ext cx="410777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163479" y="2375035"/>
            <a:ext cx="351747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直角三角形 18"/>
          <p:cNvSpPr/>
          <p:nvPr/>
        </p:nvSpPr>
        <p:spPr>
          <a:xfrm flipH="1" flipV="1">
            <a:off x="11236786" y="1815077"/>
            <a:ext cx="122279" cy="122279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76200" sx="154000" sy="154000" algn="ctr" rotWithShape="0">
              <a:schemeClr val="accent2">
                <a:alpha val="4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932118" y="2489711"/>
            <a:ext cx="1434190" cy="3031102"/>
            <a:chOff x="1660386" y="2414689"/>
            <a:chExt cx="1434190" cy="3031102"/>
          </a:xfrm>
        </p:grpSpPr>
        <p:grpSp>
          <p:nvGrpSpPr>
            <p:cNvPr id="22" name="组合 21"/>
            <p:cNvGrpSpPr/>
            <p:nvPr/>
          </p:nvGrpSpPr>
          <p:grpSpPr>
            <a:xfrm>
              <a:off x="1660386" y="2414689"/>
              <a:ext cx="1434190" cy="372499"/>
              <a:chOff x="1660386" y="2301925"/>
              <a:chExt cx="1434190" cy="372499"/>
            </a:xfrm>
          </p:grpSpPr>
          <p:sp>
            <p:nvSpPr>
              <p:cNvPr id="138" name="PA-矩形 44"/>
              <p:cNvSpPr/>
              <p:nvPr>
                <p:custDataLst>
                  <p:tags r:id="rId5"/>
                </p:custDataLst>
              </p:nvPr>
            </p:nvSpPr>
            <p:spPr>
              <a:xfrm>
                <a:off x="1660386" y="2301925"/>
                <a:ext cx="1434190" cy="372499"/>
              </a:xfrm>
              <a:prstGeom prst="rect">
                <a:avLst/>
              </a:prstGeom>
              <a:gradFill flip="none" rotWithShape="1">
                <a:gsLst>
                  <a:gs pos="51000">
                    <a:schemeClr val="accent1">
                      <a:alpha val="0"/>
                    </a:schemeClr>
                  </a:gs>
                  <a:gs pos="98000">
                    <a:schemeClr val="accent1">
                      <a:alpha val="2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gradFill>
                  <a:gsLst>
                    <a:gs pos="78378">
                      <a:schemeClr val="accent1"/>
                    </a:gs>
                    <a:gs pos="23656">
                      <a:schemeClr val="accent1"/>
                    </a:gs>
                    <a:gs pos="53400">
                      <a:schemeClr val="accent1">
                        <a:alpha val="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54419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151723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" name="文本框 28"/>
              <p:cNvSpPr txBox="1"/>
              <p:nvPr/>
            </p:nvSpPr>
            <p:spPr>
              <a:xfrm>
                <a:off x="1691506" y="2327660"/>
                <a:ext cx="1371951" cy="301044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乘客广播系统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660386" y="3743990"/>
              <a:ext cx="1434190" cy="372499"/>
              <a:chOff x="1660386" y="3654019"/>
              <a:chExt cx="1434190" cy="372499"/>
            </a:xfrm>
          </p:grpSpPr>
          <p:sp>
            <p:nvSpPr>
              <p:cNvPr id="140" name="PA-矩形 44"/>
              <p:cNvSpPr/>
              <p:nvPr>
                <p:custDataLst>
                  <p:tags r:id="rId4"/>
                </p:custDataLst>
              </p:nvPr>
            </p:nvSpPr>
            <p:spPr>
              <a:xfrm>
                <a:off x="1660386" y="3654019"/>
                <a:ext cx="1434190" cy="372499"/>
              </a:xfrm>
              <a:prstGeom prst="rect">
                <a:avLst/>
              </a:prstGeom>
              <a:gradFill flip="none" rotWithShape="1">
                <a:gsLst>
                  <a:gs pos="51000">
                    <a:schemeClr val="accent1">
                      <a:alpha val="0"/>
                    </a:schemeClr>
                  </a:gs>
                  <a:gs pos="98000">
                    <a:schemeClr val="accent1">
                      <a:alpha val="2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gradFill>
                  <a:gsLst>
                    <a:gs pos="78378">
                      <a:schemeClr val="accent1"/>
                    </a:gs>
                    <a:gs pos="23656">
                      <a:schemeClr val="accent1"/>
                    </a:gs>
                    <a:gs pos="53400">
                      <a:schemeClr val="accent1">
                        <a:alpha val="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54419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151723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1" name="文本框 28"/>
              <p:cNvSpPr txBox="1"/>
              <p:nvPr/>
            </p:nvSpPr>
            <p:spPr>
              <a:xfrm>
                <a:off x="1691506" y="3679754"/>
                <a:ext cx="1371951" cy="301044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视频监控系统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660386" y="5073292"/>
              <a:ext cx="1434190" cy="372499"/>
              <a:chOff x="1660386" y="5006112"/>
              <a:chExt cx="1434190" cy="372499"/>
            </a:xfrm>
          </p:grpSpPr>
          <p:sp>
            <p:nvSpPr>
              <p:cNvPr id="143" name="PA-矩形 44"/>
              <p:cNvSpPr/>
              <p:nvPr>
                <p:custDataLst>
                  <p:tags r:id="rId3"/>
                </p:custDataLst>
              </p:nvPr>
            </p:nvSpPr>
            <p:spPr>
              <a:xfrm>
                <a:off x="1660386" y="5006112"/>
                <a:ext cx="1434190" cy="372499"/>
              </a:xfrm>
              <a:prstGeom prst="rect">
                <a:avLst/>
              </a:prstGeom>
              <a:gradFill flip="none" rotWithShape="1">
                <a:gsLst>
                  <a:gs pos="51000">
                    <a:schemeClr val="accent1">
                      <a:alpha val="0"/>
                    </a:schemeClr>
                  </a:gs>
                  <a:gs pos="98000">
                    <a:schemeClr val="accent1">
                      <a:alpha val="26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gradFill>
                  <a:gsLst>
                    <a:gs pos="78378">
                      <a:schemeClr val="accent1"/>
                    </a:gs>
                    <a:gs pos="23656">
                      <a:schemeClr val="accent1"/>
                    </a:gs>
                    <a:gs pos="53400">
                      <a:schemeClr val="accent1">
                        <a:alpha val="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54419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70" b="0" i="0" u="none" strike="noStrike" kern="1200" cap="none" spc="0" normalizeH="0" baseline="0" noProof="0">
                  <a:ln>
                    <a:noFill/>
                  </a:ln>
                  <a:solidFill>
                    <a:srgbClr val="151723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4" name="文本框 28"/>
              <p:cNvSpPr txBox="1"/>
              <p:nvPr/>
            </p:nvSpPr>
            <p:spPr>
              <a:xfrm>
                <a:off x="1691506" y="5031847"/>
                <a:ext cx="1371951" cy="301044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信息显示系统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700848" y="2285145"/>
            <a:ext cx="487632" cy="3440235"/>
            <a:chOff x="700848" y="1952418"/>
            <a:chExt cx="487632" cy="3440235"/>
          </a:xfrm>
        </p:grpSpPr>
        <p:sp>
          <p:nvSpPr>
            <p:cNvPr id="146" name="PA-矩形 44"/>
            <p:cNvSpPr/>
            <p:nvPr>
              <p:custDataLst>
                <p:tags r:id="rId2"/>
              </p:custDataLst>
            </p:nvPr>
          </p:nvSpPr>
          <p:spPr>
            <a:xfrm rot="5400000">
              <a:off x="-775454" y="3428720"/>
              <a:ext cx="3440235" cy="487632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0"/>
                  </a:schemeClr>
                </a:gs>
                <a:gs pos="98000">
                  <a:schemeClr val="accent1">
                    <a:alpha val="2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gradFill>
                <a:gsLst>
                  <a:gs pos="78378">
                    <a:schemeClr val="accent1"/>
                  </a:gs>
                  <a:gs pos="23656">
                    <a:schemeClr val="accent1"/>
                  </a:gs>
                  <a:gs pos="53400">
                    <a:schemeClr val="accent1">
                      <a:alpha val="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70" b="0" i="0" u="none" strike="noStrike" kern="1200" cap="none" spc="0" normalizeH="0" baseline="0" noProof="0">
                <a:ln>
                  <a:noFill/>
                </a:ln>
                <a:solidFill>
                  <a:srgbClr val="151723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92" name="Shape 2026"/>
            <p:cNvSpPr/>
            <p:nvPr/>
          </p:nvSpPr>
          <p:spPr>
            <a:xfrm>
              <a:off x="791283" y="2551221"/>
              <a:ext cx="335280" cy="2242632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 anchor="ctr"/>
            <a:lstStyle>
              <a:lvl1pPr algn="r">
                <a:defRPr sz="3500">
                  <a:solidFill>
                    <a:srgbClr val="53585F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乘</a:t>
              </a: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客</a:t>
              </a: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信</a:t>
              </a: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息</a:t>
              </a: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系</a:t>
              </a: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统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88480" y="2665968"/>
            <a:ext cx="726968" cy="2668595"/>
            <a:chOff x="1188480" y="2665968"/>
            <a:chExt cx="471906" cy="266859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188480" y="2665968"/>
              <a:ext cx="471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1188480" y="4005261"/>
              <a:ext cx="471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1188480" y="5334563"/>
              <a:ext cx="471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梯形 30"/>
          <p:cNvSpPr/>
          <p:nvPr/>
        </p:nvSpPr>
        <p:spPr>
          <a:xfrm rot="16200000">
            <a:off x="2829316" y="2250736"/>
            <a:ext cx="4594977" cy="3520995"/>
          </a:xfrm>
          <a:prstGeom prst="trapezoid">
            <a:avLst>
              <a:gd name="adj" fmla="val 21019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>
                  <a:alpha val="36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787769" y="3001856"/>
            <a:ext cx="1033860" cy="2018759"/>
            <a:chOff x="3199189" y="2971922"/>
            <a:chExt cx="1033860" cy="2018759"/>
          </a:xfrm>
        </p:grpSpPr>
        <p:sp>
          <p:nvSpPr>
            <p:cNvPr id="149" name="矩形 148"/>
            <p:cNvSpPr/>
            <p:nvPr/>
          </p:nvSpPr>
          <p:spPr>
            <a:xfrm>
              <a:off x="3199189" y="2971922"/>
              <a:ext cx="854491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信息化</a:t>
              </a:r>
            </a:p>
          </p:txBody>
        </p:sp>
        <p:sp>
          <p:nvSpPr>
            <p:cNvPr id="150" name="矩形 149"/>
            <p:cNvSpPr/>
            <p:nvPr/>
          </p:nvSpPr>
          <p:spPr>
            <a:xfrm>
              <a:off x="3199189" y="3792596"/>
              <a:ext cx="814338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智能化</a:t>
              </a:r>
            </a:p>
          </p:txBody>
        </p:sp>
        <p:sp>
          <p:nvSpPr>
            <p:cNvPr id="151" name="矩形 150"/>
            <p:cNvSpPr/>
            <p:nvPr/>
          </p:nvSpPr>
          <p:spPr>
            <a:xfrm>
              <a:off x="3199189" y="4613270"/>
              <a:ext cx="1033860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系统融合</a:t>
              </a:r>
            </a:p>
          </p:txBody>
        </p:sp>
      </p:grpSp>
      <p:sp>
        <p:nvSpPr>
          <p:cNvPr id="155" name="任意多边形: 形状 154"/>
          <p:cNvSpPr/>
          <p:nvPr/>
        </p:nvSpPr>
        <p:spPr>
          <a:xfrm>
            <a:off x="4556385" y="3298248"/>
            <a:ext cx="1161967" cy="75519"/>
          </a:xfrm>
          <a:custGeom>
            <a:avLst/>
            <a:gdLst>
              <a:gd name="connsiteX0" fmla="*/ 1427692 w 1832809"/>
              <a:gd name="connsiteY0" fmla="*/ 0 h 119118"/>
              <a:gd name="connsiteX1" fmla="*/ 1832809 w 1832809"/>
              <a:gd name="connsiteY1" fmla="*/ 119118 h 119118"/>
              <a:gd name="connsiteX2" fmla="*/ 1427692 w 1832809"/>
              <a:gd name="connsiteY2" fmla="*/ 119118 h 119118"/>
              <a:gd name="connsiteX3" fmla="*/ 1427692 w 1832809"/>
              <a:gd name="connsiteY3" fmla="*/ 118643 h 119118"/>
              <a:gd name="connsiteX4" fmla="*/ 0 w 1832809"/>
              <a:gd name="connsiteY4" fmla="*/ 118643 h 119118"/>
              <a:gd name="connsiteX5" fmla="*/ 0 w 1832809"/>
              <a:gd name="connsiteY5" fmla="*/ 72924 h 119118"/>
              <a:gd name="connsiteX6" fmla="*/ 1427692 w 1832809"/>
              <a:gd name="connsiteY6" fmla="*/ 72924 h 11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2809" h="119118">
                <a:moveTo>
                  <a:pt x="1427692" y="0"/>
                </a:moveTo>
                <a:lnTo>
                  <a:pt x="1832809" y="119118"/>
                </a:lnTo>
                <a:lnTo>
                  <a:pt x="1427692" y="119118"/>
                </a:lnTo>
                <a:lnTo>
                  <a:pt x="1427692" y="118643"/>
                </a:lnTo>
                <a:lnTo>
                  <a:pt x="0" y="118643"/>
                </a:lnTo>
                <a:lnTo>
                  <a:pt x="0" y="72924"/>
                </a:lnTo>
                <a:lnTo>
                  <a:pt x="1427692" y="7292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6" name="任意多边形: 形状 155"/>
          <p:cNvSpPr/>
          <p:nvPr/>
        </p:nvSpPr>
        <p:spPr>
          <a:xfrm>
            <a:off x="4556385" y="4142798"/>
            <a:ext cx="1161967" cy="75519"/>
          </a:xfrm>
          <a:custGeom>
            <a:avLst/>
            <a:gdLst>
              <a:gd name="connsiteX0" fmla="*/ 1427692 w 1832809"/>
              <a:gd name="connsiteY0" fmla="*/ 0 h 119118"/>
              <a:gd name="connsiteX1" fmla="*/ 1832809 w 1832809"/>
              <a:gd name="connsiteY1" fmla="*/ 119118 h 119118"/>
              <a:gd name="connsiteX2" fmla="*/ 1427692 w 1832809"/>
              <a:gd name="connsiteY2" fmla="*/ 119118 h 119118"/>
              <a:gd name="connsiteX3" fmla="*/ 1427692 w 1832809"/>
              <a:gd name="connsiteY3" fmla="*/ 118643 h 119118"/>
              <a:gd name="connsiteX4" fmla="*/ 0 w 1832809"/>
              <a:gd name="connsiteY4" fmla="*/ 118643 h 119118"/>
              <a:gd name="connsiteX5" fmla="*/ 0 w 1832809"/>
              <a:gd name="connsiteY5" fmla="*/ 72924 h 119118"/>
              <a:gd name="connsiteX6" fmla="*/ 1427692 w 1832809"/>
              <a:gd name="connsiteY6" fmla="*/ 72924 h 11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2809" h="119118">
                <a:moveTo>
                  <a:pt x="1427692" y="0"/>
                </a:moveTo>
                <a:lnTo>
                  <a:pt x="1832809" y="119118"/>
                </a:lnTo>
                <a:lnTo>
                  <a:pt x="1427692" y="119118"/>
                </a:lnTo>
                <a:lnTo>
                  <a:pt x="1427692" y="118643"/>
                </a:lnTo>
                <a:lnTo>
                  <a:pt x="0" y="118643"/>
                </a:lnTo>
                <a:lnTo>
                  <a:pt x="0" y="72924"/>
                </a:lnTo>
                <a:lnTo>
                  <a:pt x="1427692" y="7292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7" name="任意多边形: 形状 156"/>
          <p:cNvSpPr/>
          <p:nvPr/>
        </p:nvSpPr>
        <p:spPr>
          <a:xfrm>
            <a:off x="4714362" y="4942580"/>
            <a:ext cx="1161967" cy="75519"/>
          </a:xfrm>
          <a:custGeom>
            <a:avLst/>
            <a:gdLst>
              <a:gd name="connsiteX0" fmla="*/ 1427692 w 1832809"/>
              <a:gd name="connsiteY0" fmla="*/ 0 h 119118"/>
              <a:gd name="connsiteX1" fmla="*/ 1832809 w 1832809"/>
              <a:gd name="connsiteY1" fmla="*/ 119118 h 119118"/>
              <a:gd name="connsiteX2" fmla="*/ 1427692 w 1832809"/>
              <a:gd name="connsiteY2" fmla="*/ 119118 h 119118"/>
              <a:gd name="connsiteX3" fmla="*/ 1427692 w 1832809"/>
              <a:gd name="connsiteY3" fmla="*/ 118643 h 119118"/>
              <a:gd name="connsiteX4" fmla="*/ 0 w 1832809"/>
              <a:gd name="connsiteY4" fmla="*/ 118643 h 119118"/>
              <a:gd name="connsiteX5" fmla="*/ 0 w 1832809"/>
              <a:gd name="connsiteY5" fmla="*/ 72924 h 119118"/>
              <a:gd name="connsiteX6" fmla="*/ 1427692 w 1832809"/>
              <a:gd name="connsiteY6" fmla="*/ 72924 h 11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2809" h="119118">
                <a:moveTo>
                  <a:pt x="1427692" y="0"/>
                </a:moveTo>
                <a:lnTo>
                  <a:pt x="1832809" y="119118"/>
                </a:lnTo>
                <a:lnTo>
                  <a:pt x="1427692" y="119118"/>
                </a:lnTo>
                <a:lnTo>
                  <a:pt x="1427692" y="118643"/>
                </a:lnTo>
                <a:lnTo>
                  <a:pt x="0" y="118643"/>
                </a:lnTo>
                <a:lnTo>
                  <a:pt x="0" y="72924"/>
                </a:lnTo>
                <a:lnTo>
                  <a:pt x="1427692" y="7292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215898" y="769507"/>
            <a:ext cx="5759860" cy="5759858"/>
          </a:xfrm>
          <a:prstGeom prst="ellipse">
            <a:avLst/>
          </a:prstGeom>
          <a:gradFill flip="none" rotWithShape="1">
            <a:gsLst>
              <a:gs pos="60000">
                <a:srgbClr val="15D2FD">
                  <a:alpha val="0"/>
                </a:srgbClr>
              </a:gs>
              <a:gs pos="100000">
                <a:srgbClr val="15D2FD">
                  <a:alpha val="53000"/>
                </a:srgbClr>
              </a:gs>
            </a:gsLst>
            <a:path path="circle">
              <a:fillToRect l="50000" t="50000" r="50000" b="50000"/>
            </a:path>
            <a:tileRect/>
          </a:gradFill>
          <a:ln w="47625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690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60" b="0" i="0" u="none" strike="noStrike" kern="0" cap="none" spc="0" normalizeH="0" baseline="0" noProof="0" dirty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6129" y="-2349499"/>
            <a:ext cx="11718475" cy="11718470"/>
          </a:xfrm>
          <a:prstGeom prst="ellipse">
            <a:avLst/>
          </a:prstGeom>
          <a:gradFill flip="none" rotWithShape="1">
            <a:gsLst>
              <a:gs pos="60000">
                <a:srgbClr val="15D2FD">
                  <a:alpha val="0"/>
                </a:srgbClr>
              </a:gs>
              <a:gs pos="100000">
                <a:srgbClr val="15D2FD">
                  <a:alpha val="63000"/>
                </a:srgbClr>
              </a:gs>
            </a:gsLst>
            <a:path path="circle">
              <a:fillToRect l="50000" t="50000" r="50000" b="50000"/>
            </a:path>
            <a:tileRect/>
          </a:gradFill>
          <a:ln w="47625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690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60" b="0" i="0" u="none" strike="noStrike" kern="0" cap="none" spc="0" normalizeH="0" baseline="0" noProof="0" dirty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18230" y="471840"/>
            <a:ext cx="6355196" cy="6355192"/>
            <a:chOff x="1828185" y="-1088542"/>
            <a:chExt cx="8769230" cy="8769230"/>
          </a:xfrm>
        </p:grpSpPr>
        <p:sp>
          <p:nvSpPr>
            <p:cNvPr id="5" name="椭圆 4"/>
            <p:cNvSpPr/>
            <p:nvPr/>
          </p:nvSpPr>
          <p:spPr>
            <a:xfrm>
              <a:off x="1997499" y="-919228"/>
              <a:ext cx="8430602" cy="8430602"/>
            </a:xfrm>
            <a:prstGeom prst="ellipse">
              <a:avLst/>
            </a:prstGeom>
            <a:noFill/>
            <a:ln w="47625" cap="rnd">
              <a:solidFill>
                <a:srgbClr val="1DDBF2">
                  <a:alpha val="22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828185" y="-1088542"/>
              <a:ext cx="8769230" cy="8769230"/>
            </a:xfrm>
            <a:prstGeom prst="ellipse">
              <a:avLst/>
            </a:prstGeom>
            <a:noFill/>
            <a:ln w="15875" cap="rnd">
              <a:solidFill>
                <a:srgbClr val="1DDBF2">
                  <a:alpha val="22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3880437" y="1434046"/>
            <a:ext cx="4430782" cy="4430780"/>
          </a:xfrm>
          <a:prstGeom prst="ellipse">
            <a:avLst/>
          </a:prstGeom>
          <a:noFill/>
          <a:ln w="3175">
            <a:gradFill>
              <a:gsLst>
                <a:gs pos="29000">
                  <a:srgbClr val="DDF3FB">
                    <a:alpha val="26000"/>
                  </a:srgbClr>
                </a:gs>
                <a:gs pos="0">
                  <a:srgbClr val="1DDBF2"/>
                </a:gs>
                <a:gs pos="51300">
                  <a:srgbClr val="C5EAF8">
                    <a:alpha val="0"/>
                  </a:srgbClr>
                </a:gs>
                <a:gs pos="72000">
                  <a:srgbClr val="AFE2F5">
                    <a:alpha val="20000"/>
                  </a:srgbClr>
                </a:gs>
                <a:gs pos="100000">
                  <a:srgbClr val="1DDBF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00827" y="1154436"/>
            <a:ext cx="4990002" cy="4990001"/>
          </a:xfrm>
          <a:prstGeom prst="ellipse">
            <a:avLst/>
          </a:prstGeom>
          <a:noFill/>
          <a:ln w="3175">
            <a:gradFill>
              <a:gsLst>
                <a:gs pos="25000">
                  <a:srgbClr val="DDF3FB">
                    <a:alpha val="7000"/>
                  </a:srgbClr>
                </a:gs>
                <a:gs pos="0">
                  <a:schemeClr val="accent1">
                    <a:lumMod val="5000"/>
                    <a:lumOff val="95000"/>
                    <a:alpha val="27000"/>
                  </a:schemeClr>
                </a:gs>
                <a:gs pos="51300">
                  <a:srgbClr val="C5EAF8">
                    <a:alpha val="0"/>
                  </a:srgbClr>
                </a:gs>
                <a:gs pos="77000">
                  <a:srgbClr val="AFE2F5">
                    <a:alpha val="7000"/>
                  </a:srgbClr>
                </a:gs>
                <a:gs pos="100000">
                  <a:schemeClr val="accent1">
                    <a:lumMod val="45000"/>
                    <a:lumOff val="55000"/>
                    <a:alpha val="27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42072" y="1355905"/>
            <a:ext cx="2974342" cy="4642014"/>
            <a:chOff x="1221435" y="1543951"/>
            <a:chExt cx="2815617" cy="4394294"/>
          </a:xfrm>
        </p:grpSpPr>
        <p:grpSp>
          <p:nvGrpSpPr>
            <p:cNvPr id="10" name="组合 9"/>
            <p:cNvGrpSpPr/>
            <p:nvPr/>
          </p:nvGrpSpPr>
          <p:grpSpPr>
            <a:xfrm rot="614714">
              <a:off x="2327102" y="1543951"/>
              <a:ext cx="1709950" cy="459158"/>
              <a:chOff x="2215930" y="2226726"/>
              <a:chExt cx="1709950" cy="459158"/>
            </a:xfrm>
          </p:grpSpPr>
          <p:sp>
            <p:nvSpPr>
              <p:cNvPr id="23" name="任意多边形: 形状 22"/>
              <p:cNvSpPr/>
              <p:nvPr/>
            </p:nvSpPr>
            <p:spPr>
              <a:xfrm rot="5244199" flipH="1">
                <a:off x="2841326" y="1601330"/>
                <a:ext cx="459158" cy="1709950"/>
              </a:xfrm>
              <a:custGeom>
                <a:avLst/>
                <a:gdLst>
                  <a:gd name="connsiteX0" fmla="*/ 545049 w 609113"/>
                  <a:gd name="connsiteY0" fmla="*/ 289252 h 1792001"/>
                  <a:gd name="connsiteX1" fmla="*/ 609016 w 609113"/>
                  <a:gd name="connsiteY1" fmla="*/ 1680193 h 1792001"/>
                  <a:gd name="connsiteX2" fmla="*/ 522366 w 609113"/>
                  <a:gd name="connsiteY2" fmla="*/ 1775197 h 1792001"/>
                  <a:gd name="connsiteX3" fmla="*/ 159068 w 609113"/>
                  <a:gd name="connsiteY3" fmla="*/ 1791904 h 1792001"/>
                  <a:gd name="connsiteX4" fmla="*/ 64064 w 609113"/>
                  <a:gd name="connsiteY4" fmla="*/ 1705254 h 1792001"/>
                  <a:gd name="connsiteX5" fmla="*/ 97 w 609113"/>
                  <a:gd name="connsiteY5" fmla="*/ 314313 h 1792001"/>
                  <a:gd name="connsiteX6" fmla="*/ 86747 w 609113"/>
                  <a:gd name="connsiteY6" fmla="*/ 219309 h 1792001"/>
                  <a:gd name="connsiteX7" fmla="*/ 138754 w 609113"/>
                  <a:gd name="connsiteY7" fmla="*/ 216917 h 1792001"/>
                  <a:gd name="connsiteX8" fmla="*/ 264567 w 609113"/>
                  <a:gd name="connsiteY8" fmla="*/ 0 h 1792001"/>
                  <a:gd name="connsiteX9" fmla="*/ 383842 w 609113"/>
                  <a:gd name="connsiteY9" fmla="*/ 205646 h 1792001"/>
                  <a:gd name="connsiteX10" fmla="*/ 450045 w 609113"/>
                  <a:gd name="connsiteY10" fmla="*/ 202602 h 1792001"/>
                  <a:gd name="connsiteX11" fmla="*/ 545049 w 609113"/>
                  <a:gd name="connsiteY11" fmla="*/ 289252 h 179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9113" h="1792001">
                    <a:moveTo>
                      <a:pt x="545049" y="289252"/>
                    </a:moveTo>
                    <a:lnTo>
                      <a:pt x="609016" y="1680193"/>
                    </a:lnTo>
                    <a:cubicBezTo>
                      <a:pt x="611323" y="1730355"/>
                      <a:pt x="572528" y="1772890"/>
                      <a:pt x="522366" y="1775197"/>
                    </a:cubicBezTo>
                    <a:lnTo>
                      <a:pt x="159068" y="1791904"/>
                    </a:lnTo>
                    <a:cubicBezTo>
                      <a:pt x="108906" y="1794211"/>
                      <a:pt x="66371" y="1755416"/>
                      <a:pt x="64064" y="1705254"/>
                    </a:cubicBezTo>
                    <a:lnTo>
                      <a:pt x="97" y="314313"/>
                    </a:lnTo>
                    <a:cubicBezTo>
                      <a:pt x="-2210" y="264151"/>
                      <a:pt x="36585" y="221616"/>
                      <a:pt x="86747" y="219309"/>
                    </a:cubicBezTo>
                    <a:lnTo>
                      <a:pt x="138754" y="216917"/>
                    </a:lnTo>
                    <a:lnTo>
                      <a:pt x="264567" y="0"/>
                    </a:lnTo>
                    <a:lnTo>
                      <a:pt x="383842" y="205646"/>
                    </a:lnTo>
                    <a:lnTo>
                      <a:pt x="450045" y="202602"/>
                    </a:lnTo>
                    <a:cubicBezTo>
                      <a:pt x="500207" y="200295"/>
                      <a:pt x="542742" y="239090"/>
                      <a:pt x="545049" y="2892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0B0F0">
                        <a:alpha val="87000"/>
                      </a:srgbClr>
                    </a:gs>
                    <a:gs pos="100000">
                      <a:srgbClr val="00B0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charset="-122"/>
                  <a:cs typeface="+mn-cs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 flipH="1">
                <a:off x="2475235" y="2310628"/>
                <a:ext cx="971174" cy="29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400"/>
                <a:r>
                  <a:rPr lang="zh-CN" altLang="en-US" sz="2000" b="1" dirty="0">
                    <a:gradFill flip="none" rotWithShape="1">
                      <a:gsLst>
                        <a:gs pos="29448">
                          <a:prstClr val="white"/>
                        </a:gs>
                        <a:gs pos="11000">
                          <a:prstClr val="white">
                            <a:lumMod val="95000"/>
                          </a:prstClr>
                        </a:gs>
                        <a:gs pos="63000">
                          <a:prstClr val="white">
                            <a:lumMod val="75000"/>
                          </a:prst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图书服务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518059">
              <a:off x="1569128" y="2445999"/>
              <a:ext cx="1709950" cy="459158"/>
              <a:chOff x="2215930" y="2226726"/>
              <a:chExt cx="1709950" cy="459158"/>
            </a:xfrm>
          </p:grpSpPr>
          <p:sp>
            <p:nvSpPr>
              <p:cNvPr id="21" name="任意多边形: 形状 20"/>
              <p:cNvSpPr/>
              <p:nvPr/>
            </p:nvSpPr>
            <p:spPr>
              <a:xfrm rot="5244199" flipH="1">
                <a:off x="2841326" y="1601330"/>
                <a:ext cx="459158" cy="1709950"/>
              </a:xfrm>
              <a:custGeom>
                <a:avLst/>
                <a:gdLst>
                  <a:gd name="connsiteX0" fmla="*/ 545049 w 609113"/>
                  <a:gd name="connsiteY0" fmla="*/ 289252 h 1792001"/>
                  <a:gd name="connsiteX1" fmla="*/ 609016 w 609113"/>
                  <a:gd name="connsiteY1" fmla="*/ 1680193 h 1792001"/>
                  <a:gd name="connsiteX2" fmla="*/ 522366 w 609113"/>
                  <a:gd name="connsiteY2" fmla="*/ 1775197 h 1792001"/>
                  <a:gd name="connsiteX3" fmla="*/ 159068 w 609113"/>
                  <a:gd name="connsiteY3" fmla="*/ 1791904 h 1792001"/>
                  <a:gd name="connsiteX4" fmla="*/ 64064 w 609113"/>
                  <a:gd name="connsiteY4" fmla="*/ 1705254 h 1792001"/>
                  <a:gd name="connsiteX5" fmla="*/ 97 w 609113"/>
                  <a:gd name="connsiteY5" fmla="*/ 314313 h 1792001"/>
                  <a:gd name="connsiteX6" fmla="*/ 86747 w 609113"/>
                  <a:gd name="connsiteY6" fmla="*/ 219309 h 1792001"/>
                  <a:gd name="connsiteX7" fmla="*/ 138754 w 609113"/>
                  <a:gd name="connsiteY7" fmla="*/ 216917 h 1792001"/>
                  <a:gd name="connsiteX8" fmla="*/ 264567 w 609113"/>
                  <a:gd name="connsiteY8" fmla="*/ 0 h 1792001"/>
                  <a:gd name="connsiteX9" fmla="*/ 383842 w 609113"/>
                  <a:gd name="connsiteY9" fmla="*/ 205646 h 1792001"/>
                  <a:gd name="connsiteX10" fmla="*/ 450045 w 609113"/>
                  <a:gd name="connsiteY10" fmla="*/ 202602 h 1792001"/>
                  <a:gd name="connsiteX11" fmla="*/ 545049 w 609113"/>
                  <a:gd name="connsiteY11" fmla="*/ 289252 h 179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9113" h="1792001">
                    <a:moveTo>
                      <a:pt x="545049" y="289252"/>
                    </a:moveTo>
                    <a:lnTo>
                      <a:pt x="609016" y="1680193"/>
                    </a:lnTo>
                    <a:cubicBezTo>
                      <a:pt x="611323" y="1730355"/>
                      <a:pt x="572528" y="1772890"/>
                      <a:pt x="522366" y="1775197"/>
                    </a:cubicBezTo>
                    <a:lnTo>
                      <a:pt x="159068" y="1791904"/>
                    </a:lnTo>
                    <a:cubicBezTo>
                      <a:pt x="108906" y="1794211"/>
                      <a:pt x="66371" y="1755416"/>
                      <a:pt x="64064" y="1705254"/>
                    </a:cubicBezTo>
                    <a:lnTo>
                      <a:pt x="97" y="314313"/>
                    </a:lnTo>
                    <a:cubicBezTo>
                      <a:pt x="-2210" y="264151"/>
                      <a:pt x="36585" y="221616"/>
                      <a:pt x="86747" y="219309"/>
                    </a:cubicBezTo>
                    <a:lnTo>
                      <a:pt x="138754" y="216917"/>
                    </a:lnTo>
                    <a:lnTo>
                      <a:pt x="264567" y="0"/>
                    </a:lnTo>
                    <a:lnTo>
                      <a:pt x="383842" y="205646"/>
                    </a:lnTo>
                    <a:lnTo>
                      <a:pt x="450045" y="202602"/>
                    </a:lnTo>
                    <a:cubicBezTo>
                      <a:pt x="500207" y="200295"/>
                      <a:pt x="542742" y="239090"/>
                      <a:pt x="545049" y="2892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0B0F0">
                        <a:alpha val="87000"/>
                      </a:srgbClr>
                    </a:gs>
                    <a:gs pos="100000">
                      <a:srgbClr val="00B0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阿里巴巴普惠体 R" panose="00020600040101010101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 flipH="1">
                <a:off x="2402644" y="2308144"/>
                <a:ext cx="1126431" cy="36269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400"/>
                <a:r>
                  <a:rPr lang="zh-CN" altLang="en-US" sz="2000" b="1" dirty="0">
                    <a:gradFill flip="none" rotWithShape="1">
                      <a:gsLst>
                        <a:gs pos="29448">
                          <a:prstClr val="white"/>
                        </a:gs>
                        <a:gs pos="11000">
                          <a:prstClr val="white">
                            <a:lumMod val="95000"/>
                          </a:prstClr>
                        </a:gs>
                        <a:gs pos="63000">
                          <a:prstClr val="white">
                            <a:lumMod val="75000"/>
                          </a:prst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教育服务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221435" y="3416273"/>
              <a:ext cx="1709950" cy="459158"/>
              <a:chOff x="2215930" y="2226726"/>
              <a:chExt cx="1709950" cy="459158"/>
            </a:xfrm>
          </p:grpSpPr>
          <p:sp>
            <p:nvSpPr>
              <p:cNvPr id="19" name="任意多边形: 形状 18"/>
              <p:cNvSpPr/>
              <p:nvPr/>
            </p:nvSpPr>
            <p:spPr>
              <a:xfrm rot="5244199" flipH="1">
                <a:off x="2841326" y="1601330"/>
                <a:ext cx="459158" cy="1709950"/>
              </a:xfrm>
              <a:custGeom>
                <a:avLst/>
                <a:gdLst>
                  <a:gd name="connsiteX0" fmla="*/ 545049 w 609113"/>
                  <a:gd name="connsiteY0" fmla="*/ 289252 h 1792001"/>
                  <a:gd name="connsiteX1" fmla="*/ 609016 w 609113"/>
                  <a:gd name="connsiteY1" fmla="*/ 1680193 h 1792001"/>
                  <a:gd name="connsiteX2" fmla="*/ 522366 w 609113"/>
                  <a:gd name="connsiteY2" fmla="*/ 1775197 h 1792001"/>
                  <a:gd name="connsiteX3" fmla="*/ 159068 w 609113"/>
                  <a:gd name="connsiteY3" fmla="*/ 1791904 h 1792001"/>
                  <a:gd name="connsiteX4" fmla="*/ 64064 w 609113"/>
                  <a:gd name="connsiteY4" fmla="*/ 1705254 h 1792001"/>
                  <a:gd name="connsiteX5" fmla="*/ 97 w 609113"/>
                  <a:gd name="connsiteY5" fmla="*/ 314313 h 1792001"/>
                  <a:gd name="connsiteX6" fmla="*/ 86747 w 609113"/>
                  <a:gd name="connsiteY6" fmla="*/ 219309 h 1792001"/>
                  <a:gd name="connsiteX7" fmla="*/ 138754 w 609113"/>
                  <a:gd name="connsiteY7" fmla="*/ 216917 h 1792001"/>
                  <a:gd name="connsiteX8" fmla="*/ 264567 w 609113"/>
                  <a:gd name="connsiteY8" fmla="*/ 0 h 1792001"/>
                  <a:gd name="connsiteX9" fmla="*/ 383842 w 609113"/>
                  <a:gd name="connsiteY9" fmla="*/ 205646 h 1792001"/>
                  <a:gd name="connsiteX10" fmla="*/ 450045 w 609113"/>
                  <a:gd name="connsiteY10" fmla="*/ 202602 h 1792001"/>
                  <a:gd name="connsiteX11" fmla="*/ 545049 w 609113"/>
                  <a:gd name="connsiteY11" fmla="*/ 289252 h 179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9113" h="1792001">
                    <a:moveTo>
                      <a:pt x="545049" y="289252"/>
                    </a:moveTo>
                    <a:lnTo>
                      <a:pt x="609016" y="1680193"/>
                    </a:lnTo>
                    <a:cubicBezTo>
                      <a:pt x="611323" y="1730355"/>
                      <a:pt x="572528" y="1772890"/>
                      <a:pt x="522366" y="1775197"/>
                    </a:cubicBezTo>
                    <a:lnTo>
                      <a:pt x="159068" y="1791904"/>
                    </a:lnTo>
                    <a:cubicBezTo>
                      <a:pt x="108906" y="1794211"/>
                      <a:pt x="66371" y="1755416"/>
                      <a:pt x="64064" y="1705254"/>
                    </a:cubicBezTo>
                    <a:lnTo>
                      <a:pt x="97" y="314313"/>
                    </a:lnTo>
                    <a:cubicBezTo>
                      <a:pt x="-2210" y="264151"/>
                      <a:pt x="36585" y="221616"/>
                      <a:pt x="86747" y="219309"/>
                    </a:cubicBezTo>
                    <a:lnTo>
                      <a:pt x="138754" y="216917"/>
                    </a:lnTo>
                    <a:lnTo>
                      <a:pt x="264567" y="0"/>
                    </a:lnTo>
                    <a:lnTo>
                      <a:pt x="383842" y="205646"/>
                    </a:lnTo>
                    <a:lnTo>
                      <a:pt x="450045" y="202602"/>
                    </a:lnTo>
                    <a:cubicBezTo>
                      <a:pt x="500207" y="200295"/>
                      <a:pt x="542742" y="239090"/>
                      <a:pt x="545049" y="2892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0B0F0">
                        <a:alpha val="87000"/>
                      </a:srgbClr>
                    </a:gs>
                    <a:gs pos="100000">
                      <a:srgbClr val="00B0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阿里巴巴普惠体 R" panose="00020600040101010101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 flipH="1">
                <a:off x="2460061" y="2310349"/>
                <a:ext cx="1001523" cy="29135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400"/>
                <a:r>
                  <a:rPr lang="zh-CN" altLang="en-US" sz="2000" b="1" dirty="0">
                    <a:gradFill flip="none" rotWithShape="1">
                      <a:gsLst>
                        <a:gs pos="29448">
                          <a:prstClr val="white"/>
                        </a:gs>
                        <a:gs pos="11000">
                          <a:prstClr val="white">
                            <a:lumMod val="95000"/>
                          </a:prstClr>
                        </a:gs>
                        <a:gs pos="63000">
                          <a:prstClr val="white">
                            <a:lumMod val="75000"/>
                          </a:prst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创业服务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21200697">
              <a:off x="1476795" y="4449855"/>
              <a:ext cx="1709950" cy="459158"/>
              <a:chOff x="2215930" y="2226726"/>
              <a:chExt cx="1709950" cy="459158"/>
            </a:xfrm>
          </p:grpSpPr>
          <p:sp>
            <p:nvSpPr>
              <p:cNvPr id="17" name="任意多边形: 形状 16"/>
              <p:cNvSpPr/>
              <p:nvPr/>
            </p:nvSpPr>
            <p:spPr>
              <a:xfrm rot="5244199" flipH="1">
                <a:off x="2841326" y="1601330"/>
                <a:ext cx="459158" cy="1709950"/>
              </a:xfrm>
              <a:custGeom>
                <a:avLst/>
                <a:gdLst>
                  <a:gd name="connsiteX0" fmla="*/ 545049 w 609113"/>
                  <a:gd name="connsiteY0" fmla="*/ 289252 h 1792001"/>
                  <a:gd name="connsiteX1" fmla="*/ 609016 w 609113"/>
                  <a:gd name="connsiteY1" fmla="*/ 1680193 h 1792001"/>
                  <a:gd name="connsiteX2" fmla="*/ 522366 w 609113"/>
                  <a:gd name="connsiteY2" fmla="*/ 1775197 h 1792001"/>
                  <a:gd name="connsiteX3" fmla="*/ 159068 w 609113"/>
                  <a:gd name="connsiteY3" fmla="*/ 1791904 h 1792001"/>
                  <a:gd name="connsiteX4" fmla="*/ 64064 w 609113"/>
                  <a:gd name="connsiteY4" fmla="*/ 1705254 h 1792001"/>
                  <a:gd name="connsiteX5" fmla="*/ 97 w 609113"/>
                  <a:gd name="connsiteY5" fmla="*/ 314313 h 1792001"/>
                  <a:gd name="connsiteX6" fmla="*/ 86747 w 609113"/>
                  <a:gd name="connsiteY6" fmla="*/ 219309 h 1792001"/>
                  <a:gd name="connsiteX7" fmla="*/ 138754 w 609113"/>
                  <a:gd name="connsiteY7" fmla="*/ 216917 h 1792001"/>
                  <a:gd name="connsiteX8" fmla="*/ 264567 w 609113"/>
                  <a:gd name="connsiteY8" fmla="*/ 0 h 1792001"/>
                  <a:gd name="connsiteX9" fmla="*/ 383842 w 609113"/>
                  <a:gd name="connsiteY9" fmla="*/ 205646 h 1792001"/>
                  <a:gd name="connsiteX10" fmla="*/ 450045 w 609113"/>
                  <a:gd name="connsiteY10" fmla="*/ 202602 h 1792001"/>
                  <a:gd name="connsiteX11" fmla="*/ 545049 w 609113"/>
                  <a:gd name="connsiteY11" fmla="*/ 289252 h 179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9113" h="1792001">
                    <a:moveTo>
                      <a:pt x="545049" y="289252"/>
                    </a:moveTo>
                    <a:lnTo>
                      <a:pt x="609016" y="1680193"/>
                    </a:lnTo>
                    <a:cubicBezTo>
                      <a:pt x="611323" y="1730355"/>
                      <a:pt x="572528" y="1772890"/>
                      <a:pt x="522366" y="1775197"/>
                    </a:cubicBezTo>
                    <a:lnTo>
                      <a:pt x="159068" y="1791904"/>
                    </a:lnTo>
                    <a:cubicBezTo>
                      <a:pt x="108906" y="1794211"/>
                      <a:pt x="66371" y="1755416"/>
                      <a:pt x="64064" y="1705254"/>
                    </a:cubicBezTo>
                    <a:lnTo>
                      <a:pt x="97" y="314313"/>
                    </a:lnTo>
                    <a:cubicBezTo>
                      <a:pt x="-2210" y="264151"/>
                      <a:pt x="36585" y="221616"/>
                      <a:pt x="86747" y="219309"/>
                    </a:cubicBezTo>
                    <a:lnTo>
                      <a:pt x="138754" y="216917"/>
                    </a:lnTo>
                    <a:lnTo>
                      <a:pt x="264567" y="0"/>
                    </a:lnTo>
                    <a:lnTo>
                      <a:pt x="383842" y="205646"/>
                    </a:lnTo>
                    <a:lnTo>
                      <a:pt x="450045" y="202602"/>
                    </a:lnTo>
                    <a:cubicBezTo>
                      <a:pt x="500207" y="200295"/>
                      <a:pt x="542742" y="239090"/>
                      <a:pt x="545049" y="2892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0B0F0">
                        <a:alpha val="87000"/>
                      </a:srgbClr>
                    </a:gs>
                    <a:gs pos="100000">
                      <a:srgbClr val="00B0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阿里巴巴普惠体 R" panose="00020600040101010101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flipH="1">
                <a:off x="2420656" y="2264805"/>
                <a:ext cx="1126431" cy="36269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400"/>
                <a:r>
                  <a:rPr lang="zh-CN" altLang="en-US" sz="2000" b="1" dirty="0">
                    <a:gradFill flip="none" rotWithShape="1">
                      <a:gsLst>
                        <a:gs pos="29448">
                          <a:prstClr val="white"/>
                        </a:gs>
                        <a:gs pos="11000">
                          <a:prstClr val="white">
                            <a:lumMod val="95000"/>
                          </a:prstClr>
                        </a:gs>
                        <a:gs pos="63000">
                          <a:prstClr val="white">
                            <a:lumMod val="75000"/>
                          </a:prst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文创服务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rot="20810718">
              <a:off x="1915601" y="5373680"/>
              <a:ext cx="2102496" cy="564565"/>
              <a:chOff x="2019658" y="2174022"/>
              <a:chExt cx="2102496" cy="564565"/>
            </a:xfrm>
          </p:grpSpPr>
          <p:sp>
            <p:nvSpPr>
              <p:cNvPr id="15" name="任意多边形: 形状 14"/>
              <p:cNvSpPr/>
              <p:nvPr/>
            </p:nvSpPr>
            <p:spPr>
              <a:xfrm rot="5244199" flipH="1">
                <a:off x="2788623" y="1405057"/>
                <a:ext cx="564565" cy="2102496"/>
              </a:xfrm>
              <a:custGeom>
                <a:avLst/>
                <a:gdLst>
                  <a:gd name="connsiteX0" fmla="*/ 545049 w 609113"/>
                  <a:gd name="connsiteY0" fmla="*/ 289252 h 1792001"/>
                  <a:gd name="connsiteX1" fmla="*/ 609016 w 609113"/>
                  <a:gd name="connsiteY1" fmla="*/ 1680193 h 1792001"/>
                  <a:gd name="connsiteX2" fmla="*/ 522366 w 609113"/>
                  <a:gd name="connsiteY2" fmla="*/ 1775197 h 1792001"/>
                  <a:gd name="connsiteX3" fmla="*/ 159068 w 609113"/>
                  <a:gd name="connsiteY3" fmla="*/ 1791904 h 1792001"/>
                  <a:gd name="connsiteX4" fmla="*/ 64064 w 609113"/>
                  <a:gd name="connsiteY4" fmla="*/ 1705254 h 1792001"/>
                  <a:gd name="connsiteX5" fmla="*/ 97 w 609113"/>
                  <a:gd name="connsiteY5" fmla="*/ 314313 h 1792001"/>
                  <a:gd name="connsiteX6" fmla="*/ 86747 w 609113"/>
                  <a:gd name="connsiteY6" fmla="*/ 219309 h 1792001"/>
                  <a:gd name="connsiteX7" fmla="*/ 138754 w 609113"/>
                  <a:gd name="connsiteY7" fmla="*/ 216917 h 1792001"/>
                  <a:gd name="connsiteX8" fmla="*/ 264567 w 609113"/>
                  <a:gd name="connsiteY8" fmla="*/ 0 h 1792001"/>
                  <a:gd name="connsiteX9" fmla="*/ 383842 w 609113"/>
                  <a:gd name="connsiteY9" fmla="*/ 205646 h 1792001"/>
                  <a:gd name="connsiteX10" fmla="*/ 450045 w 609113"/>
                  <a:gd name="connsiteY10" fmla="*/ 202602 h 1792001"/>
                  <a:gd name="connsiteX11" fmla="*/ 545049 w 609113"/>
                  <a:gd name="connsiteY11" fmla="*/ 289252 h 179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9113" h="1792001">
                    <a:moveTo>
                      <a:pt x="545049" y="289252"/>
                    </a:moveTo>
                    <a:lnTo>
                      <a:pt x="609016" y="1680193"/>
                    </a:lnTo>
                    <a:cubicBezTo>
                      <a:pt x="611323" y="1730355"/>
                      <a:pt x="572528" y="1772890"/>
                      <a:pt x="522366" y="1775197"/>
                    </a:cubicBezTo>
                    <a:lnTo>
                      <a:pt x="159068" y="1791904"/>
                    </a:lnTo>
                    <a:cubicBezTo>
                      <a:pt x="108906" y="1794211"/>
                      <a:pt x="66371" y="1755416"/>
                      <a:pt x="64064" y="1705254"/>
                    </a:cubicBezTo>
                    <a:lnTo>
                      <a:pt x="97" y="314313"/>
                    </a:lnTo>
                    <a:cubicBezTo>
                      <a:pt x="-2210" y="264151"/>
                      <a:pt x="36585" y="221616"/>
                      <a:pt x="86747" y="219309"/>
                    </a:cubicBezTo>
                    <a:lnTo>
                      <a:pt x="138754" y="216917"/>
                    </a:lnTo>
                    <a:lnTo>
                      <a:pt x="264567" y="0"/>
                    </a:lnTo>
                    <a:lnTo>
                      <a:pt x="383842" y="205646"/>
                    </a:lnTo>
                    <a:lnTo>
                      <a:pt x="450045" y="202602"/>
                    </a:lnTo>
                    <a:cubicBezTo>
                      <a:pt x="500207" y="200295"/>
                      <a:pt x="542742" y="239090"/>
                      <a:pt x="545049" y="2892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0B0F0">
                        <a:alpha val="87000"/>
                      </a:srgbClr>
                    </a:gs>
                    <a:gs pos="100000">
                      <a:srgbClr val="00B0F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阿里巴巴普惠体 R" panose="00020600040101010101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flipH="1">
                <a:off x="2032600" y="2296030"/>
                <a:ext cx="1752710" cy="36269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400"/>
                <a:r>
                  <a:rPr lang="zh-CN" altLang="en-US" sz="2000" b="1">
                    <a:gradFill flip="none" rotWithShape="1">
                      <a:gsLst>
                        <a:gs pos="29448">
                          <a:prstClr val="white"/>
                        </a:gs>
                        <a:gs pos="11000">
                          <a:prstClr val="white">
                            <a:lumMod val="95000"/>
                          </a:prstClr>
                        </a:gs>
                        <a:gs pos="63000">
                          <a:prstClr val="white">
                            <a:lumMod val="75000"/>
                          </a:prst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“出版</a:t>
                </a:r>
                <a:r>
                  <a:rPr lang="en-US" altLang="zh-CN" sz="2000" b="1" dirty="0">
                    <a:gradFill flip="none" rotWithShape="1">
                      <a:gsLst>
                        <a:gs pos="29448">
                          <a:prstClr val="white"/>
                        </a:gs>
                        <a:gs pos="11000">
                          <a:prstClr val="white">
                            <a:lumMod val="95000"/>
                          </a:prstClr>
                        </a:gs>
                        <a:gs pos="63000">
                          <a:prstClr val="white">
                            <a:lumMod val="75000"/>
                          </a:prst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+”</a:t>
                </a:r>
                <a:r>
                  <a:rPr lang="zh-CN" altLang="en-US" sz="2000" b="1" dirty="0">
                    <a:gradFill flip="none" rotWithShape="1">
                      <a:gsLst>
                        <a:gs pos="29448">
                          <a:prstClr val="white"/>
                        </a:gs>
                        <a:gs pos="11000">
                          <a:prstClr val="white">
                            <a:lumMod val="95000"/>
                          </a:prstClr>
                        </a:gs>
                        <a:gs pos="63000">
                          <a:prstClr val="white">
                            <a:lumMod val="75000"/>
                          </a:prstClr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服务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543871" y="1541228"/>
            <a:ext cx="2470871" cy="465299"/>
            <a:chOff x="8549873" y="1838799"/>
            <a:chExt cx="2470871" cy="465299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8549873" y="2304098"/>
              <a:ext cx="2470871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0B0F0"/>
                  </a:gs>
                  <a:gs pos="100000">
                    <a:srgbClr val="00B0F0">
                      <a:alpha val="0"/>
                    </a:srgbClr>
                  </a:gs>
                </a:gsLst>
                <a:lin ang="0" scaled="1"/>
                <a:tileRect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9089617" y="1838799"/>
              <a:ext cx="19159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charset="-122"/>
                  <a:cs typeface="+mn-cs"/>
                </a:rPr>
                <a:t>文化阅读</a:t>
              </a:r>
              <a:r>
                <a:rPr lang="zh-CN" altLang="en-US" sz="2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新空间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3087" y="2465819"/>
            <a:ext cx="2483695" cy="489773"/>
            <a:chOff x="8833023" y="2605172"/>
            <a:chExt cx="2483695" cy="489773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8833023" y="3094945"/>
              <a:ext cx="2470871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0B0F0"/>
                  </a:gs>
                  <a:gs pos="100000">
                    <a:srgbClr val="00B0F0">
                      <a:alpha val="0"/>
                    </a:srgbClr>
                  </a:gs>
                </a:gsLst>
                <a:lin ang="0" scaled="1"/>
                <a:tileRect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9400809" y="2605172"/>
              <a:ext cx="19159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charset="-122"/>
                  <a:cs typeface="+mn-cs"/>
                </a:rPr>
                <a:t>社会交流</a:t>
              </a:r>
              <a:r>
                <a:rPr lang="zh-CN" altLang="en-US" sz="2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新平台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959468" y="3422807"/>
            <a:ext cx="2493780" cy="462985"/>
            <a:chOff x="9099168" y="3422807"/>
            <a:chExt cx="2493780" cy="462985"/>
          </a:xfrm>
        </p:grpSpPr>
        <p:cxnSp>
          <p:nvCxnSpPr>
            <p:cNvPr id="32" name="直接连接符 31"/>
            <p:cNvCxnSpPr/>
            <p:nvPr/>
          </p:nvCxnSpPr>
          <p:spPr>
            <a:xfrm flipH="1">
              <a:off x="9099168" y="3885792"/>
              <a:ext cx="2470871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0B0F0"/>
                  </a:gs>
                  <a:gs pos="100000">
                    <a:srgbClr val="00B0F0">
                      <a:alpha val="0"/>
                    </a:srgbClr>
                  </a:gs>
                </a:gsLst>
                <a:lin ang="0" scaled="1"/>
                <a:tileRect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9196138" y="3422807"/>
              <a:ext cx="23968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charset="-122"/>
                  <a:cs typeface="+mn-cs"/>
                </a:rPr>
                <a:t>提升文化输出</a:t>
              </a:r>
              <a:r>
                <a:rPr lang="zh-CN" altLang="en-US" sz="2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软实力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311219" y="4310449"/>
            <a:ext cx="2470871" cy="489773"/>
            <a:chOff x="8909280" y="4186866"/>
            <a:chExt cx="2470871" cy="489773"/>
          </a:xfrm>
        </p:grpSpPr>
        <p:cxnSp>
          <p:nvCxnSpPr>
            <p:cNvPr id="35" name="直接连接符 34"/>
            <p:cNvCxnSpPr/>
            <p:nvPr/>
          </p:nvCxnSpPr>
          <p:spPr>
            <a:xfrm flipH="1">
              <a:off x="8909280" y="4676639"/>
              <a:ext cx="2470871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0B0F0"/>
                  </a:gs>
                  <a:gs pos="100000">
                    <a:srgbClr val="00B0F0">
                      <a:alpha val="0"/>
                    </a:srgbClr>
                  </a:gs>
                </a:gsLst>
                <a:lin ang="0" scaled="1"/>
                <a:tileRect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460744" y="4186866"/>
              <a:ext cx="19159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charset="-122"/>
                  <a:cs typeface="+mn-cs"/>
                </a:rPr>
                <a:t>扩大传播</a:t>
              </a:r>
              <a:r>
                <a:rPr lang="zh-CN" altLang="en-US" sz="2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影响力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004338" y="5407415"/>
            <a:ext cx="2470871" cy="498406"/>
            <a:chOff x="8561875" y="4969079"/>
            <a:chExt cx="2470871" cy="498406"/>
          </a:xfrm>
        </p:grpSpPr>
        <p:cxnSp>
          <p:nvCxnSpPr>
            <p:cNvPr id="38" name="直接连接符 37"/>
            <p:cNvCxnSpPr/>
            <p:nvPr/>
          </p:nvCxnSpPr>
          <p:spPr>
            <a:xfrm flipH="1">
              <a:off x="8561875" y="5467485"/>
              <a:ext cx="2470871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0B0F0"/>
                  </a:gs>
                  <a:gs pos="100000">
                    <a:srgbClr val="00B0F0">
                      <a:alpha val="0"/>
                    </a:srgbClr>
                  </a:gs>
                </a:gsLst>
                <a:lin ang="0" scaled="1"/>
                <a:tileRect/>
              </a:gra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8598905" y="4969079"/>
              <a:ext cx="23968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charset="-122"/>
                  <a:cs typeface="+mn-cs"/>
                </a:rPr>
                <a:t>打造校园文化</a:t>
              </a:r>
              <a:r>
                <a:rPr lang="zh-CN" altLang="en-US" sz="2000" b="1" dirty="0">
                  <a:gradFill flip="none" rotWithShape="1">
                    <a:gsLst>
                      <a:gs pos="29448">
                        <a:prstClr val="white"/>
                      </a:gs>
                      <a:gs pos="11000">
                        <a:prstClr val="white">
                          <a:lumMod val="95000"/>
                        </a:prstClr>
                      </a:gs>
                      <a:gs pos="63000">
                        <a:prstClr val="white">
                          <a:lumMod val="75000"/>
                        </a:prstClr>
                      </a:gs>
                    </a:gsLst>
                    <a:lin ang="54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制高点</a:t>
              </a:r>
            </a:p>
          </p:txBody>
        </p:sp>
      </p:grpSp>
      <p:sp>
        <p:nvSpPr>
          <p:cNvPr id="40" name="任意多边形: 形状 39"/>
          <p:cNvSpPr/>
          <p:nvPr/>
        </p:nvSpPr>
        <p:spPr>
          <a:xfrm rot="5400000">
            <a:off x="6945215" y="3261123"/>
            <a:ext cx="2767374" cy="643889"/>
          </a:xfrm>
          <a:custGeom>
            <a:avLst/>
            <a:gdLst>
              <a:gd name="connsiteX0" fmla="*/ 0 w 5010613"/>
              <a:gd name="connsiteY0" fmla="*/ 739715 h 739715"/>
              <a:gd name="connsiteX1" fmla="*/ 2392711 w 5010613"/>
              <a:gd name="connsiteY1" fmla="*/ 221363 h 739715"/>
              <a:gd name="connsiteX2" fmla="*/ 2446664 w 5010613"/>
              <a:gd name="connsiteY2" fmla="*/ 150075 h 739715"/>
              <a:gd name="connsiteX3" fmla="*/ 2340540 w 5010613"/>
              <a:gd name="connsiteY3" fmla="*/ 150075 h 739715"/>
              <a:gd name="connsiteX4" fmla="*/ 2505306 w 5010613"/>
              <a:gd name="connsiteY4" fmla="*/ 0 h 739715"/>
              <a:gd name="connsiteX5" fmla="*/ 2670072 w 5010613"/>
              <a:gd name="connsiteY5" fmla="*/ 150075 h 739715"/>
              <a:gd name="connsiteX6" fmla="*/ 2563950 w 5010613"/>
              <a:gd name="connsiteY6" fmla="*/ 150075 h 739715"/>
              <a:gd name="connsiteX7" fmla="*/ 2617902 w 5010613"/>
              <a:gd name="connsiteY7" fmla="*/ 221363 h 739715"/>
              <a:gd name="connsiteX8" fmla="*/ 5010613 w 5010613"/>
              <a:gd name="connsiteY8" fmla="*/ 739715 h 739715"/>
              <a:gd name="connsiteX9" fmla="*/ 2505306 w 5010613"/>
              <a:gd name="connsiteY9" fmla="*/ 739715 h 73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0613" h="739715">
                <a:moveTo>
                  <a:pt x="0" y="739715"/>
                </a:moveTo>
                <a:cubicBezTo>
                  <a:pt x="1269897" y="656489"/>
                  <a:pt x="2057120" y="602695"/>
                  <a:pt x="2392711" y="221363"/>
                </a:cubicBezTo>
                <a:lnTo>
                  <a:pt x="2446664" y="150075"/>
                </a:lnTo>
                <a:lnTo>
                  <a:pt x="2340540" y="150075"/>
                </a:lnTo>
                <a:lnTo>
                  <a:pt x="2505306" y="0"/>
                </a:lnTo>
                <a:lnTo>
                  <a:pt x="2670072" y="150075"/>
                </a:lnTo>
                <a:lnTo>
                  <a:pt x="2563950" y="150075"/>
                </a:lnTo>
                <a:lnTo>
                  <a:pt x="2617902" y="221363"/>
                </a:lnTo>
                <a:cubicBezTo>
                  <a:pt x="2953492" y="602695"/>
                  <a:pt x="3740716" y="656489"/>
                  <a:pt x="5010613" y="739715"/>
                </a:cubicBezTo>
                <a:lnTo>
                  <a:pt x="2505306" y="739715"/>
                </a:lnTo>
                <a:close/>
              </a:path>
            </a:pathLst>
          </a:custGeom>
          <a:gradFill>
            <a:gsLst>
              <a:gs pos="5000">
                <a:srgbClr val="00B0F0">
                  <a:alpha val="0"/>
                </a:srgbClr>
              </a:gs>
              <a:gs pos="100000">
                <a:srgbClr val="00B0F0">
                  <a:alpha val="50000"/>
                </a:srgbClr>
              </a:gs>
            </a:gsLst>
            <a:lin ang="16200000" scaled="0"/>
          </a:gradFill>
          <a:ln>
            <a:gradFill>
              <a:gsLst>
                <a:gs pos="5000">
                  <a:srgbClr val="00B0F0">
                    <a:alpha val="0"/>
                  </a:srgbClr>
                </a:gs>
                <a:gs pos="100000">
                  <a:srgbClr val="00B0F0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阿里巴巴普惠体 R" panose="00020600040101010101" charset="-122"/>
              <a:cs typeface="+mn-cs"/>
            </a:endParaRPr>
          </a:p>
        </p:txBody>
      </p:sp>
      <p:pic>
        <p:nvPicPr>
          <p:cNvPr id="41" name="图片 40" descr="图片包含 室内, 墙壁, 地板, 窗户&#10;&#10;描述已自动生成"/>
          <p:cNvPicPr>
            <a:picLocks noChangeAspect="1"/>
          </p:cNvPicPr>
          <p:nvPr/>
        </p:nvPicPr>
        <p:blipFill>
          <a:blip r:embed="rId2" cstate="screen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3" t="6730" r="26014" b="1900"/>
          <a:stretch>
            <a:fillRect/>
          </a:stretch>
        </p:blipFill>
        <p:spPr>
          <a:xfrm>
            <a:off x="4182641" y="1784093"/>
            <a:ext cx="3826718" cy="3826718"/>
          </a:xfrm>
          <a:custGeom>
            <a:avLst/>
            <a:gdLst>
              <a:gd name="connsiteX0" fmla="*/ 1533166 w 3066332"/>
              <a:gd name="connsiteY0" fmla="*/ 0 h 3066332"/>
              <a:gd name="connsiteX1" fmla="*/ 3066332 w 3066332"/>
              <a:gd name="connsiteY1" fmla="*/ 1533166 h 3066332"/>
              <a:gd name="connsiteX2" fmla="*/ 1533166 w 3066332"/>
              <a:gd name="connsiteY2" fmla="*/ 3066332 h 3066332"/>
              <a:gd name="connsiteX3" fmla="*/ 0 w 3066332"/>
              <a:gd name="connsiteY3" fmla="*/ 1533166 h 3066332"/>
              <a:gd name="connsiteX4" fmla="*/ 1533166 w 3066332"/>
              <a:gd name="connsiteY4" fmla="*/ 0 h 306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6332" h="3066332">
                <a:moveTo>
                  <a:pt x="1533166" y="0"/>
                </a:moveTo>
                <a:cubicBezTo>
                  <a:pt x="2379910" y="0"/>
                  <a:pt x="3066332" y="686422"/>
                  <a:pt x="3066332" y="1533166"/>
                </a:cubicBezTo>
                <a:cubicBezTo>
                  <a:pt x="3066332" y="2379910"/>
                  <a:pt x="2379910" y="3066332"/>
                  <a:pt x="1533166" y="3066332"/>
                </a:cubicBezTo>
                <a:cubicBezTo>
                  <a:pt x="686422" y="3066332"/>
                  <a:pt x="0" y="2379910"/>
                  <a:pt x="0" y="1533166"/>
                </a:cubicBezTo>
                <a:cubicBezTo>
                  <a:pt x="0" y="686422"/>
                  <a:pt x="686422" y="0"/>
                  <a:pt x="1533166" y="0"/>
                </a:cubicBezTo>
                <a:close/>
              </a:path>
            </a:pathLst>
          </a:custGeom>
          <a:noFill/>
          <a:ln w="101600">
            <a:noFill/>
          </a:ln>
          <a:effectLst>
            <a:outerShdw blurRad="101600" sx="101000" sy="101000" algn="ctr" rotWithShape="0">
              <a:srgbClr val="1DDBF2">
                <a:alpha val="50000"/>
              </a:srgbClr>
            </a:outerShdw>
          </a:effectLst>
        </p:spPr>
      </p:pic>
      <p:sp>
        <p:nvSpPr>
          <p:cNvPr id="42" name="椭圆 41"/>
          <p:cNvSpPr/>
          <p:nvPr/>
        </p:nvSpPr>
        <p:spPr>
          <a:xfrm>
            <a:off x="4182470" y="1736078"/>
            <a:ext cx="3826718" cy="3826717"/>
          </a:xfrm>
          <a:prstGeom prst="ellipse">
            <a:avLst/>
          </a:prstGeom>
          <a:noFill/>
          <a:ln w="1016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3000">
                    <a:srgbClr val="00B0F0"/>
                  </a:gs>
                  <a:gs pos="0">
                    <a:srgbClr val="32FFFF"/>
                  </a:gs>
                </a:gsLst>
                <a:lin ang="2700000" scaled="1"/>
                <a:tileRect/>
              </a:gradFill>
              <a:effectLst>
                <a:outerShdw blurRad="101600" sx="101000" sy="101000" algn="ctr" rotWithShape="0">
                  <a:srgbClr val="32FFFF">
                    <a:alpha val="5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627956" y="1181566"/>
            <a:ext cx="4935744" cy="4935740"/>
          </a:xfrm>
          <a:prstGeom prst="ellipse">
            <a:avLst/>
          </a:prstGeom>
          <a:noFill/>
          <a:ln w="6350" cap="flat" cmpd="sng" algn="ctr">
            <a:solidFill>
              <a:srgbClr val="15D2FD">
                <a:alpha val="50000"/>
              </a:srgbClr>
            </a:solidFill>
            <a:prstDash val="dash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690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90" b="0" i="0" u="none" strike="noStrike" kern="0" cap="none" spc="0" normalizeH="0" baseline="0" noProof="0" dirty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630961" y="2416176"/>
            <a:ext cx="2923153" cy="2356414"/>
            <a:chOff x="4633674" y="2652866"/>
            <a:chExt cx="2923153" cy="2356414"/>
          </a:xfrm>
        </p:grpSpPr>
        <p:sp>
          <p:nvSpPr>
            <p:cNvPr id="45" name="矩形 44"/>
            <p:cNvSpPr/>
            <p:nvPr/>
          </p:nvSpPr>
          <p:spPr>
            <a:xfrm>
              <a:off x="4633674" y="2652866"/>
              <a:ext cx="2923153" cy="96024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D7D31">
                        <a:lumMod val="60000"/>
                        <a:lumOff val="40000"/>
                      </a:srgbClr>
                    </a:gs>
                    <a:gs pos="0">
                      <a:srgbClr val="FFC000">
                        <a:lumMod val="20000"/>
                        <a:lumOff val="8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阿里巴巴普惠体 B" panose="00020600040101010101" charset="-122"/>
                <a:ea typeface="阿里巴巴普惠体 B" panose="00020600040101010101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133486" y="2812553"/>
              <a:ext cx="2004516" cy="9218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1" u="none" strike="noStrike" kern="1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01600" dist="63500" dir="5400000" algn="t" rotWithShape="0">
                      <a:srgbClr val="00B0F0">
                        <a:alpha val="5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阿里巴巴普惠体 B" panose="00020600040101010101" charset="-122"/>
                </a:rPr>
                <a:t>图书</a:t>
              </a:r>
              <a:r>
                <a:rPr kumimoji="0" lang="en-US" altLang="zh-CN" sz="4800" b="0" i="1" u="none" strike="noStrike" kern="1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01600" dist="63500" dir="5400000" algn="t" rotWithShape="0">
                      <a:srgbClr val="00B0F0">
                        <a:alpha val="5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阿里巴巴普惠体 B" panose="00020600040101010101" charset="-122"/>
                </a:rPr>
                <a:t>+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5133486" y="4087443"/>
              <a:ext cx="2004516" cy="9218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1" u="none" strike="noStrike" kern="1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01600" dist="63500" dir="5400000" algn="t" rotWithShape="0">
                      <a:srgbClr val="00B0F0">
                        <a:alpha val="5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阿里巴巴普惠体 B" panose="00020600040101010101" charset="-122"/>
                </a:rPr>
                <a:t>文化</a:t>
              </a:r>
              <a:r>
                <a:rPr kumimoji="0" lang="en-US" altLang="zh-CN" sz="4800" b="0" i="1" u="none" strike="noStrike" kern="1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01600" dist="63500" dir="5400000" algn="t" rotWithShape="0">
                      <a:srgbClr val="00B0F0">
                        <a:alpha val="50000"/>
                      </a:srgbClr>
                    </a:outerShdw>
                  </a:effectLst>
                  <a:uLnTx/>
                  <a:uFillTx/>
                  <a:latin typeface="阿里巴巴普惠体 B" panose="00020600040101010101" charset="-122"/>
                  <a:ea typeface="阿里巴巴普惠体 B" panose="00020600040101010101" charset="-122"/>
                  <a:cs typeface="阿里巴巴普惠体 B" panose="00020600040101010101" charset="-122"/>
                </a:rPr>
                <a:t>+</a:t>
              </a: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4917295" y="3870479"/>
              <a:ext cx="2426449" cy="0"/>
            </a:xfrm>
            <a:prstGeom prst="line">
              <a:avLst/>
            </a:prstGeom>
            <a:ln>
              <a:solidFill>
                <a:schemeClr val="accent1">
                  <a:alpha val="51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弧形 48"/>
          <p:cNvSpPr/>
          <p:nvPr/>
        </p:nvSpPr>
        <p:spPr>
          <a:xfrm>
            <a:off x="4217071" y="1717135"/>
            <a:ext cx="3849490" cy="3849490"/>
          </a:xfrm>
          <a:prstGeom prst="arc">
            <a:avLst>
              <a:gd name="adj1" fmla="val 8914338"/>
              <a:gd name="adj2" fmla="val 19580174"/>
            </a:avLst>
          </a:prstGeom>
          <a:ln w="69850">
            <a:solidFill>
              <a:schemeClr val="accent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220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7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弧形 49"/>
          <p:cNvSpPr/>
          <p:nvPr/>
        </p:nvSpPr>
        <p:spPr>
          <a:xfrm>
            <a:off x="4205776" y="1724689"/>
            <a:ext cx="3849490" cy="3849490"/>
          </a:xfrm>
          <a:prstGeom prst="arc">
            <a:avLst>
              <a:gd name="adj1" fmla="val 19683302"/>
              <a:gd name="adj2" fmla="val 8748870"/>
            </a:avLst>
          </a:prstGeom>
          <a:ln w="69850">
            <a:solidFill>
              <a:schemeClr val="accent2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220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87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20117" y="549275"/>
            <a:ext cx="215443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400"/>
            <a:r>
              <a:rPr lang="zh-CN" altLang="en-US" sz="2400" b="1">
                <a:gradFill flip="none" rotWithShape="1">
                  <a:gsLst>
                    <a:gs pos="29448">
                      <a:prstClr val="white"/>
                    </a:gs>
                    <a:gs pos="11000">
                      <a:prstClr val="white">
                        <a:lumMod val="95000"/>
                      </a:prstClr>
                    </a:gs>
                    <a:gs pos="63000">
                      <a:prstClr val="white">
                        <a:lumMod val="7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文化服务一体化</a:t>
            </a:r>
          </a:p>
        </p:txBody>
      </p:sp>
      <p:sp>
        <p:nvSpPr>
          <p:cNvPr id="52" name="矩形 51"/>
          <p:cNvSpPr/>
          <p:nvPr/>
        </p:nvSpPr>
        <p:spPr>
          <a:xfrm>
            <a:off x="523948" y="549275"/>
            <a:ext cx="61913" cy="36933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2_Office 主题​​">
  <a:themeElements>
    <a:clrScheme name="中车">
      <a:dk1>
        <a:sysClr val="windowText" lastClr="000000"/>
      </a:dk1>
      <a:lt1>
        <a:sysClr val="window" lastClr="FFFFFF"/>
      </a:lt1>
      <a:dk2>
        <a:srgbClr val="051441"/>
      </a:dk2>
      <a:lt2>
        <a:srgbClr val="DBEFF9"/>
      </a:lt2>
      <a:accent1>
        <a:srgbClr val="009DD9"/>
      </a:accent1>
      <a:accent2>
        <a:srgbClr val="0BD0D9"/>
      </a:accent2>
      <a:accent3>
        <a:srgbClr val="85DFD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全-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中车">
      <a:dk1>
        <a:sysClr val="windowText" lastClr="000000"/>
      </a:dk1>
      <a:lt1>
        <a:sysClr val="window" lastClr="FFFFFF"/>
      </a:lt1>
      <a:dk2>
        <a:srgbClr val="051441"/>
      </a:dk2>
      <a:lt2>
        <a:srgbClr val="DBEFF9"/>
      </a:lt2>
      <a:accent1>
        <a:srgbClr val="009DD9"/>
      </a:accent1>
      <a:accent2>
        <a:srgbClr val="0BD0D9"/>
      </a:accent2>
      <a:accent3>
        <a:srgbClr val="85DFD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全-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0">
      <a:majorFont>
        <a:latin typeface="Manrope"/>
        <a:ea typeface="阿里巴巴普惠体 B"/>
        <a:cs typeface=""/>
      </a:majorFont>
      <a:minorFont>
        <a:latin typeface="Manrope Light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真·空白模板</Template>
  <TotalTime>0</TotalTime>
  <Words>1180</Words>
  <Application>Microsoft Office PowerPoint</Application>
  <PresentationFormat>宽屏</PresentationFormat>
  <Paragraphs>474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DIN LightAlternate</vt:lpstr>
      <vt:lpstr>Manrope Light</vt:lpstr>
      <vt:lpstr>Roboto Lt</vt:lpstr>
      <vt:lpstr>阿里巴巴普惠体 B</vt:lpstr>
      <vt:lpstr>阿里巴巴普惠体 R</vt:lpstr>
      <vt:lpstr>等线</vt:lpstr>
      <vt:lpstr>思源黑体 CN Medium</vt:lpstr>
      <vt:lpstr>微软雅黑</vt:lpstr>
      <vt:lpstr>演示斜黑体</vt:lpstr>
      <vt:lpstr>演示镇魂行楷</vt:lpstr>
      <vt:lpstr>Arial</vt:lpstr>
      <vt:lpstr>Calibri</vt:lpstr>
      <vt:lpstr>2_Office 主题​​</vt:lpstr>
      <vt:lpstr>1_Office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鳴北 澄音</dc:creator>
  <cp:lastModifiedBy>张伟崇 张伟崇</cp:lastModifiedBy>
  <cp:revision>12</cp:revision>
  <dcterms:created xsi:type="dcterms:W3CDTF">2021-05-05T12:06:00Z</dcterms:created>
  <dcterms:modified xsi:type="dcterms:W3CDTF">2021-06-07T14:30:37Z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E3F9BB6959F94A53A8ECF2E6C10187E7</vt:lpwstr>
  </property>
  <property fmtid="{D5CDD505-2E9C-101B-9397-08002B2CF9AE}" pid="3" name="KSOProductBuildVer">
    <vt:lpwstr>2052-11.1.0.10463</vt:lpwstr>
  </property>
</Properties>
</file>